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6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61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9FEB69-D893-46CF-BAC0-E5B2552BB61A}" v="139" dt="2025-04-02T17:58:15.5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71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106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989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51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092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140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237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032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837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230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490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884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7124" y="819667"/>
            <a:ext cx="7989752" cy="1330486"/>
          </a:xfrm>
        </p:spPr>
        <p:txBody>
          <a:bodyPr/>
          <a:lstStyle/>
          <a:p>
            <a:r>
              <a:t>Vehicle Rental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135" y="3267064"/>
            <a:ext cx="7989752" cy="1096218"/>
          </a:xfrm>
        </p:spPr>
        <p:txBody>
          <a:bodyPr>
            <a:normAutofit/>
          </a:bodyPr>
          <a:lstStyle/>
          <a:p>
            <a:r>
              <a:rPr sz="2000">
                <a:solidFill>
                  <a:schemeClr val="bg1"/>
                </a:solidFill>
              </a:rPr>
              <a:t>A Capstone Project for NucleusTeq Training</a:t>
            </a:r>
          </a:p>
          <a:p>
            <a:r>
              <a:rPr sz="2000">
                <a:solidFill>
                  <a:schemeClr val="bg1"/>
                </a:solidFill>
              </a:rPr>
              <a:t>Presented by</a:t>
            </a:r>
            <a:r>
              <a:rPr lang="en-US" sz="2000">
                <a:solidFill>
                  <a:schemeClr val="bg1"/>
                </a:solidFill>
              </a:rPr>
              <a:t>:</a:t>
            </a:r>
            <a:r>
              <a:rPr sz="2000">
                <a:solidFill>
                  <a:schemeClr val="bg1"/>
                </a:solidFill>
              </a:rPr>
              <a:t> Ishika Sadhwani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D469E5-B13F-9AFB-909B-4A90A72AEF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542" b="5378"/>
          <a:stretch/>
        </p:blipFill>
        <p:spPr>
          <a:xfrm>
            <a:off x="0" y="1605582"/>
            <a:ext cx="9144000" cy="411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434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E388AB-E6AC-2578-684A-D320ED67F1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542" b="6375"/>
          <a:stretch/>
        </p:blipFill>
        <p:spPr>
          <a:xfrm>
            <a:off x="0" y="1605582"/>
            <a:ext cx="9144000" cy="406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894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4D3D83-CC80-A625-294B-70B595C4CB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597" b="5664"/>
          <a:stretch/>
        </p:blipFill>
        <p:spPr>
          <a:xfrm>
            <a:off x="0" y="1608044"/>
            <a:ext cx="9144000" cy="410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72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166BD9-2400-062A-669F-1D3B362C80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741" b="7171"/>
          <a:stretch/>
        </p:blipFill>
        <p:spPr>
          <a:xfrm>
            <a:off x="0" y="1615833"/>
            <a:ext cx="9144000" cy="401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17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 &amp;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249" y="1229138"/>
            <a:ext cx="7989752" cy="3630795"/>
          </a:xfrm>
        </p:spPr>
        <p:txBody>
          <a:bodyPr/>
          <a:lstStyle/>
          <a:p>
            <a:pPr marL="305435" indent="-305435"/>
            <a:r>
              <a:rPr dirty="0"/>
              <a:t>• Potential additions: Ratings &amp; Reviews, Booking recommendations</a:t>
            </a:r>
            <a:r>
              <a:rPr lang="en-US" dirty="0"/>
              <a:t>.</a:t>
            </a:r>
          </a:p>
          <a:p>
            <a:pPr marL="305435" indent="-305435"/>
            <a:r>
              <a:rPr dirty="0"/>
              <a:t>• Improved UI/UX for better user experience</a:t>
            </a:r>
            <a:r>
              <a:rPr lang="en-US" dirty="0"/>
              <a:t>.</a:t>
            </a:r>
            <a:endParaRPr dirty="0"/>
          </a:p>
          <a:p>
            <a:pPr marL="305435" indent="-305435"/>
            <a:r>
              <a:rPr dirty="0"/>
              <a:t>• Final thoughts: A structured system for efficient vehicle rental management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F80C25-A2DD-CEAF-2099-5D3CAA6B703B}"/>
              </a:ext>
            </a:extLst>
          </p:cNvPr>
          <p:cNvSpPr txBox="1"/>
          <p:nvPr/>
        </p:nvSpPr>
        <p:spPr>
          <a:xfrm>
            <a:off x="3250621" y="3071620"/>
            <a:ext cx="264114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76000"/>
                    <a:lumOff val="24000"/>
                  </a:schemeClr>
                </a:solidFill>
              </a:rPr>
              <a:t>Thank you!</a:t>
            </a:r>
            <a:endParaRPr lang="en-US" sz="4000">
              <a:solidFill>
                <a:schemeClr val="accent1">
                  <a:lumMod val="76000"/>
                  <a:lumOff val="24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552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245" y="1364343"/>
            <a:ext cx="7989752" cy="3630795"/>
          </a:xfrm>
        </p:spPr>
        <p:txBody>
          <a:bodyPr/>
          <a:lstStyle/>
          <a:p>
            <a:pPr marL="305435" indent="-305435"/>
            <a:r>
              <a:rPr dirty="0"/>
              <a:t>• A web-based platform for renting vehicles</a:t>
            </a:r>
            <a:r>
              <a:rPr lang="en-US" dirty="0"/>
              <a:t>.</a:t>
            </a:r>
          </a:p>
          <a:p>
            <a:pPr marL="305435" indent="-305435"/>
            <a:r>
              <a:rPr dirty="0"/>
              <a:t>• Users can browse and book vehicles</a:t>
            </a:r>
            <a:r>
              <a:rPr lang="en-US" dirty="0"/>
              <a:t>.</a:t>
            </a:r>
            <a:endParaRPr dirty="0"/>
          </a:p>
          <a:p>
            <a:pPr marL="305435" indent="-305435"/>
            <a:r>
              <a:rPr dirty="0"/>
              <a:t>• Admins can manage users, vehicles, and bookings</a:t>
            </a:r>
            <a:r>
              <a:rPr lang="en-US" dirty="0"/>
              <a:t>.</a:t>
            </a:r>
            <a:endParaRPr dirty="0"/>
          </a:p>
          <a:p>
            <a:pPr marL="305435" indent="-305435"/>
            <a:r>
              <a:rPr dirty="0"/>
              <a:t>• Ensures a seamless rental experience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224" y="1310364"/>
            <a:ext cx="7989752" cy="3630795"/>
          </a:xfrm>
        </p:spPr>
        <p:txBody>
          <a:bodyPr/>
          <a:lstStyle/>
          <a:p>
            <a:r>
              <a:t>• Frontend: HTML, CSS, JavaScript</a:t>
            </a:r>
          </a:p>
          <a:p>
            <a:r>
              <a:t>• Backend: Spring Boot 3.3.10</a:t>
            </a:r>
          </a:p>
          <a:p>
            <a:r>
              <a:t>• Database: PostgreSQL</a:t>
            </a:r>
          </a:p>
          <a:p>
            <a:r>
              <a:t>• Tools: IntelliJ IDEA, Git, Postman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&amp; Functionalities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238" y="1229138"/>
            <a:ext cx="7989752" cy="3630795"/>
          </a:xfrm>
        </p:spPr>
        <p:txBody>
          <a:bodyPr/>
          <a:lstStyle/>
          <a:p>
            <a:r>
              <a:t>• User Features: Browse vehicles, book rentals, view bookings</a:t>
            </a:r>
          </a:p>
          <a:p>
            <a:r>
              <a:t>• Admin Features: Manage users, vehicles, bookings</a:t>
            </a:r>
          </a:p>
          <a:p>
            <a:pPr marL="0" indent="0"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241" y="1229138"/>
            <a:ext cx="7989752" cy="3630795"/>
          </a:xfrm>
        </p:spPr>
        <p:txBody>
          <a:bodyPr/>
          <a:lstStyle/>
          <a:p>
            <a:r>
              <a:t>User (Browser) → Spring Boot Backend → PostgreSQL Database</a:t>
            </a:r>
          </a:p>
          <a:p>
            <a:r>
              <a:t>      (Handles UI)       (Processes Requests)        (Stores Data)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AE1F3-3D12-C463-FC73-4E1E65C89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E745A3-6CB1-E241-7ED9-4C38DD0ADC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2260" r="67023" b="44444"/>
          <a:stretch/>
        </p:blipFill>
        <p:spPr>
          <a:xfrm>
            <a:off x="2286051" y="1722921"/>
            <a:ext cx="5083809" cy="552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918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4B788C6-CB13-1EC9-86A8-F19FCCB204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745" b="5777"/>
          <a:stretch/>
        </p:blipFill>
        <p:spPr>
          <a:xfrm>
            <a:off x="0" y="1031518"/>
            <a:ext cx="9144000" cy="454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408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CF31A2-5378-C030-B047-5D22DA346C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542" b="6375"/>
          <a:stretch/>
        </p:blipFill>
        <p:spPr>
          <a:xfrm>
            <a:off x="0" y="1605582"/>
            <a:ext cx="9144000" cy="406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393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151210-0238-E123-DBF8-1CDD2D692D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004" b="5128"/>
          <a:stretch/>
        </p:blipFill>
        <p:spPr>
          <a:xfrm>
            <a:off x="0" y="1585080"/>
            <a:ext cx="9144000" cy="420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77318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Dividend</vt:lpstr>
      <vt:lpstr>Vehicle Rental System</vt:lpstr>
      <vt:lpstr>Project Overview</vt:lpstr>
      <vt:lpstr>Technology Stack</vt:lpstr>
      <vt:lpstr>Features &amp; Functionalities</vt:lpstr>
      <vt:lpstr>System Architecture</vt:lpstr>
      <vt:lpstr>ER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Enhancements &amp; 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Rental System</dc:title>
  <dc:subject/>
  <dc:creator/>
  <cp:keywords/>
  <dc:description>generated using python-pptx</dc:description>
  <cp:lastModifiedBy>917470400785</cp:lastModifiedBy>
  <cp:revision>78</cp:revision>
  <dcterms:created xsi:type="dcterms:W3CDTF">2013-01-27T09:14:16Z</dcterms:created>
  <dcterms:modified xsi:type="dcterms:W3CDTF">2025-04-09T19:01:28Z</dcterms:modified>
  <cp:category/>
</cp:coreProperties>
</file>