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822" y="9601165"/>
            <a:ext cx="18283555" cy="685800"/>
          </a:xfrm>
          <a:custGeom>
            <a:avLst/>
            <a:gdLst/>
            <a:ahLst/>
            <a:cxnLst/>
            <a:rect l="l" t="t" r="r" b="b"/>
            <a:pathLst>
              <a:path w="18283555" h="685800">
                <a:moveTo>
                  <a:pt x="18283169" y="685799"/>
                </a:moveTo>
                <a:lnTo>
                  <a:pt x="0" y="685799"/>
                </a:lnTo>
                <a:lnTo>
                  <a:pt x="0" y="0"/>
                </a:lnTo>
                <a:lnTo>
                  <a:pt x="18283169" y="0"/>
                </a:lnTo>
                <a:lnTo>
                  <a:pt x="18283169" y="685799"/>
                </a:lnTo>
                <a:close/>
              </a:path>
            </a:pathLst>
          </a:custGeom>
          <a:solidFill>
            <a:srgbClr val="BD58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9501469"/>
            <a:ext cx="18278475" cy="95250"/>
          </a:xfrm>
          <a:custGeom>
            <a:avLst/>
            <a:gdLst/>
            <a:ahLst/>
            <a:cxnLst/>
            <a:rect l="l" t="t" r="r" b="b"/>
            <a:pathLst>
              <a:path w="18278475" h="95250">
                <a:moveTo>
                  <a:pt x="18278467" y="95249"/>
                </a:moveTo>
                <a:lnTo>
                  <a:pt x="0" y="95249"/>
                </a:lnTo>
                <a:lnTo>
                  <a:pt x="0" y="0"/>
                </a:lnTo>
                <a:lnTo>
                  <a:pt x="18278467" y="0"/>
                </a:lnTo>
                <a:lnTo>
                  <a:pt x="18278467" y="95249"/>
                </a:lnTo>
                <a:close/>
              </a:path>
            </a:pathLst>
          </a:custGeom>
          <a:solidFill>
            <a:srgbClr val="E382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90299" y="2606763"/>
            <a:ext cx="14954250" cy="9525"/>
          </a:xfrm>
          <a:custGeom>
            <a:avLst/>
            <a:gdLst/>
            <a:ahLst/>
            <a:cxnLst/>
            <a:rect l="l" t="t" r="r" b="b"/>
            <a:pathLst>
              <a:path w="14954250" h="9525">
                <a:moveTo>
                  <a:pt x="14954250" y="9524"/>
                </a:moveTo>
                <a:lnTo>
                  <a:pt x="0" y="9524"/>
                </a:lnTo>
                <a:lnTo>
                  <a:pt x="0" y="0"/>
                </a:lnTo>
                <a:lnTo>
                  <a:pt x="14954250" y="9524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811483" y="6515100"/>
            <a:ext cx="14811375" cy="9525"/>
          </a:xfrm>
          <a:custGeom>
            <a:avLst/>
            <a:gdLst/>
            <a:ahLst/>
            <a:cxnLst/>
            <a:rect l="l" t="t" r="r" b="b"/>
            <a:pathLst>
              <a:path w="14811375" h="9525">
                <a:moveTo>
                  <a:pt x="14811322" y="9524"/>
                </a:moveTo>
                <a:lnTo>
                  <a:pt x="0" y="9524"/>
                </a:lnTo>
                <a:lnTo>
                  <a:pt x="0" y="0"/>
                </a:lnTo>
                <a:lnTo>
                  <a:pt x="14811322" y="9524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25367" y="8534886"/>
            <a:ext cx="228599" cy="228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BD582B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BD582B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BD582B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BD582B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4735" y="1800479"/>
            <a:ext cx="12625069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rgbClr val="BD582B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4735" y="3095878"/>
            <a:ext cx="13729969" cy="314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rgbClr val="BD582B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7688114" y="9632943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ublic.tableau.com/views/SalesInsights-DataAnalysisProject/Dashboard-RevenueAnalysis" TargetMode="External"/><Relationship Id="rId3" Type="http://schemas.openxmlformats.org/officeDocument/2006/relationships/hyperlink" Target="https://github.com/ishikasharma19/Sales-Insight-Project" TargetMode="External"/><Relationship Id="rId4" Type="http://schemas.openxmlformats.org/officeDocument/2006/relationships/hyperlink" Target="https://www.linkedin.com/in/mrankitgupta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78860" algn="l"/>
                <a:tab pos="8806815" algn="l"/>
                <a:tab pos="9617710" algn="l"/>
              </a:tabLst>
            </a:pPr>
            <a:r>
              <a:rPr dirty="0">
                <a:hlinkClick r:id="rId2"/>
              </a:rPr>
              <a:t>Sales	Insights	-	Data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46735" rIns="0" bIns="0" rtlCol="0" vert="horz">
            <a:spAutoFit/>
          </a:bodyPr>
          <a:lstStyle/>
          <a:p>
            <a:pPr marL="12700" marR="5080">
              <a:lnSpc>
                <a:spcPct val="70800"/>
              </a:lnSpc>
              <a:spcBef>
                <a:spcPts val="4305"/>
              </a:spcBef>
              <a:tabLst>
                <a:tab pos="5536565" algn="l"/>
                <a:tab pos="10375900" algn="l"/>
              </a:tabLst>
            </a:pPr>
            <a:r>
              <a:rPr dirty="0">
                <a:hlinkClick r:id="rId2"/>
              </a:rPr>
              <a:t>Analysis	Project	using </a:t>
            </a:r>
            <a:r>
              <a:rPr dirty="0"/>
              <a:t> </a:t>
            </a:r>
            <a:r>
              <a:rPr dirty="0">
                <a:hlinkClick r:id="rId2"/>
              </a:rPr>
              <a:t>Tableau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0459" y="6423199"/>
            <a:ext cx="53613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0415" algn="l"/>
                <a:tab pos="1221740" algn="l"/>
                <a:tab pos="3060065" algn="l"/>
              </a:tabLst>
            </a:pPr>
            <a:r>
              <a:rPr dirty="0" sz="4800" b="1">
                <a:solidFill>
                  <a:srgbClr val="626F52"/>
                </a:solidFill>
                <a:latin typeface="Calibri"/>
                <a:cs typeface="Calibri"/>
              </a:rPr>
              <a:t>By	–	ISHIKA	SHARMA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43457" y="8392197"/>
            <a:ext cx="3503295" cy="65024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906780" marR="5080" indent="-894715">
              <a:lnSpc>
                <a:spcPts val="2400"/>
              </a:lnSpc>
              <a:spcBef>
                <a:spcPts val="280"/>
              </a:spcBef>
            </a:pPr>
            <a:r>
              <a:rPr dirty="0" sz="2100">
                <a:solidFill>
                  <a:srgbClr val="E38212"/>
                </a:solidFill>
                <a:latin typeface="Calibri"/>
                <a:cs typeface="Calibri"/>
                <a:hlinkClick r:id="rId3"/>
              </a:rPr>
              <a:t>h</a:t>
            </a:r>
            <a:r>
              <a:rPr dirty="0" sz="2100" spc="-100">
                <a:solidFill>
                  <a:srgbClr val="E38212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2100">
                <a:solidFill>
                  <a:srgbClr val="E38212"/>
                </a:solidFill>
                <a:latin typeface="Calibri"/>
                <a:cs typeface="Calibri"/>
                <a:hlinkClick r:id="rId3"/>
              </a:rPr>
              <a:t>ps://github.com/ishikasharma </a:t>
            </a:r>
            <a:r>
              <a:rPr dirty="0" sz="2100" spc="-459">
                <a:solidFill>
                  <a:srgbClr val="E38212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E38212"/>
                </a:solidFill>
                <a:latin typeface="Calibri"/>
                <a:cs typeface="Calibri"/>
                <a:hlinkClick r:id="rId3"/>
              </a:rPr>
              <a:t>19/Sales-Insight-Project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01300" y="9525692"/>
            <a:ext cx="8699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l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13514" y="9556743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9501469"/>
            <a:ext cx="18288000" cy="785495"/>
            <a:chOff x="0" y="9501469"/>
            <a:chExt cx="18288000" cy="785495"/>
          </a:xfrm>
        </p:grpSpPr>
        <p:sp>
          <p:nvSpPr>
            <p:cNvPr id="4" name="object 4"/>
            <p:cNvSpPr/>
            <p:nvPr/>
          </p:nvSpPr>
          <p:spPr>
            <a:xfrm>
              <a:off x="4822" y="9601165"/>
              <a:ext cx="18283555" cy="685800"/>
            </a:xfrm>
            <a:custGeom>
              <a:avLst/>
              <a:gdLst/>
              <a:ahLst/>
              <a:cxnLst/>
              <a:rect l="l" t="t" r="r" b="b"/>
              <a:pathLst>
                <a:path w="18283555" h="685800">
                  <a:moveTo>
                    <a:pt x="1828316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18283169" y="0"/>
                  </a:lnTo>
                  <a:lnTo>
                    <a:pt x="18283169" y="685799"/>
                  </a:lnTo>
                  <a:close/>
                </a:path>
              </a:pathLst>
            </a:custGeom>
            <a:solidFill>
              <a:srgbClr val="BD58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9501469"/>
              <a:ext cx="18278475" cy="95250"/>
            </a:xfrm>
            <a:custGeom>
              <a:avLst/>
              <a:gdLst/>
              <a:ahLst/>
              <a:cxnLst/>
              <a:rect l="l" t="t" r="r" b="b"/>
              <a:pathLst>
                <a:path w="18278475" h="95250">
                  <a:moveTo>
                    <a:pt x="18278467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18278467" y="0"/>
                  </a:lnTo>
                  <a:lnTo>
                    <a:pt x="18278467" y="95249"/>
                  </a:lnTo>
                  <a:close/>
                </a:path>
              </a:pathLst>
            </a:custGeom>
            <a:solidFill>
              <a:srgbClr val="E382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790299" y="2606763"/>
            <a:ext cx="14954250" cy="9525"/>
          </a:xfrm>
          <a:custGeom>
            <a:avLst/>
            <a:gdLst/>
            <a:ahLst/>
            <a:cxnLst/>
            <a:rect l="l" t="t" r="r" b="b"/>
            <a:pathLst>
              <a:path w="14954250" h="9525">
                <a:moveTo>
                  <a:pt x="14954250" y="9524"/>
                </a:moveTo>
                <a:lnTo>
                  <a:pt x="0" y="9524"/>
                </a:lnTo>
                <a:lnTo>
                  <a:pt x="0" y="0"/>
                </a:lnTo>
                <a:lnTo>
                  <a:pt x="14954250" y="9524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0" y="2009"/>
            <a:ext cx="18288000" cy="10285095"/>
            <a:chOff x="0" y="2009"/>
            <a:chExt cx="18288000" cy="10285095"/>
          </a:xfrm>
        </p:grpSpPr>
        <p:sp>
          <p:nvSpPr>
            <p:cNvPr id="8" name="object 8"/>
            <p:cNvSpPr/>
            <p:nvPr/>
          </p:nvSpPr>
          <p:spPr>
            <a:xfrm>
              <a:off x="1811483" y="6515099"/>
              <a:ext cx="14811375" cy="9525"/>
            </a:xfrm>
            <a:custGeom>
              <a:avLst/>
              <a:gdLst/>
              <a:ahLst/>
              <a:cxnLst/>
              <a:rect l="l" t="t" r="r" b="b"/>
              <a:pathLst>
                <a:path w="14811375" h="9525">
                  <a:moveTo>
                    <a:pt x="14811322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4811322" y="952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09"/>
              <a:ext cx="18287997" cy="1028498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Ishika Sharma</dc:creator>
  <cp:keywords>DAGS-xbQnbQ,BAF1jzDpGgo</cp:keywords>
  <dc:title>Sales Insights - Data Analysis Project.pdf</dc:title>
  <dcterms:created xsi:type="dcterms:W3CDTF">2024-10-08T12:00:10Z</dcterms:created>
  <dcterms:modified xsi:type="dcterms:W3CDTF">2024-10-08T12:00:10Z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2024-10-08T00:00:00Z</vt:filetime>
  </property>
  <property fmtid="{D5CDD505-2E9C-101B-9397-08002B2CF9AE}" pid="3" name="Creator">
    <vt:lpwstr>Canva</vt:lpwstr>
  </property>
  <property fmtid="{D5CDD505-2E9C-101B-9397-08002B2CF9AE}" pid="4" name="LastSaved">
    <vt:filetime>2024-10-08T00:00:00Z</vt:filetime>
  </property>
</Properties>
</file>