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5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06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5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17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8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455B-D844-4FA9-90E4-741A5BBE037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0631C7-2C11-45BC-BF23-527E210C7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4BBD6-FA7A-4F0F-B8E5-9BB0CB64AB32}"/>
              </a:ext>
            </a:extLst>
          </p:cNvPr>
          <p:cNvSpPr txBox="1"/>
          <p:nvPr/>
        </p:nvSpPr>
        <p:spPr>
          <a:xfrm>
            <a:off x="1730327" y="2300178"/>
            <a:ext cx="7047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Title:</a:t>
            </a:r>
            <a:r>
              <a:rPr lang="en-US" sz="2800" dirty="0"/>
              <a:t> Travel Assistant Web Application</a:t>
            </a:r>
          </a:p>
          <a:p>
            <a:r>
              <a:rPr lang="en-US" sz="2800" b="1" dirty="0"/>
              <a:t>Subtitle: </a:t>
            </a:r>
            <a:r>
              <a:rPr lang="en-US" sz="2800" dirty="0"/>
              <a:t>Simplifying Travel Planning with Integrated Solutions</a:t>
            </a:r>
          </a:p>
          <a:p>
            <a:r>
              <a:rPr lang="en-US" sz="2800" b="1" dirty="0"/>
              <a:t>Name: </a:t>
            </a:r>
            <a:r>
              <a:rPr lang="en-US" sz="2800" dirty="0"/>
              <a:t>Ishika Sheth</a:t>
            </a:r>
          </a:p>
          <a:p>
            <a:r>
              <a:rPr lang="en-US" sz="2800" b="1" dirty="0"/>
              <a:t>Course/Year: </a:t>
            </a:r>
            <a:r>
              <a:rPr lang="en-US" sz="2800" dirty="0"/>
              <a:t>ICT Engineering Capstone – 2025-2026</a:t>
            </a:r>
          </a:p>
          <a:p>
            <a:r>
              <a:rPr lang="en-US" sz="2800" b="1" dirty="0"/>
              <a:t>Department: </a:t>
            </a:r>
            <a:r>
              <a:rPr lang="en-US" sz="2800" dirty="0"/>
              <a:t>Information and 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07044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ADA6-ACEE-4DDA-9230-E066484C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D6709-9716-4DED-8673-25E919F5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Travelers often face difficulties in:</a:t>
            </a:r>
          </a:p>
          <a:p>
            <a:pPr lvl="1"/>
            <a:r>
              <a:rPr lang="en-US" dirty="0"/>
              <a:t>Finding suitable tour packages</a:t>
            </a:r>
          </a:p>
          <a:p>
            <a:pPr lvl="1"/>
            <a:r>
              <a:rPr lang="en-US" dirty="0"/>
              <a:t>Searching hotels efficiently</a:t>
            </a:r>
          </a:p>
          <a:p>
            <a:pPr lvl="1"/>
            <a:r>
              <a:rPr lang="en-US" dirty="0"/>
              <a:t>Planning trips based on city-specific recommendations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Lack of a </a:t>
            </a:r>
            <a:r>
              <a:rPr lang="en-US" b="1" dirty="0"/>
              <a:t>single platform</a:t>
            </a:r>
            <a:r>
              <a:rPr lang="en-US" dirty="0"/>
              <a:t> that integrates all travel planning features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Objective:</a:t>
            </a:r>
            <a:r>
              <a:rPr lang="en-US" dirty="0"/>
              <a:t> Provide an easy-to-use solution that saves time and improves travel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2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0841-6043-4FC7-A9E4-BEFF3C08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5723-5159-4063-A44B-D67C5C22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</a:t>
            </a:r>
            <a:r>
              <a:rPr lang="en-US" b="1" dirty="0"/>
              <a:t>user-friendly web application</a:t>
            </a:r>
            <a:r>
              <a:rPr lang="en-US" dirty="0"/>
              <a:t> for travel planning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Integrate:</a:t>
            </a:r>
          </a:p>
          <a:p>
            <a:pPr lvl="1"/>
            <a:r>
              <a:rPr lang="en-US" b="1" dirty="0"/>
              <a:t>Tour Packages</a:t>
            </a:r>
            <a:r>
              <a:rPr lang="en-US" dirty="0"/>
              <a:t> for multiple cities</a:t>
            </a:r>
          </a:p>
          <a:p>
            <a:pPr lvl="1"/>
            <a:r>
              <a:rPr lang="en-US" b="1" dirty="0"/>
              <a:t>Hotel Listings</a:t>
            </a:r>
            <a:r>
              <a:rPr lang="en-US" dirty="0"/>
              <a:t> with search and filter options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Ensure </a:t>
            </a:r>
            <a:r>
              <a:rPr lang="en-US" b="1" dirty="0"/>
              <a:t>fast, reliable, and secure access</a:t>
            </a:r>
            <a:r>
              <a:rPr lang="en-US" dirty="0"/>
              <a:t> to travel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Demonstrate </a:t>
            </a:r>
            <a:r>
              <a:rPr lang="en-US" b="1" dirty="0"/>
              <a:t>real-world impact</a:t>
            </a:r>
            <a:r>
              <a:rPr lang="en-US" dirty="0"/>
              <a:t> for travelers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32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802F-5CA6-4C71-A09D-B12391C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0E80-762D-4464-A87E-CE2C705A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Front-end:</a:t>
            </a:r>
            <a:r>
              <a:rPr lang="en-US" dirty="0"/>
              <a:t> HTML, CSS, JavaScript, Bootstrap for responsive UI</a:t>
            </a:r>
          </a:p>
          <a:p>
            <a:endParaRPr lang="en-US" dirty="0"/>
          </a:p>
          <a:p>
            <a:r>
              <a:rPr lang="en-US" b="1" dirty="0"/>
              <a:t>Back-end:</a:t>
            </a:r>
            <a:r>
              <a:rPr lang="en-US" dirty="0"/>
              <a:t> Python Django framework for rapid development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Database:</a:t>
            </a:r>
            <a:r>
              <a:rPr lang="en-US" dirty="0"/>
              <a:t> SQLite for storing tours, hotels, and user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Features:</a:t>
            </a:r>
            <a:endParaRPr lang="en-US" dirty="0"/>
          </a:p>
          <a:p>
            <a:pPr lvl="1"/>
            <a:r>
              <a:rPr lang="en-US" dirty="0"/>
              <a:t>Search and filter destinations and hotels</a:t>
            </a:r>
          </a:p>
          <a:p>
            <a:pPr lvl="1"/>
            <a:r>
              <a:rPr lang="en-US" dirty="0"/>
              <a:t>Hotel and tour listing pages</a:t>
            </a:r>
          </a:p>
          <a:p>
            <a:pPr lvl="1"/>
            <a:r>
              <a:rPr lang="en-US" dirty="0"/>
              <a:t>City recommendation system</a:t>
            </a:r>
          </a:p>
          <a:p>
            <a:pPr lvl="1"/>
            <a:r>
              <a:rPr lang="en-US" dirty="0"/>
              <a:t>Responsive and intuitive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755-9E7D-4AED-B519-38AB6E5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F9919E-800D-4DB3-9AF0-DE9065333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24" y="2461658"/>
            <a:ext cx="6686572" cy="35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2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70F1-6DEB-414A-9705-A77A508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E092-C479-456E-9CD8-C7037025B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tours and hotels quickly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Detailed view with images, price, and availability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Tour packages: Description, duration, and suggestions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User Experience:</a:t>
            </a:r>
            <a:r>
              <a:rPr lang="en-US" dirty="0"/>
              <a:t> Intuitive navigation, responsive design, and fast loading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06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7C1C-23E7-4DB3-91E0-F367329C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E37C-61EC-4435-AB2C-71D75E04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functional </a:t>
            </a:r>
            <a:r>
              <a:rPr lang="en-US" b="1" dirty="0"/>
              <a:t>Travel Assistant web application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Efficient </a:t>
            </a:r>
            <a:r>
              <a:rPr lang="en-US" b="1" dirty="0"/>
              <a:t>search and filter</a:t>
            </a:r>
            <a:r>
              <a:rPr lang="en-US" dirty="0"/>
              <a:t> system for hotels and tours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Enhanced </a:t>
            </a:r>
            <a:r>
              <a:rPr lang="en-US" b="1" dirty="0"/>
              <a:t>user experience</a:t>
            </a:r>
            <a:r>
              <a:rPr lang="en-US" dirty="0"/>
              <a:t> with responsive 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Demonstrates </a:t>
            </a:r>
            <a:r>
              <a:rPr lang="en-US" b="1" dirty="0"/>
              <a:t>integration of front-end, back-end, </a:t>
            </a:r>
            <a:r>
              <a:rPr lang="en-US" b="1"/>
              <a:t>and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Aligns with ICT goals: improving efficiency, accessibility, and 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699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255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Problem Statement</vt:lpstr>
      <vt:lpstr>Project Objectives</vt:lpstr>
      <vt:lpstr>Technical Solution</vt:lpstr>
      <vt:lpstr>System Architecture Diagram</vt:lpstr>
      <vt:lpstr>Key Functionalities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ishika sheth</dc:creator>
  <cp:lastModifiedBy>ishika sheth</cp:lastModifiedBy>
  <cp:revision>2</cp:revision>
  <dcterms:created xsi:type="dcterms:W3CDTF">2025-09-26T15:48:42Z</dcterms:created>
  <dcterms:modified xsi:type="dcterms:W3CDTF">2025-09-26T16:01:53Z</dcterms:modified>
</cp:coreProperties>
</file>