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9"/>
  </p:notesMasterIdLst>
  <p:handoutMasterIdLst>
    <p:handoutMasterId r:id="rId30"/>
  </p:handoutMasterIdLst>
  <p:sldIdLst>
    <p:sldId id="256" r:id="rId16"/>
    <p:sldId id="277" r:id="rId17"/>
    <p:sldId id="257" r:id="rId18"/>
    <p:sldId id="259" r:id="rId19"/>
    <p:sldId id="266" r:id="rId20"/>
    <p:sldId id="261" r:id="rId21"/>
    <p:sldId id="271" r:id="rId22"/>
    <p:sldId id="276" r:id="rId23"/>
    <p:sldId id="268" r:id="rId24"/>
    <p:sldId id="269" r:id="rId25"/>
    <p:sldId id="270" r:id="rId26"/>
    <p:sldId id="279" r:id="rId27"/>
    <p:sldId id="278" r:id="rId28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4681" autoAdjust="0"/>
  </p:normalViewPr>
  <p:slideViewPr>
    <p:cSldViewPr>
      <p:cViewPr varScale="1">
        <p:scale>
          <a:sx n="77" d="100"/>
          <a:sy n="77" d="100"/>
        </p:scale>
        <p:origin x="5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A807-D832-454F-AFFF-6953ED63B7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36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エクセルで別に添付してあります。（課題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xlsx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A807-D832-454F-AFFF-6953ED63B7D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13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4339-2F25-40FE-80E1-1541FB6FA4C7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3C9F-DB4E-4C42-BC66-B479EB45512B}" type="datetimeFigureOut">
              <a:rPr kumimoji="1" lang="ja-JP" altLang="en-US" smtClean="0"/>
              <a:t>2018/6/23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991-847A-49E6-BC0B-1E065C623D70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BC66-38C3-4D6E-8AD2-5A9C940B6A7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101E-3E30-4655-BA5B-AA882D9CC4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8D53-C5FC-4696-9A11-9850515E51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4507-D31B-4991-81DB-729AB807E12F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41EE-27F5-4D91-A994-8B63FBCE6ABE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38E-AB54-4612-B6E0-5F75390F365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E18F-5453-40F5-9F8F-DB264DD30F98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D9D-0FB8-492E-BB0D-191B128942CC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4CE-DAC3-4FBB-83E7-9D7916D4E4A3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661-7268-4C0E-A7B2-39E99BE2D8BA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9A16-C1AD-45F9-AF34-154E7261D794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EB9F-E8DB-49F5-848D-86B2D3A737F9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050700" y="1772816"/>
            <a:ext cx="7042599" cy="1900411"/>
          </a:xfrm>
        </p:spPr>
        <p:txBody>
          <a:bodyPr>
            <a:noAutofit/>
          </a:bodyPr>
          <a:lstStyle/>
          <a:p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初級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Tiger’s Cave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GIVE&amp;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技部　石川実果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所感（得たこと）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340768"/>
            <a:ext cx="8157592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200" dirty="0" smtClean="0"/>
              <a:t>Java</a:t>
            </a:r>
            <a:r>
              <a:rPr kumimoji="1" lang="ja-JP" altLang="en-US" sz="3200" dirty="0" smtClean="0"/>
              <a:t>や</a:t>
            </a:r>
            <a:r>
              <a:rPr kumimoji="1" lang="en-US" altLang="ja-JP" sz="3200" dirty="0" smtClean="0"/>
              <a:t>HTML </a:t>
            </a:r>
            <a:r>
              <a:rPr kumimoji="1" lang="ja-JP" altLang="en-US" sz="3200" dirty="0" smtClean="0"/>
              <a:t>の基礎知識がついたこと</a:t>
            </a:r>
            <a:endParaRPr kumimoji="1" lang="en-US" altLang="ja-JP" sz="3200" dirty="0" smtClean="0"/>
          </a:p>
          <a:p>
            <a:pPr marL="457200" lvl="1" indent="0">
              <a:buNone/>
            </a:pPr>
            <a:endParaRPr kumimoji="1"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アプリの動きや表示の流れが</a:t>
            </a:r>
            <a:endParaRPr lang="en-US" altLang="ja-JP" sz="3200" dirty="0" smtClean="0"/>
          </a:p>
          <a:p>
            <a:pPr marL="457200" lvl="1" indent="0">
              <a:buNone/>
            </a:pPr>
            <a:r>
              <a:rPr lang="ja-JP" altLang="en-US" sz="3200" dirty="0" smtClean="0"/>
              <a:t>　  想像できるようになったこと</a:t>
            </a:r>
            <a:endParaRPr lang="en-US" altLang="ja-JP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所感（苦労したこと）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Java</a:t>
            </a:r>
            <a:r>
              <a:rPr lang="ja-JP" altLang="en-US" sz="3200" dirty="0" smtClean="0"/>
              <a:t>や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アプリの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基本的な考え方から勉強したこと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受講者同士で教え合う際に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説明できるレベルに理解すること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期日に向けて計画的に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lang="ja-JP" altLang="en-US" sz="3200" dirty="0" smtClean="0"/>
              <a:t>作業時間を確保すること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357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所感（今後やってみたいこと）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想定外の入力等にも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lang="ja-JP" altLang="en-US" sz="3200" dirty="0" smtClean="0"/>
              <a:t>エラーチェックを行うこと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CSS</a:t>
            </a:r>
            <a:r>
              <a:rPr lang="ja-JP" altLang="en-US" sz="3200" dirty="0" smtClean="0"/>
              <a:t>等で見た目を整えること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他の人のコードから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lang="ja-JP" altLang="en-US" sz="3200" dirty="0" smtClean="0"/>
              <a:t>より効率的な書き方を学ぶこと</a:t>
            </a:r>
            <a:endParaRPr lang="en-US" altLang="ja-JP" sz="32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altLang="ja-JP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 smtClean="0"/>
              <a:t>ありがとうございました</a:t>
            </a:r>
            <a:r>
              <a:rPr lang="ja-JP" altLang="en-US" b="0" dirty="0"/>
              <a:t>！</a:t>
            </a: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14998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仕様</a:t>
            </a:r>
            <a:r>
              <a:rPr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説明</a:t>
            </a:r>
            <a:endParaRPr lang="en-US" altLang="ja-JP" sz="3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クラス構成、シーケンス図</a:t>
            </a:r>
            <a:endParaRPr lang="ja-JP" altLang="en-US" sz="3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所感</a:t>
            </a:r>
            <a:endParaRPr lang="ja-JP" altLang="en-US" sz="3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36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b="0" dirty="0" smtClean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en-US" altLang="ja-JP" sz="4800" b="0" dirty="0" smtClean="0"/>
              <a:t> </a:t>
            </a:r>
            <a:r>
              <a:rPr kumimoji="1" lang="ja-JP" altLang="en-US" sz="4800" dirty="0" smtClean="0"/>
              <a:t>仕様説明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87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仕様説明（メニュー画面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年齢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シェフ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食材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リストから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それぞれを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つ選択する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endParaRPr lang="en-US" altLang="ja-JP" sz="105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注文」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ボタン 押下にて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選択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内容に対応した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注文内容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endParaRPr lang="en-US" altLang="ja-JP" sz="1050" dirty="0" smtClean="0">
              <a:solidFill>
                <a:schemeClr val="accent6">
                  <a:lumMod val="7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注文回数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をセッションに保存し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注文内容と同様に表示する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6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仕様説明（メニュー</a:t>
            </a:r>
            <a:r>
              <a:rPr lang="ja-JP" altLang="en-US" dirty="0" smtClean="0"/>
              <a:t>画面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複数回購入したお得意様は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食材リクエスト画面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に遷移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できる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「おあいそ」ボタン押下にて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購入履歴画面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に遷移する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096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仕様説明</a:t>
            </a:r>
            <a:r>
              <a:rPr lang="ja-JP" altLang="en-US" dirty="0" smtClean="0"/>
              <a:t>（食材リクエスト画面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メニュー画面より遷移する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DB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に接続し、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食材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名前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や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価格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登録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更新・削除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ができ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5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仕様説明</a:t>
            </a:r>
            <a:r>
              <a:rPr lang="ja-JP" altLang="en-US" dirty="0" smtClean="0"/>
              <a:t>（購入</a:t>
            </a:r>
            <a:r>
              <a:rPr lang="ja-JP" altLang="en-US" dirty="0"/>
              <a:t>履歴</a:t>
            </a:r>
            <a:r>
              <a:rPr lang="ja-JP" altLang="en-US" dirty="0" smtClean="0"/>
              <a:t>画面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メニュー画面より遷移する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セッションに保持した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購入履歴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や</a:t>
            </a: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合計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滞在時間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金額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「履歴を削除」ボタン押下にて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購入履歴の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全削除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が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できる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237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800" b="0" dirty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en-US" altLang="ja-JP" sz="4800" b="0" dirty="0"/>
              <a:t> </a:t>
            </a:r>
            <a:r>
              <a:rPr lang="ja-JP" altLang="en-US" sz="4800" b="0" dirty="0" smtClean="0"/>
              <a:t>クラス構成、シーケンス図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7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b="0" dirty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ja-JP" altLang="en-US" sz="4800" dirty="0" smtClean="0"/>
              <a:t> 所感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39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176</Words>
  <Application>Microsoft Office PowerPoint</Application>
  <PresentationFormat>画面に合わせる (4:3)</PresentationFormat>
  <Paragraphs>63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13</vt:i4>
      </vt:variant>
    </vt:vector>
  </HeadingPairs>
  <TitlesOfParts>
    <vt:vector size="38" baseType="lpstr">
      <vt:lpstr>HGPｺﾞｼｯｸE</vt:lpstr>
      <vt:lpstr>Meiryo UI</vt:lpstr>
      <vt:lpstr>ＭＳ Ｐゴシック</vt:lpstr>
      <vt:lpstr>ＭＳ 明朝</vt:lpstr>
      <vt:lpstr>Vijaya</vt:lpstr>
      <vt:lpstr>Arial</vt:lpstr>
      <vt:lpstr>Calibri</vt:lpstr>
      <vt:lpstr>Microsoft Himalaya</vt:lpstr>
      <vt:lpstr>Monotype Corsiva</vt:lpstr>
      <vt:lpstr>Wingdings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Web Java初級 （Tiger’s Cave）</vt:lpstr>
      <vt:lpstr>アジェンダ</vt:lpstr>
      <vt:lpstr>▼ 仕様説明</vt:lpstr>
      <vt:lpstr>仕様説明（メニュー画面1）</vt:lpstr>
      <vt:lpstr>仕様説明（メニュー画面2）</vt:lpstr>
      <vt:lpstr>仕様説明（食材リクエスト画面）</vt:lpstr>
      <vt:lpstr>仕様説明（購入履歴画面）</vt:lpstr>
      <vt:lpstr>▼ クラス構成、シーケンス図</vt:lpstr>
      <vt:lpstr>▼ 所感</vt:lpstr>
      <vt:lpstr>所感（得たこと）</vt:lpstr>
      <vt:lpstr>所感（苦労したこと）</vt:lpstr>
      <vt:lpstr>所感（今後やってみたいこと）</vt:lpstr>
      <vt:lpstr>ありがとうございました！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167</cp:revision>
  <cp:lastPrinted>2012-07-17T04:41:26Z</cp:lastPrinted>
  <dcterms:created xsi:type="dcterms:W3CDTF">2012-07-06T08:16:42Z</dcterms:created>
  <dcterms:modified xsi:type="dcterms:W3CDTF">2018-06-23T13:49:29Z</dcterms:modified>
</cp:coreProperties>
</file>