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  <p:sldMasterId id="2147483792" r:id="rId4"/>
    <p:sldMasterId id="2147483804" r:id="rId5"/>
    <p:sldMasterId id="2147483831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  <p:sldMasterId id="2147483744" r:id="rId13"/>
    <p:sldMasterId id="2147483816" r:id="rId14"/>
    <p:sldMasterId id="2147483844" r:id="rId15"/>
  </p:sldMasterIdLst>
  <p:notesMasterIdLst>
    <p:notesMasterId r:id="rId30"/>
  </p:notesMasterIdLst>
  <p:handoutMasterIdLst>
    <p:handoutMasterId r:id="rId31"/>
  </p:handoutMasterIdLst>
  <p:sldIdLst>
    <p:sldId id="256" r:id="rId16"/>
    <p:sldId id="277" r:id="rId17"/>
    <p:sldId id="257" r:id="rId18"/>
    <p:sldId id="259" r:id="rId19"/>
    <p:sldId id="266" r:id="rId20"/>
    <p:sldId id="261" r:id="rId21"/>
    <p:sldId id="271" r:id="rId22"/>
    <p:sldId id="276" r:id="rId23"/>
    <p:sldId id="280" r:id="rId24"/>
    <p:sldId id="268" r:id="rId25"/>
    <p:sldId id="269" r:id="rId26"/>
    <p:sldId id="270" r:id="rId27"/>
    <p:sldId id="279" r:id="rId28"/>
    <p:sldId id="278" r:id="rId29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D5"/>
    <a:srgbClr val="FFF7DA"/>
    <a:srgbClr val="FFF7EF"/>
    <a:srgbClr val="FFF2E5"/>
    <a:srgbClr val="FFEAD5"/>
    <a:srgbClr val="FFFFCC"/>
    <a:srgbClr val="FFFEF1"/>
    <a:srgbClr val="FF903E"/>
    <a:srgbClr val="FFB27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94681" autoAdjust="0"/>
  </p:normalViewPr>
  <p:slideViewPr>
    <p:cSldViewPr>
      <p:cViewPr varScale="1">
        <p:scale>
          <a:sx n="77" d="100"/>
          <a:sy n="77" d="100"/>
        </p:scale>
        <p:origin x="5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FF62-A3AC-4C93-AB4D-B324430A3CB5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816E-55B1-4DCC-92B6-12C503672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0CC7-8F75-4282-9F39-7998D8C395C6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33738"/>
            <a:ext cx="7951788" cy="3062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A807-D832-454F-AFFF-6953ED63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A807-D832-454F-AFFF-6953ED63B7D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36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エクセルで別に添付してあります。（課題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詳細設計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xlsx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A807-D832-454F-AFFF-6953ED63B7D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13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エクセルで別に添付してあります。（課題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詳細設計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xlsx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A807-D832-454F-AFFF-6953ED63B7D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85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.jpe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jpe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master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1015026" y="2724150"/>
            <a:ext cx="7157375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7802" y="1967906"/>
            <a:ext cx="7371823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284C-B51F-48D8-87F6-37D9F57C340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1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964C-AF94-4E08-9B30-F95E900286DC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4243-B6BF-4AC1-92FA-55324DB5A59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8776">
            <a:off x="-52795" y="322070"/>
            <a:ext cx="9144000" cy="5786632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89611" y="3171320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58455" cy="108496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4DA-C87C-4FC9-BC4C-1BF379AA66A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54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FD78-6B03-45E0-83DD-F1732F65E73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1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E70F-A8AB-4DDC-9DD1-380AD8806AF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3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B3A7-58CE-4748-895D-3FE8AFB3041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9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AB1-53FE-46BD-A34C-2211CA8D025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5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DAD2-AF3E-4405-A16A-B9E124760B8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062A-7570-4C69-8D30-A47C2D17900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94080"/>
            <a:ext cx="3008313" cy="1078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1432"/>
            <a:ext cx="3008313" cy="43547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0155-B010-4A0F-9C51-B58F27C3C78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3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4989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C26D-99EB-4E41-A728-941DA1A508BB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4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040560"/>
          </a:xfrm>
        </p:spPr>
        <p:txBody>
          <a:bodyPr vert="eaVert"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E84-8651-46C0-ADEE-02BC9790253C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0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CA2-93CA-4116-9C02-0678EF593D6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7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59828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59828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39E9-C171-4B82-915D-35E6C1EEF87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6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39552" y="3052953"/>
            <a:ext cx="8115160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58455" cy="96824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1604-4D15-454F-B6F0-F85351C15E3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1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3AE7-D805-4FC4-A1FD-41CB185C886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46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04A-E5AD-42A7-BCEA-BFC36FDEC12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8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B810-6C12-49BA-B52E-FF739C54FE20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8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836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6E07-84FB-4D19-BC66-AF43A00200D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8BD3-961C-4493-A769-B4DC5456060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30A-54A3-4340-82A4-C7913B21FE4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7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36368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685128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AF0B-27D3-4BB5-912F-7590278298D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0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2001813"/>
            <a:ext cx="7042599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BD3A-F586-4742-9756-5BA68895B0CB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7E57-AB68-497E-99C0-32F70825AC6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8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ED3C-C80B-4D7F-808A-4A2CB8D5BB9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2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25658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25658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C2-5E17-415E-87DB-8DF829300F80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0575" y="3155064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8248" y="60551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4658" cy="92391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2F82-CEDA-4170-ACF7-E73F547683AE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0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D12-CC88-4F73-A8BF-AFA4C9D4BDD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480-53E0-432D-AE14-B5AE4703831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6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D869-991B-475A-96F6-A5F6AF94220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22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7819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422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78196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C78F-91E9-4B9E-9D68-500659F9CCD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9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1287-63A7-4C2C-B983-3471B0B551B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6848-CC8B-4833-AF40-66D2DF61972B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2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E091-7D81-4D7C-9368-A9DF17F6451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86855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45A4-4572-476D-A590-52641FD5A4B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6935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5321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F3E6-23A9-4F98-B9B6-966C407D9A4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7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BE60-4159-4A58-8172-3D3D5211B8C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0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1125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1125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CF71-8DE7-4415-8E69-AF44DCBBE46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697454"/>
            <a:ext cx="9144000" cy="1161475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425213" y="3065046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7" y="5073873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2968" y="-436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98033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15C-D4B8-4979-BBF0-927B0ECD0BA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2B49-3DD3-4FE5-8C7A-A5407370373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1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930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400E-B238-4D24-9A62-18A738BDD6D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7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823-6AE9-4310-98AC-F8F53FC2E1C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3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26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6594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26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6594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8BA-C5EB-400A-B66D-DA33CF29ACBB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8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61D4-F785-4336-8180-80FB748581E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946-389E-46BD-92E8-9808C79E938E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8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3D11-D8CD-476E-94BF-1C0B6B28DC8C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8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86396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1" cy="5190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966412"/>
            <a:ext cx="3008313" cy="4159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0050-19A2-4EE8-9373-4105C7586A2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8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E3F-8722-4A53-8010-A09A2EEF0CEB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9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0C0B-83AC-46BD-96DD-C62E4C6A1FD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DEB9-5E90-4DD4-AEEB-A00623F542F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8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2348880"/>
            <a:ext cx="7200800" cy="108012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5DC-4D25-42D5-B188-EEC66A81616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3C4-DEC0-4905-9294-9B63DD6125A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6F61-969A-44CA-B172-E092E1D6163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028-E7DB-40B8-921E-16E66CE35D1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8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C39-7046-449C-BB9C-13F1C8FFCA0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8D3-D8EA-4542-9B45-8D5C6D28F91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21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ADD8-8650-4821-9381-40C7D352096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25BB-6DE2-48CF-9178-7D5E6F4E269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7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76110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03845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39692"/>
            <a:ext cx="3008313" cy="41815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2E-D7C8-4399-8CB6-6A657F5BD5E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7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3E1D-7D43-4B2C-AF71-12174D3A4C1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2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671D-A904-454F-9CD6-5057D6FFFF3E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89E8-DE0D-4683-815E-54A5F651A7C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3F4A-2582-41D8-8087-C3A6C83D0F3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4526-7F5F-4BDD-9740-95FB44F3A0C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3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3E9-5831-4941-8B7C-C7B84035772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05D-ABB0-44A4-B2F4-E0BC920E4F1C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5A74-6373-4C08-A344-AB2411552F4E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1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A68D-16DA-4823-8C70-499FC1044D4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01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C9C4-79D7-4A60-A6E9-C789984D472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7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E3C-039C-483F-81C1-5C3AF1C575F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86855"/>
            <a:ext cx="3008313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642-4D4A-482A-97CD-5B8B25D2367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2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0A66-221C-4C54-8419-928011ECA3A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0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0C18-175A-4F4E-9547-BC6AAA69932E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26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CC9A-D75D-485E-8358-FB507A11317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9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F157-3089-4EE4-80D0-BA2FE30B2C0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E5D6-1228-4D3F-AE33-355CCC1E2D0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10007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039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A9D8-755E-48E9-ABA3-DAEFA3EC272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3991-B333-46AC-8E98-58EC0E9CD5CC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82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744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435-150C-4B14-85DA-71482717362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8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4B-308A-4819-BF68-B1E293F8307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4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8C0F-F8E6-41DF-98C8-13A2AADC78C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6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bg_contents_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7" y="1988840"/>
            <a:ext cx="6984000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C4-1F52-4E65-9962-2B7EA698BE5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9E41-4530-4F83-BF46-93313B60E77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5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CBCE-2120-47C3-800D-988037464FC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7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508-310D-4DED-A62E-6410815DEE8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A62B-E132-4105-9A4C-22C7625E61F0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0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5B9F-17F9-415F-BA85-4281AFD6360C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6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FD98-0CDA-4A87-A5D8-8EF42BAB16B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49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13CF-FC0B-40D8-8DD0-CB1379909C8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9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967289"/>
            <a:ext cx="3008313" cy="10215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145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12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7CD-33EB-4D26-9614-896A1B9B1B2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06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A06-EC67-425A-BC3A-05D6950D153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3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63408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27069" y="1063277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8F97-8FE5-4DFB-8CDB-E2D2999BE14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2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01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01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B62-CCB7-4CCD-B171-73455130F25B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4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システナmaster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4982838" y="6677025"/>
            <a:ext cx="42901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9" name="直線コネクタ 8"/>
          <p:cNvCxnSpPr/>
          <p:nvPr userDrawn="1"/>
        </p:nvCxnSpPr>
        <p:spPr>
          <a:xfrm>
            <a:off x="1015026" y="2724150"/>
            <a:ext cx="708536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309372" cy="87932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A60D-1AD1-4102-B979-3A7BB525D23B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17A-0073-4C60-9E63-6C9BEEB6440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E519-D370-4AA5-8C28-ED762AB46A5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3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52C-2134-4031-A249-E6D99E83D09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6F8-B899-4FA6-A4A8-A443FA14485C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0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AC3-8A6B-4DB0-814D-1A30E21B4A0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5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C4FA-0B3D-4DAE-9C2D-7156C8949C7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A1C3-7CB5-478E-A198-01FC498B252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1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64704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14847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AF56-5DC0-47D3-8C17-BB6B54708D4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1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4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B96-CF75-4F20-81D1-ADE056C12F4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7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C79B-523A-415F-81E6-465CF2623EB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0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49D-65BC-4848-A6FB-CB8C47FF445C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4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0" name="Picture 5" descr="システナロゴ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08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1700808"/>
            <a:ext cx="7042599" cy="102334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B34F-5549-4BCD-A638-CE56EEFF80F0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1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E6C-80EE-46A4-BF1F-93E4A7BBA52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40B-D22B-467B-8EE0-BEBC4B471E3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7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81E3-05C8-43E0-93F3-DAB6C56B02A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6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755A-0B29-4DEE-8A6D-47F8A720050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1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83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6183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008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0337-95D0-4286-98D0-A50360B1388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DB2-9B7D-4D3A-BC83-2FEC6151FC1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4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7B0E-AA3F-4F22-8752-AE045B53956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08376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2816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BC34-84C0-467B-B41A-42D442A67F4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17C-42D9-4001-AC9B-A9D3CA7B27A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4624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8622-CCE3-4DD4-BDD6-BBDE5379429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3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3614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3614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075F-2F30-4B7F-8F34-B7A0724FD4E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82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7"/>
            <a:ext cx="1562732" cy="6869759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162" y="19433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1583183" y="3144615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4921759" y="6633047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80" y="6304018"/>
            <a:ext cx="3555556" cy="444445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527903" y="-588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6968" y="2348880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21359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31A7-AE4D-42F7-A0BD-6FC8ACE6675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9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0" y="4656253"/>
            <a:ext cx="9149037" cy="2201747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007083" y="234888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2042"/>
            <a:ext cx="3555556" cy="444445"/>
          </a:xfrm>
          <a:prstGeom prst="rect">
            <a:avLst/>
          </a:prstGeom>
        </p:spPr>
      </p:pic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77" y="25815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7343775" y="42040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4940" y="6669210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00" y="1556792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AB15-F921-4502-B3A6-32D8B5CE394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7293-6258-4079-B28B-B78E82C0138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F9B5-72E3-4A9F-A315-5F6C6A6D5CE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1F52-9701-4E3E-AEB1-EA5ED1C9018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4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23EA-80F8-46D8-8541-88E99B1A608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53A1-2F29-4FCC-A9A2-119D6ACEB390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9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E3AB-4306-451A-8362-BE8BA9FD916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6F24-2352-4219-AB42-2309ED056A6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29143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9E6-52F0-4298-AC58-F94E8A31C11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3010-DAE3-4165-BD0B-76F064880C3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4350-72BB-477B-BED3-BBFBF5E54C8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5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3614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3614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2C07-375C-41A8-8C4D-8B58AB5F036E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683570" y="2968757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4114" y="2060848"/>
            <a:ext cx="7776862" cy="90790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72DD-CFD6-439C-8D18-75F59CCA9C5C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80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5BED-F60B-49BD-91E2-7876FE50227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4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9830-4D12-4D9B-ABAA-FBE8B1E4A8E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16F-55B4-4277-B9B8-BC6CACEF9E2B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E90-0009-4190-9C1A-18375146C37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9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4848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4848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B14F-882D-4C73-B30E-C19A01E06E1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D59A-5392-4283-AE7A-7FB59DBFFB5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81EC-1090-4693-9342-8B60D9485A5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9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08977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17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44824"/>
            <a:ext cx="3008313" cy="41815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1106-2345-47F5-ABE3-3F1E92C1786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1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7321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7F04-7335-4C6B-82F0-267E1926A55A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5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B9C-F4BD-4EB6-B300-DCDEE7A34B4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0B1C-3E57-4630-974E-E949E4401FA0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8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940226" y="3069342"/>
            <a:ext cx="723217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6955" y="2132856"/>
            <a:ext cx="7215445" cy="93648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A8BE-B194-4F6E-841B-2862B2B1255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986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1" cy="4968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59991"/>
            <a:ext cx="3008313" cy="3982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622-7CF2-4621-AF6C-1507D0C8B44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506-1AB7-4E74-89BB-6562982BCCF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2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A29F-0D10-42B3-A06B-AFE9A07892A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9C8-6B70-4765-93D7-C3FC91B3EBE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D841-76C8-4C24-A7E4-71BD92D0903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8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2F80-7111-4ED4-888A-DAFAD307996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71A-5219-42E9-9F62-E122C3182B7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14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9143"/>
            <a:ext cx="3008313" cy="429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8F4-6E5D-4DAE-B540-AEAFD417263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4836-7A26-4743-A3D1-DBCCF6F1338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7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521D-A9E6-47D1-B58F-C235F530CDE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4315-27BC-4552-8297-626339082F4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83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4769353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836712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5353217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5355-A163-4856-AB47-8370FA46747E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294">
            <a:off x="27435" y="3071306"/>
            <a:ext cx="9144000" cy="57866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 userDrawn="1"/>
        </p:nvCxnSpPr>
        <p:spPr>
          <a:xfrm>
            <a:off x="611560" y="3200782"/>
            <a:ext cx="786682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107035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91F2-4808-4EF4-A3E8-41FB9FF0D68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10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CE2-0A31-48C7-A115-38C600EB56A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C282-D9EE-4BCF-802E-CEBABC7272AE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1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76D6-FF03-493C-A98A-DF00772403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2EC5-2734-445B-B6C6-1FA27CF338D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3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EE52-3001-413F-9F20-795D92CBAA1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3390-8BED-4692-A845-8480A98D902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1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31836"/>
            <a:ext cx="3008313" cy="1093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31836"/>
            <a:ext cx="5111751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4868"/>
            <a:ext cx="3008313" cy="4412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BEDD-879F-49C0-B1C7-C5390A7C5D35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6571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7788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43245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814-432A-4C66-B26E-15883443BDE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9764-FE99-413F-A4E0-C33894B4A6B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8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システナmaster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346655" y="738188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6655" y="180181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E1BC-6601-456B-B72E-DB8437DD0D6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004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56851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6450">
            <a:off x="0" y="668337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2268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632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286B-BC0F-4B9F-80B6-AD58A71E2F1E}" type="datetime1">
              <a:rPr kumimoji="1" lang="ja-JP" altLang="en-US" smtClean="0"/>
              <a:t>2018/7/2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7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39928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27523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5127-D829-40F4-898E-9B5FCE0A18D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9666" y="605534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375" y="13496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966B-E842-4DC2-A9A8-013DB8ECEEC0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46149" y="54938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6732241" y="-434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1660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D9A2-539F-40AC-AB33-9AA6EFBC14F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974"/>
            <a:ext cx="9144000" cy="647026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39552" y="692696"/>
            <a:ext cx="7992888" cy="7536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34064" y="175831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4369654" y="6583089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COPYRIGHT ©</a:t>
            </a:r>
            <a:r>
              <a:rPr lang="en-US" altLang="ja-JP" sz="105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2010-2018 </a:t>
            </a: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76" y="12298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2ECB-6CBF-47A9-BD60-0B5BEA2A199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62399" cy="1484784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03703" y="72591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93" y="6333599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71600" y="18331"/>
            <a:ext cx="735516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0BD7-DD73-4E15-9C00-896649FC470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2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線コネクタ 21"/>
          <p:cNvCxnSpPr/>
          <p:nvPr userDrawn="1"/>
        </p:nvCxnSpPr>
        <p:spPr>
          <a:xfrm>
            <a:off x="1210255" y="81121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5" name="Text Box 8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26" name="図 3" descr="システナロゴマーク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0253" y="260646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340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04B6-1B49-4DD7-94FD-341657B4AFA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328788" y="836712"/>
            <a:ext cx="848642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9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bg_contents_0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27069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56E2-823A-4E41-95DA-0F965ECAB7F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システナmaster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5004049" y="6677025"/>
            <a:ext cx="43622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438729" y="66516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8731" y="4462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5601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3714-40BB-4475-A183-93FA28C57E80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92474" y="596900"/>
            <a:ext cx="8183983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Picture 8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803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2475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4D7F-2982-41A3-8380-752A5982F673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" y="6354368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52954" y="199171"/>
            <a:ext cx="1259229" cy="4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6459" y="644460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1919" y="6637886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55" y="6531079"/>
            <a:ext cx="3555556" cy="444445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6459" y="73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35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B95D-27B3-4837-8078-0A4CAE62598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43218" y="-1041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9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7307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67546" y="692696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6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130" y="10067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5995-80CD-473F-B1E9-7DF797E1070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326615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756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7F13-3293-46E9-B4E4-F9C17E9620B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7524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0117">
            <a:off x="0" y="692696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7524" y="-114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D2CD-4C43-4AA0-A198-0106ADEFCB2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848872" cy="1900411"/>
          </a:xfrm>
        </p:spPr>
        <p:txBody>
          <a:bodyPr>
            <a:noAutofit/>
          </a:bodyPr>
          <a:lstStyle/>
          <a:p>
            <a:r>
              <a:rPr lang="ja-JP" altLang="en-US" sz="6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虎の穴 </a:t>
            </a:r>
            <a:r>
              <a:rPr lang="en-US" altLang="ja-JP" sz="6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6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Java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初級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6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成果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GIVE&amp;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技部　石川実果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b="0" dirty="0">
                <a:solidFill>
                  <a:schemeClr val="accent6">
                    <a:lumMod val="75000"/>
                  </a:schemeClr>
                </a:solidFill>
              </a:rPr>
              <a:t>▼</a:t>
            </a:r>
            <a:r>
              <a:rPr lang="ja-JP" altLang="en-US" sz="4800" dirty="0" smtClean="0"/>
              <a:t> 所感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039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所感（得た</a:t>
            </a:r>
            <a:r>
              <a:rPr lang="ja-JP" altLang="en-US" dirty="0" smtClean="0"/>
              <a:t>こと・工夫したこと）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1340768"/>
            <a:ext cx="8157592" cy="45259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200" dirty="0" smtClean="0"/>
              <a:t>Java</a:t>
            </a:r>
            <a:r>
              <a:rPr kumimoji="1" lang="ja-JP" altLang="en-US" sz="3200" dirty="0" smtClean="0"/>
              <a:t>や</a:t>
            </a:r>
            <a:r>
              <a:rPr kumimoji="1" lang="en-US" altLang="ja-JP" sz="3200" dirty="0" smtClean="0"/>
              <a:t>HTML </a:t>
            </a:r>
            <a:r>
              <a:rPr kumimoji="1" lang="ja-JP" altLang="en-US" sz="3200" dirty="0" smtClean="0"/>
              <a:t>の基礎知識がついたこと</a:t>
            </a:r>
            <a:endParaRPr kumimoji="1" lang="en-US" altLang="ja-JP" sz="3200" dirty="0" smtClean="0"/>
          </a:p>
          <a:p>
            <a:pPr marL="457200" lvl="1" indent="0">
              <a:buNone/>
            </a:pPr>
            <a:endParaRPr kumimoji="1"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3200" dirty="0" smtClean="0"/>
              <a:t>Web</a:t>
            </a:r>
            <a:r>
              <a:rPr lang="ja-JP" altLang="en-US" sz="3200" dirty="0" smtClean="0"/>
              <a:t>アプリの動きや表示の流れが</a:t>
            </a:r>
            <a:endParaRPr lang="en-US" altLang="ja-JP" sz="3200" dirty="0" smtClean="0"/>
          </a:p>
          <a:p>
            <a:pPr marL="457200" lvl="1" indent="0">
              <a:buNone/>
            </a:pPr>
            <a:r>
              <a:rPr lang="ja-JP" altLang="en-US" sz="3200" dirty="0" smtClean="0"/>
              <a:t>　  想像できるようになった</a:t>
            </a:r>
            <a:r>
              <a:rPr lang="ja-JP" altLang="en-US" sz="3200" dirty="0" smtClean="0"/>
              <a:t>こと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 smtClean="0"/>
              <a:t>購入回数に条件を付けた、</a:t>
            </a:r>
            <a:endParaRPr lang="en-US" altLang="ja-JP" sz="3200" dirty="0" smtClean="0"/>
          </a:p>
          <a:p>
            <a:pPr marL="457200" lvl="1" indent="0">
              <a:buNone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お得意</a:t>
            </a:r>
            <a:r>
              <a:rPr lang="ja-JP" altLang="en-US" sz="3200" dirty="0" smtClean="0"/>
              <a:t>様機能をつけたこと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所感（苦労したこと）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3200" dirty="0" smtClean="0"/>
              <a:t>Java</a:t>
            </a:r>
            <a:r>
              <a:rPr lang="ja-JP" altLang="en-US" sz="3200" dirty="0" smtClean="0"/>
              <a:t>や</a:t>
            </a:r>
            <a:r>
              <a:rPr lang="en-US" altLang="ja-JP" sz="3200" dirty="0" smtClean="0"/>
              <a:t>Web</a:t>
            </a:r>
            <a:r>
              <a:rPr lang="ja-JP" altLang="en-US" sz="3200" dirty="0" smtClean="0"/>
              <a:t>アプリの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基本的な考え方から勉強したこと</a:t>
            </a:r>
            <a:endParaRPr lang="en-US" altLang="ja-JP" sz="3200" dirty="0" smtClean="0"/>
          </a:p>
          <a:p>
            <a:pPr marL="400050" lvl="1" indent="0">
              <a:buNone/>
            </a:pPr>
            <a:endParaRPr lang="en-US" altLang="ja-JP" sz="105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 smtClean="0"/>
              <a:t>受講者同士で教え合う際に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説明できるレベルに理解すること</a:t>
            </a:r>
            <a:endParaRPr lang="en-US" altLang="ja-JP" sz="3200" dirty="0" smtClean="0"/>
          </a:p>
          <a:p>
            <a:pPr marL="400050" lvl="1" indent="0">
              <a:buNone/>
            </a:pPr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 smtClean="0"/>
              <a:t>期日に向けて計画的に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作業時間を確保すること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357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所感（今後やってみたいこと）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 smtClean="0"/>
              <a:t>想定外の入力等にも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lang="ja-JP" altLang="en-US" sz="3200" dirty="0" smtClean="0"/>
              <a:t>エラーチェックを行うこと</a:t>
            </a:r>
            <a:endParaRPr lang="en-US" altLang="ja-JP" sz="3200" dirty="0" smtClean="0"/>
          </a:p>
          <a:p>
            <a:pPr marL="400050" lvl="1" indent="0">
              <a:buNone/>
            </a:pPr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3200" dirty="0" smtClean="0"/>
              <a:t>CSS</a:t>
            </a:r>
            <a:r>
              <a:rPr lang="ja-JP" altLang="en-US" sz="3200" dirty="0" smtClean="0"/>
              <a:t>等で見た目を整えること</a:t>
            </a:r>
            <a:endParaRPr lang="en-US" altLang="ja-JP" sz="3200" dirty="0" smtClean="0"/>
          </a:p>
          <a:p>
            <a:pPr marL="400050" lvl="1" indent="0">
              <a:buNone/>
            </a:pPr>
            <a:endParaRPr lang="en-US" altLang="ja-JP" sz="105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3200" dirty="0" smtClean="0"/>
              <a:t>他の人のコードから</a:t>
            </a:r>
            <a:endParaRPr lang="en-US" altLang="ja-JP" sz="3200" dirty="0" smtClean="0"/>
          </a:p>
          <a:p>
            <a:pPr marL="400050" lvl="1" indent="0">
              <a:buNone/>
            </a:pP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lang="ja-JP" altLang="en-US" sz="3200" dirty="0" smtClean="0"/>
              <a:t>より効率的な書き方を学ぶこと</a:t>
            </a:r>
            <a:endParaRPr lang="en-US" altLang="ja-JP" sz="32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US" altLang="ja-JP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 smtClean="0"/>
              <a:t>ありがとうございました</a:t>
            </a:r>
            <a:r>
              <a:rPr lang="ja-JP" altLang="en-US" b="0" dirty="0"/>
              <a:t>！</a:t>
            </a:r>
            <a:endParaRPr kumimoji="1"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14998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仕様</a:t>
            </a:r>
            <a:r>
              <a:rPr lang="ja-JP" altLang="en-US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説明</a:t>
            </a:r>
            <a:endParaRPr lang="en-US" altLang="ja-JP" sz="3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クラス構成、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シーケンス図</a:t>
            </a:r>
            <a:endParaRPr lang="en-US" altLang="ja-JP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実演</a:t>
            </a:r>
            <a:endParaRPr lang="ja-JP" altLang="en-US" sz="3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所感</a:t>
            </a:r>
            <a:endParaRPr lang="ja-JP" altLang="en-US" sz="3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b="0" dirty="0" smtClean="0">
                <a:solidFill>
                  <a:schemeClr val="accent6">
                    <a:lumMod val="75000"/>
                  </a:schemeClr>
                </a:solidFill>
              </a:rPr>
              <a:t>▼</a:t>
            </a:r>
            <a:r>
              <a:rPr lang="en-US" altLang="ja-JP" sz="4800" b="0" dirty="0" smtClean="0"/>
              <a:t> </a:t>
            </a:r>
            <a:r>
              <a:rPr kumimoji="1" lang="ja-JP" altLang="en-US" sz="4800" dirty="0" smtClean="0"/>
              <a:t>仕様説明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687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仕様説明（メニュー画面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年齢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シェフ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食材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リストから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それぞれを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つ選択する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endParaRPr lang="en-US" altLang="ja-JP" sz="105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注文」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ボタン 押下にて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選択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内容に対応した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注文内容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endParaRPr lang="en-US" altLang="ja-JP" sz="1050" dirty="0" smtClean="0">
              <a:solidFill>
                <a:schemeClr val="accent6">
                  <a:lumMod val="75000"/>
                </a:schemeClr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注文回数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をセッションに保存し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注文内容と同様に表示する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6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仕様説明（メニュー</a:t>
            </a:r>
            <a:r>
              <a:rPr lang="ja-JP" altLang="en-US" dirty="0" smtClean="0"/>
              <a:t>画面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複数回購入したお得意様は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食材リクエスト画面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に遷移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できる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「おあいそ」ボタン押下にて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購入履歴画面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に遷移する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7096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仕様説明</a:t>
            </a:r>
            <a:r>
              <a:rPr lang="ja-JP" altLang="en-US" dirty="0" smtClean="0"/>
              <a:t>（食材リクエスト画面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メニュー画面より遷移する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DB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に接続し、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食材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名前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や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価格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登録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更新・削除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ができ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る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5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仕様説明</a:t>
            </a:r>
            <a:r>
              <a:rPr lang="ja-JP" altLang="en-US" dirty="0" smtClean="0"/>
              <a:t>（購入</a:t>
            </a:r>
            <a:r>
              <a:rPr lang="ja-JP" altLang="en-US" dirty="0"/>
              <a:t>履歴</a:t>
            </a:r>
            <a:r>
              <a:rPr lang="ja-JP" altLang="en-US" dirty="0" smtClean="0"/>
              <a:t>画面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メニュー画面より遷移する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セッションに保持した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購入履歴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や</a:t>
            </a: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合計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滞在時間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金額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を表示する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「履歴を削除」ボタン押下にて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購入履歴の</a:t>
            </a: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全削除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が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できる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237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800" b="0" dirty="0">
                <a:solidFill>
                  <a:schemeClr val="accent6">
                    <a:lumMod val="75000"/>
                  </a:schemeClr>
                </a:solidFill>
              </a:rPr>
              <a:t>▼</a:t>
            </a:r>
            <a:r>
              <a:rPr lang="en-US" altLang="ja-JP" sz="4800" b="0" dirty="0"/>
              <a:t> </a:t>
            </a:r>
            <a:r>
              <a:rPr lang="ja-JP" altLang="en-US" sz="4800" b="0" dirty="0" smtClean="0"/>
              <a:t>クラス構成、シーケンス図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378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800" b="0" dirty="0">
                <a:solidFill>
                  <a:schemeClr val="accent6">
                    <a:lumMod val="75000"/>
                  </a:schemeClr>
                </a:solidFill>
              </a:rPr>
              <a:t>▼</a:t>
            </a:r>
            <a:r>
              <a:rPr lang="en-US" altLang="ja-JP" sz="4800" b="0" dirty="0"/>
              <a:t> </a:t>
            </a:r>
            <a:r>
              <a:rPr lang="ja-JP" altLang="en-US" sz="4800" b="0" dirty="0"/>
              <a:t>実演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743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plate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plate_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plate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plate_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plat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_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plate_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plate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plate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205</Words>
  <Application>Microsoft Office PowerPoint</Application>
  <PresentationFormat>画面に合わせる (4:3)</PresentationFormat>
  <Paragraphs>70</Paragraphs>
  <Slides>14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14</vt:i4>
      </vt:variant>
    </vt:vector>
  </HeadingPairs>
  <TitlesOfParts>
    <vt:vector size="39" baseType="lpstr">
      <vt:lpstr>HGPｺﾞｼｯｸE</vt:lpstr>
      <vt:lpstr>Meiryo UI</vt:lpstr>
      <vt:lpstr>ＭＳ Ｐゴシック</vt:lpstr>
      <vt:lpstr>ＭＳ 明朝</vt:lpstr>
      <vt:lpstr>Vijaya</vt:lpstr>
      <vt:lpstr>Arial</vt:lpstr>
      <vt:lpstr>Calibri</vt:lpstr>
      <vt:lpstr>Microsoft Himalaya</vt:lpstr>
      <vt:lpstr>Monotype Corsiva</vt:lpstr>
      <vt:lpstr>Wingdings</vt:lpstr>
      <vt:lpstr>template_1</vt:lpstr>
      <vt:lpstr>template_2</vt:lpstr>
      <vt:lpstr>template_3</vt:lpstr>
      <vt:lpstr>template_4</vt:lpstr>
      <vt:lpstr>template_5</vt:lpstr>
      <vt:lpstr>template_6</vt:lpstr>
      <vt:lpstr>template_7</vt:lpstr>
      <vt:lpstr>template_8</vt:lpstr>
      <vt:lpstr>template_9</vt:lpstr>
      <vt:lpstr>template_10</vt:lpstr>
      <vt:lpstr>template_11</vt:lpstr>
      <vt:lpstr>template_12</vt:lpstr>
      <vt:lpstr>template_13</vt:lpstr>
      <vt:lpstr>template_14</vt:lpstr>
      <vt:lpstr>template_15</vt:lpstr>
      <vt:lpstr>虎の穴 Web Java初級 成果発表</vt:lpstr>
      <vt:lpstr>アジェンダ</vt:lpstr>
      <vt:lpstr>▼ 仕様説明</vt:lpstr>
      <vt:lpstr>仕様説明（メニュー画面1）</vt:lpstr>
      <vt:lpstr>仕様説明（メニュー画面2）</vt:lpstr>
      <vt:lpstr>仕様説明（食材リクエスト画面）</vt:lpstr>
      <vt:lpstr>仕様説明（購入履歴画面）</vt:lpstr>
      <vt:lpstr>▼ クラス構成、シーケンス図</vt:lpstr>
      <vt:lpstr>▼ 実演</vt:lpstr>
      <vt:lpstr>▼ 所感</vt:lpstr>
      <vt:lpstr>所感（得たこと・工夫したこと）</vt:lpstr>
      <vt:lpstr>所感（苦労したこと）</vt:lpstr>
      <vt:lpstr>所感（今後やってみたいこと）</vt:lpstr>
      <vt:lpstr>ありがとうございました！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suwa</dc:creator>
  <cp:lastModifiedBy>systena</cp:lastModifiedBy>
  <cp:revision>170</cp:revision>
  <cp:lastPrinted>2012-07-17T04:41:26Z</cp:lastPrinted>
  <dcterms:created xsi:type="dcterms:W3CDTF">2012-07-06T08:16:42Z</dcterms:created>
  <dcterms:modified xsi:type="dcterms:W3CDTF">2018-07-01T15:32:11Z</dcterms:modified>
</cp:coreProperties>
</file>