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A80-38BB-4680-A0F1-9C6D7B6A2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29BC-EDB9-49E5-8577-9404927D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structure contains another structure, it is called nested structure.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993"/>
            <a:ext cx="4457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3055"/>
            <a:ext cx="9247909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822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2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10065327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referential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0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Referential structures are those structures that have one or more pointers which point to the same type of structure, as their member.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1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5236"/>
            <a:ext cx="10286999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2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72837"/>
            <a:ext cx="9926782" cy="58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3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3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Size of </a:t>
            </a:r>
            <a:r>
              <a:rPr lang="en-US" sz="2800" dirty="0" err="1" smtClean="0"/>
              <a:t>pointer_compiler</a:t>
            </a:r>
            <a:r>
              <a:rPr lang="en-US" sz="2800" dirty="0" smtClean="0"/>
              <a:t> dependent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30" y="775855"/>
            <a:ext cx="9968345" cy="5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60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Size of </a:t>
            </a:r>
            <a:r>
              <a:rPr lang="en-US" sz="2800" dirty="0" err="1"/>
              <a:t>pointer_compiler</a:t>
            </a:r>
            <a:r>
              <a:rPr lang="en-US" sz="2800" dirty="0"/>
              <a:t> dependent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5807"/>
            <a:ext cx="9718964" cy="53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Nested Structure</vt:lpstr>
      <vt:lpstr>Example</vt:lpstr>
      <vt:lpstr>Example 2</vt:lpstr>
      <vt:lpstr>Self referential Structure</vt:lpstr>
      <vt:lpstr>Definition</vt:lpstr>
      <vt:lpstr>Example 1</vt:lpstr>
      <vt:lpstr>Example 2</vt:lpstr>
      <vt:lpstr>Size of pointer_compiler dependent</vt:lpstr>
      <vt:lpstr>Size of pointer_compiler dependent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Structure</dc:title>
  <dc:creator>Amit Verma</dc:creator>
  <cp:lastModifiedBy>Amit Verma</cp:lastModifiedBy>
  <cp:revision>6</cp:revision>
  <dcterms:created xsi:type="dcterms:W3CDTF">2019-09-25T14:53:06Z</dcterms:created>
  <dcterms:modified xsi:type="dcterms:W3CDTF">2019-09-25T18:28:48Z</dcterms:modified>
</cp:coreProperties>
</file>