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48464-0DBC-4C8E-B9F5-46F7C458A9E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5E933-4F62-4E3C-A1EE-E46CA0AD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5E933-4F62-4E3C-A1EE-E46CA0ADD8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5E933-4F62-4E3C-A1EE-E46CA0ADD8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2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5E933-4F62-4E3C-A1EE-E46CA0ADD8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37B-B013-4AA0-B965-6E7CB15ACC5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F1C-141C-4F44-8461-D49101A9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37B-B013-4AA0-B965-6E7CB15ACC5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F1C-141C-4F44-8461-D49101A9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37B-B013-4AA0-B965-6E7CB15ACC5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F1C-141C-4F44-8461-D49101A9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5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37B-B013-4AA0-B965-6E7CB15ACC5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F1C-141C-4F44-8461-D49101A9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37B-B013-4AA0-B965-6E7CB15ACC5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F1C-141C-4F44-8461-D49101A9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2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37B-B013-4AA0-B965-6E7CB15ACC5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F1C-141C-4F44-8461-D49101A9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37B-B013-4AA0-B965-6E7CB15ACC5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F1C-141C-4F44-8461-D49101A9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37B-B013-4AA0-B965-6E7CB15ACC5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F1C-141C-4F44-8461-D49101A9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37B-B013-4AA0-B965-6E7CB15ACC5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F1C-141C-4F44-8461-D49101A9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37B-B013-4AA0-B965-6E7CB15ACC5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F1C-141C-4F44-8461-D49101A9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D37B-B013-4AA0-B965-6E7CB15ACC5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0F1C-141C-4F44-8461-D49101A9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D37B-B013-4AA0-B965-6E7CB15ACC5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0F1C-141C-4F44-8461-D49101A9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6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5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4" y="415636"/>
            <a:ext cx="11277600" cy="63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2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509" y="318655"/>
            <a:ext cx="1149927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3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83" y="429491"/>
            <a:ext cx="11305308" cy="6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6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Typedef</a:t>
            </a:r>
            <a:r>
              <a:rPr lang="en-US" sz="2000" dirty="0" smtClean="0"/>
              <a:t> in c</a:t>
            </a:r>
            <a:endParaRPr lang="en-US" sz="2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857250"/>
            <a:ext cx="45193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is used to give data type a new name.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49375"/>
            <a:ext cx="12192000" cy="64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2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Automatic(Auto - default)</a:t>
            </a:r>
          </a:p>
          <a:p>
            <a:r>
              <a:rPr lang="en-US" dirty="0" smtClean="0"/>
              <a:t>Register</a:t>
            </a:r>
          </a:p>
          <a:p>
            <a:r>
              <a:rPr lang="en-US" dirty="0" smtClean="0"/>
              <a:t>Static</a:t>
            </a:r>
          </a:p>
          <a:p>
            <a:r>
              <a:rPr lang="en-US" dirty="0" smtClean="0"/>
              <a:t>External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0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836" y="872835"/>
            <a:ext cx="10390909" cy="55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2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36" y="484908"/>
            <a:ext cx="10792691" cy="61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9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2400"/>
            <a:ext cx="11506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2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4" y="429490"/>
            <a:ext cx="11166763" cy="6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527" y="443344"/>
            <a:ext cx="11526982" cy="66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9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7" y="221673"/>
            <a:ext cx="11679382" cy="65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9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745" y="554182"/>
            <a:ext cx="11014364" cy="588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4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</Words>
  <Application>Microsoft Office PowerPoint</Application>
  <PresentationFormat>Widescreen</PresentationFormat>
  <Paragraphs>11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Storage classes</vt:lpstr>
      <vt:lpstr>Storage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Typedef in 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classes</dc:title>
  <dc:creator>Amit Verma</dc:creator>
  <cp:lastModifiedBy>Amit Verma</cp:lastModifiedBy>
  <cp:revision>8</cp:revision>
  <dcterms:created xsi:type="dcterms:W3CDTF">2019-10-03T15:34:23Z</dcterms:created>
  <dcterms:modified xsi:type="dcterms:W3CDTF">2019-10-03T17:25:20Z</dcterms:modified>
</cp:coreProperties>
</file>