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7701-AE5D-4B76-AD3D-998B92014AA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3CFF-ACA0-4C98-AA27-7159A3E9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443345"/>
            <a:ext cx="8880764" cy="56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Amit Verma</dc:creator>
  <cp:lastModifiedBy>Amit Verma</cp:lastModifiedBy>
  <cp:revision>2</cp:revision>
  <dcterms:created xsi:type="dcterms:W3CDTF">2019-09-26T17:10:16Z</dcterms:created>
  <dcterms:modified xsi:type="dcterms:W3CDTF">2019-09-26T18:36:29Z</dcterms:modified>
</cp:coreProperties>
</file>