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1"/>
  </p:notesMasterIdLst>
  <p:handoutMasterIdLst>
    <p:handoutMasterId r:id="rId32"/>
  </p:handoutMasterIdLst>
  <p:sldIdLst>
    <p:sldId id="259" r:id="rId2"/>
    <p:sldId id="292" r:id="rId3"/>
    <p:sldId id="294" r:id="rId4"/>
    <p:sldId id="295" r:id="rId5"/>
    <p:sldId id="296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0033"/>
    <a:srgbClr val="CC00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32787"/>
    <p:restoredTop sz="90929"/>
  </p:normalViewPr>
  <p:slideViewPr>
    <p:cSldViewPr>
      <p:cViewPr varScale="1">
        <p:scale>
          <a:sx n="74" d="100"/>
          <a:sy n="74" d="100"/>
        </p:scale>
        <p:origin x="19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75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F2BED889-5080-684D-9887-B8BC3FC85C0B}" type="datetime1">
              <a:rPr lang="en-US"/>
              <a:pPr/>
              <a:t>11/21/2018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B437373F-8915-F44B-BB20-431A0B02CEA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C9DD46D2-1116-B240-AED9-0B31FBAB8AFE}" type="datetime1">
              <a:rPr lang="en-US"/>
              <a:pPr/>
              <a:t>11/21/2018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6CA0E5B9-188A-B34A-9DC9-46A22C0353F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F6C1C15-DBB1-C947-991D-BBAF5CB23C77}" type="datetime1">
              <a:rPr lang="en-US"/>
              <a:pPr/>
              <a:t>11/21/2018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A8C49-E7AB-5C45-9F52-6260BF11096A}" type="slidenum">
              <a:rPr lang="en-US"/>
              <a:pPr/>
              <a:t>1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3A1072-F788-8B40-818B-CA5BEFBDC28D}" type="datetime1">
              <a:rPr lang="en-US"/>
              <a:pPr/>
              <a:t>11/21/2018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EF404D-736D-EE44-98D3-FC94DDCBC903}" type="slidenum">
              <a:rPr lang="en-US"/>
              <a:pPr/>
              <a:t>10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729DF4-4EAA-E94C-9EFF-931130EE3A8E}" type="datetime1">
              <a:rPr lang="en-US"/>
              <a:pPr/>
              <a:t>11/21/2018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856DE-FCDF-8D44-A97F-FC79591367EC}" type="slidenum">
              <a:rPr lang="en-US"/>
              <a:pPr/>
              <a:t>11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0631317-3918-9D4D-B7AD-F5A9E0D92037}" type="datetime1">
              <a:rPr lang="en-US"/>
              <a:pPr/>
              <a:t>11/21/2018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76C731-BBB0-3A45-8821-6329C2D1072D}" type="slidenum">
              <a:rPr lang="en-US"/>
              <a:pPr/>
              <a:t>12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138767E-D3A0-9C4A-BF00-AF5D2BEB2978}" type="datetime1">
              <a:rPr lang="en-US"/>
              <a:pPr/>
              <a:t>11/21/2018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0EE20-AD14-644E-9E10-6E74B1AA197B}" type="slidenum">
              <a:rPr lang="en-US"/>
              <a:pPr/>
              <a:t>13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A6A187A-15AB-014F-912F-92CEA3382554}" type="datetime1">
              <a:rPr lang="en-US"/>
              <a:pPr/>
              <a:t>11/21/2018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518A5-B8FA-A848-B0EC-8E5F5CB94FD3}" type="slidenum">
              <a:rPr lang="en-US"/>
              <a:pPr/>
              <a:t>14</a:t>
            </a:fld>
            <a:endParaRPr lang="en-US"/>
          </a:p>
        </p:txBody>
      </p:sp>
      <p:sp>
        <p:nvSpPr>
          <p:cNvPr id="263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92AFEF8-38EE-9C45-B881-307045658B69}" type="datetime1">
              <a:rPr lang="en-US"/>
              <a:pPr/>
              <a:t>11/21/2018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1AC464-13D1-1B40-8B1D-487FE8CD735D}" type="slidenum">
              <a:rPr lang="en-US"/>
              <a:pPr/>
              <a:t>15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1259C16-1076-E54B-97FF-AAE2940ECA84}" type="datetime1">
              <a:rPr lang="en-US"/>
              <a:pPr/>
              <a:t>11/21/2018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9AD23B-D973-2849-9B79-AD9BFE55D2F2}" type="slidenum">
              <a:rPr lang="en-US"/>
              <a:pPr/>
              <a:t>16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311CEC-6DFC-7247-B09C-664AFD93B11C}" type="datetime1">
              <a:rPr lang="en-US"/>
              <a:pPr/>
              <a:t>11/21/2018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C76F8-210D-D24D-87DE-00D52AB3FA8A}" type="slidenum">
              <a:rPr lang="en-US"/>
              <a:pPr/>
              <a:t>17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FCEFCA9-536B-AF48-8DB4-9AF5BD66DFD9}" type="datetime1">
              <a:rPr lang="en-US"/>
              <a:pPr/>
              <a:t>11/21/2018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F3C1A-BEDD-5B4E-84EA-8C94A7C3FF21}" type="slidenum">
              <a:rPr lang="en-US"/>
              <a:pPr/>
              <a:t>18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8597138-77C1-F943-B14C-2AD98593E727}" type="datetime1">
              <a:rPr lang="en-US"/>
              <a:pPr/>
              <a:t>11/21/2018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0845AD-53B4-F241-A4EA-D575B5C57EA4}" type="slidenum">
              <a:rPr lang="en-US"/>
              <a:pPr/>
              <a:t>19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6A33D29-E28E-BB4F-A3C8-1628C49BD4C9}" type="datetime1">
              <a:rPr lang="en-US"/>
              <a:pPr/>
              <a:t>11/21/2018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2CFDD1-3876-924C-9FA5-2939DA983B10}" type="slidenum">
              <a:rPr lang="en-US"/>
              <a:pPr/>
              <a:t>2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80CE67B-8E6D-AB48-B614-F2EB77746341}" type="datetime1">
              <a:rPr lang="en-US"/>
              <a:pPr/>
              <a:t>11/21/2018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9D9036-2671-6742-8BFB-241E6849DCA1}" type="slidenum">
              <a:rPr lang="en-US"/>
              <a:pPr/>
              <a:t>20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B3B882-6EF2-F84B-AC50-7A03E9FD6AA3}" type="datetime1">
              <a:rPr lang="en-US"/>
              <a:pPr/>
              <a:t>11/21/2018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24B74-137E-3C49-8DAA-713980B15C37}" type="slidenum">
              <a:rPr lang="en-US"/>
              <a:pPr/>
              <a:t>21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E69F02F-7349-B348-926B-DE0D0B483A33}" type="datetime1">
              <a:rPr lang="en-US"/>
              <a:pPr/>
              <a:t>11/21/2018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D5F8E-8312-7B43-A783-0725FA9F8824}" type="slidenum">
              <a:rPr lang="en-US"/>
              <a:pPr/>
              <a:t>22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0543FB-9EBD-DD40-99B7-E6D648D6A6E7}" type="datetime1">
              <a:rPr lang="en-US"/>
              <a:pPr/>
              <a:t>11/21/2018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31391-55BC-F347-9C34-9E63F4282963}" type="slidenum">
              <a:rPr lang="en-US"/>
              <a:pPr/>
              <a:t>23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D1DCDBC-8228-474F-9DE0-3A3B5D3FF8D7}" type="datetime1">
              <a:rPr lang="en-US"/>
              <a:pPr/>
              <a:t>11/21/2018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2473D9-8D51-FF48-98D5-AFC0DF7AD8CC}" type="slidenum">
              <a:rPr lang="en-US"/>
              <a:pPr/>
              <a:t>24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FDCD23C-8127-EA45-9066-CE4E8B991DB5}" type="datetime1">
              <a:rPr lang="en-US"/>
              <a:pPr/>
              <a:t>11/21/2018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AD224-3E44-574E-B6EC-D16F59F613FA}" type="slidenum">
              <a:rPr lang="en-US"/>
              <a:pPr/>
              <a:t>25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90617E-6AA5-2C49-B83C-7433B51D47D4}" type="datetime1">
              <a:rPr lang="en-US"/>
              <a:pPr/>
              <a:t>11/21/2018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24DDAD-CF4F-D546-A0DF-53C229AAD3C9}" type="slidenum">
              <a:rPr lang="en-US"/>
              <a:pPr/>
              <a:t>26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27EDE0-A1F8-F543-BE0C-BE6B10537CD8}" type="datetime1">
              <a:rPr lang="en-US"/>
              <a:pPr/>
              <a:t>11/21/2018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B46C3-D133-CB40-A8CD-2BC7C7B88102}" type="slidenum">
              <a:rPr lang="en-US"/>
              <a:pPr/>
              <a:t>27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1A4AD49-5F2E-864A-B651-D724F36C69C5}" type="datetime1">
              <a:rPr lang="en-US"/>
              <a:pPr/>
              <a:t>11/21/2018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4F9113-1E17-FF47-BD17-DADE35DE564D}" type="slidenum">
              <a:rPr lang="en-US"/>
              <a:pPr/>
              <a:t>28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2DEAA7-66BB-8E4D-9BE1-094DAFAED1C2}" type="datetime1">
              <a:rPr lang="en-US"/>
              <a:pPr/>
              <a:t>11/21/2018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44AFB-BCCA-9540-B316-A6D322E3D957}" type="slidenum">
              <a:rPr lang="en-US"/>
              <a:pPr/>
              <a:t>3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F84BF65-3993-1348-930A-A78847897EDD}" type="datetime1">
              <a:rPr lang="en-US"/>
              <a:pPr/>
              <a:t>11/21/2018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059514-9468-124A-A240-1FF4E56BA31D}" type="slidenum">
              <a:rPr lang="en-US"/>
              <a:pPr/>
              <a:t>4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75A0EB8-2218-EC42-9B52-67A39F610ED9}" type="datetime1">
              <a:rPr lang="en-US"/>
              <a:pPr/>
              <a:t>11/21/2018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4A536E-0DE3-244D-8517-10500DBD7BCA}" type="slidenum">
              <a:rPr lang="en-US"/>
              <a:pPr/>
              <a:t>5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C8949D3-0AC8-F542-A3DD-EB379360C2F5}" type="datetime1">
              <a:rPr lang="en-US"/>
              <a:pPr/>
              <a:t>11/21/2018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8C0D4-1EE9-AA44-A6E1-C8025A960C3D}" type="slidenum">
              <a:rPr lang="en-US"/>
              <a:pPr/>
              <a:t>6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78AB518-0016-D648-B98C-F930575DB590}" type="datetime1">
              <a:rPr lang="en-US"/>
              <a:pPr/>
              <a:t>11/21/2018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E198C-76DC-C04F-8D2B-27EC3D886DFB}" type="slidenum">
              <a:rPr lang="en-US"/>
              <a:pPr/>
              <a:t>7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E200CF1-DD5B-C54F-8721-E7C053A9D3A5}" type="datetime1">
              <a:rPr lang="en-US"/>
              <a:pPr/>
              <a:t>11/21/2018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BB17B3-FDE7-084B-9ED1-4F6D354CE62C}" type="slidenum">
              <a:rPr lang="en-US"/>
              <a:pPr/>
              <a:t>8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1931A07-20B9-234D-AE1E-402D76E4DE8E}" type="datetime1">
              <a:rPr lang="en-US"/>
              <a:pPr/>
              <a:t>11/21/2018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0D81D5-657E-2B4D-AE58-11C740772B08}" type="slidenum">
              <a:rPr lang="en-US"/>
              <a:pPr/>
              <a:t>9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0" y="6613525"/>
            <a:ext cx="9144000" cy="269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/>
              <a:t>Robert Sedgewick and Kevin Wayne   •   Copyright © 2005   •   http://www.Princeton.EDU/~cos226</a:t>
            </a:r>
          </a:p>
        </p:txBody>
      </p:sp>
      <p:sp>
        <p:nvSpPr>
          <p:cNvPr id="24883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ln>
            <a:tailEnd type="none" w="sm" len="sm"/>
          </a:ln>
        </p:spPr>
        <p:txBody>
          <a:bodyPr/>
          <a:lstStyle>
            <a:lvl1pPr defTabSz="915988"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8F1877E-47F0-5847-A0A3-B890D0DCCC7D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26A786-1767-1B43-A3B1-ADF6A749B269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936EA6-75EA-BC43-847D-098704264B3C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47D5AB-2C4A-0042-B742-ECEDA9791599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652E08-095B-B04D-B4B8-A038E23233F1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72AB01-F6AD-1E45-B24B-1D3ADFEBA590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6F1A4EE-9816-5E48-B698-2298DEB4C544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AF460F0-8797-A144-A3AD-0257E43C4C05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65E4EFC-2F9D-6E47-AE63-E6A54B8C0C2F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5D6CD6A-1CF3-6A4B-AAE1-73DCAE687144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2B64A297-A5DD-5C44-9BF5-BA795E4CC960}" type="slidenum">
              <a:rPr lang="en-US"/>
              <a:pPr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charset="2"/>
        <a:buChar char="!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69D22-B861-AE4B-A495-35492DA2B281}" type="slidenum">
              <a:rPr lang="en-US"/>
              <a:pPr/>
              <a:t>1</a:t>
            </a:fld>
            <a:endParaRPr lang="en-US" sz="1400"/>
          </a:p>
        </p:txBody>
      </p:sp>
      <p:sp>
        <p:nvSpPr>
          <p:cNvPr id="61498" name="Rectangle 58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0.56</a:t>
            </a:r>
          </a:p>
        </p:txBody>
      </p:sp>
      <p:sp>
        <p:nvSpPr>
          <p:cNvPr id="61500" name="Rectangle 60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61502" name="Rectangle 6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61504" name="Rectangle 64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61506" name="Rectangle 6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61508" name="Rectangle 68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7.42</a:t>
            </a:r>
          </a:p>
        </p:txBody>
      </p:sp>
      <p:sp>
        <p:nvSpPr>
          <p:cNvPr id="61510" name="Rectangle 70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61512" name="Rectangle 72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61514" name="Rectangle 74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61516" name="Rectangle 76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61518" name="Rectangle 78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0: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61494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61527" name="Group 87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61528" name="Rectangle 88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29" name="Rectangle 89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1530" name="Rectangle 90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1531" name="Rectangle 91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61532" name="Rectangle 92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533" name="Rectangle 93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534" name="Rectangle 94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61535" name="Rectangle 95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61536" name="Rectangle 96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61537" name="Rectangle 97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1538" name="Rectangle 98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61540" name="Rectangle 100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BDD58-2997-294D-B65A-0FC9CB2E7CDA}" type="slidenum">
              <a:rPr lang="en-US"/>
              <a:pPr/>
              <a:t>10</a:t>
            </a:fld>
            <a:endParaRPr lang="en-US" sz="1400"/>
          </a:p>
        </p:txBody>
      </p:sp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426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426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426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grpSp>
        <p:nvGrpSpPr>
          <p:cNvPr id="224269" name="Group 13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4270" name="Rectangle 14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4271" name="Rectangle 15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4272" name="Rectangle 16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4273" name="Rectangle 17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4274" name="Rectangle 18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4275" name="Rectangle 19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4276" name="Rectangle 20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4277" name="Rectangle 21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4278" name="Rectangle 22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4279" name="Rectangle 23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4280" name="Rectangle 24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428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428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4284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428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428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4287" name="AutoShape 31"/>
          <p:cNvCxnSpPr>
            <a:cxnSpLocks noChangeShapeType="1"/>
            <a:stCxn id="224285" idx="2"/>
            <a:endCxn id="224286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298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224289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42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8DF4B-CE89-EA4C-A8AE-62341BC2C62F}" type="slidenum">
              <a:rPr lang="en-US"/>
              <a:pPr/>
              <a:t>11</a:t>
            </a:fld>
            <a:endParaRPr lang="en-US" sz="1400"/>
          </a:p>
        </p:txBody>
      </p:sp>
      <p:sp>
        <p:nvSpPr>
          <p:cNvPr id="225282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5286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528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529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530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530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531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531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531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531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531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531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531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531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532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532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532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532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532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A6057-501B-B142-83F3-B4358E9C860E}" type="slidenum">
              <a:rPr lang="en-US"/>
              <a:pPr/>
              <a:t>12</a:t>
            </a:fld>
            <a:endParaRPr lang="en-US" sz="1400"/>
          </a:p>
        </p:txBody>
      </p:sp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6311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631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631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631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631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631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632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633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6332" name="Group 28"/>
          <p:cNvGrpSpPr>
            <a:grpSpLocks/>
          </p:cNvGrpSpPr>
          <p:nvPr/>
        </p:nvGrpSpPr>
        <p:grpSpPr bwMode="auto">
          <a:xfrm>
            <a:off x="4800600" y="4419600"/>
            <a:ext cx="1066800" cy="381000"/>
            <a:chOff x="2016" y="3072"/>
            <a:chExt cx="672" cy="240"/>
          </a:xfrm>
        </p:grpSpPr>
        <p:sp>
          <p:nvSpPr>
            <p:cNvPr id="226333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6334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6335" name="AutoShape 31"/>
          <p:cNvCxnSpPr>
            <a:cxnSpLocks noChangeShapeType="1"/>
            <a:stCxn id="226333" idx="2"/>
            <a:endCxn id="226334" idx="2"/>
          </p:cNvCxnSpPr>
          <p:nvPr/>
        </p:nvCxnSpPr>
        <p:spPr bwMode="auto">
          <a:xfrm rot="16200000" flipH="1">
            <a:off x="5333206" y="4534694"/>
            <a:ext cx="1588" cy="533400"/>
          </a:xfrm>
          <a:prstGeom prst="curvedConnector3">
            <a:avLst>
              <a:gd name="adj1" fmla="val 32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633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633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633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633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634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634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634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634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634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634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634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634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634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2891A-2663-804C-8AB9-7E1FCBB46A7C}" type="slidenum">
              <a:rPr lang="en-US"/>
              <a:pPr/>
              <a:t>13</a:t>
            </a:fld>
            <a:endParaRPr lang="en-US" sz="1400"/>
          </a:p>
        </p:txBody>
      </p:sp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733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733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733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733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734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735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735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7356" name="Group 28"/>
          <p:cNvGrpSpPr>
            <a:grpSpLocks/>
          </p:cNvGrpSpPr>
          <p:nvPr/>
        </p:nvGrpSpPr>
        <p:grpSpPr bwMode="auto">
          <a:xfrm>
            <a:off x="4267200" y="4419600"/>
            <a:ext cx="1066800" cy="381000"/>
            <a:chOff x="2016" y="3072"/>
            <a:chExt cx="672" cy="240"/>
          </a:xfrm>
        </p:grpSpPr>
        <p:sp>
          <p:nvSpPr>
            <p:cNvPr id="22735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735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7359" name="AutoShape 31"/>
          <p:cNvCxnSpPr>
            <a:cxnSpLocks noChangeShapeType="1"/>
            <a:stCxn id="227357" idx="2"/>
            <a:endCxn id="227358" idx="2"/>
          </p:cNvCxnSpPr>
          <p:nvPr/>
        </p:nvCxnSpPr>
        <p:spPr bwMode="auto">
          <a:xfrm rot="16200000" flipH="1">
            <a:off x="4799806" y="4534694"/>
            <a:ext cx="1588" cy="533400"/>
          </a:xfrm>
          <a:prstGeom prst="curvedConnector3">
            <a:avLst>
              <a:gd name="adj1" fmla="val 28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736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736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736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736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736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736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736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736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736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736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737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737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737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3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2D942-63B0-6446-BC95-300021935B54}" type="slidenum">
              <a:rPr lang="en-US"/>
              <a:pPr/>
              <a:t>14</a:t>
            </a:fld>
            <a:endParaRPr lang="en-US" sz="1400"/>
          </a:p>
        </p:txBody>
      </p:sp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836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836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837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837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8380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838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838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8383" name="AutoShape 31"/>
          <p:cNvCxnSpPr>
            <a:cxnSpLocks noChangeShapeType="1"/>
            <a:stCxn id="228381" idx="2"/>
            <a:endCxn id="228382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265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838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838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838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838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838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838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839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839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839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839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839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839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839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83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88F17-B6CA-5B43-BF6D-ACCF16B52020}" type="slidenum">
              <a:rPr lang="en-US"/>
              <a:pPr/>
              <a:t>15</a:t>
            </a:fld>
            <a:endParaRPr lang="en-US" sz="1400"/>
          </a:p>
        </p:txBody>
      </p:sp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9383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938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938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938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938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938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940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3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940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9404" name="Group 28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2940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940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9407" name="AutoShape 31"/>
          <p:cNvCxnSpPr>
            <a:cxnSpLocks noChangeShapeType="1"/>
            <a:stCxn id="229405" idx="2"/>
            <a:endCxn id="229406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940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940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941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941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941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941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941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941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941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941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941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941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942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9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7EDC3-1552-774E-9125-DE66D6A5882C}" type="slidenum">
              <a:rPr lang="en-US"/>
              <a:pPr/>
              <a:t>16</a:t>
            </a:fld>
            <a:endParaRPr lang="en-US" sz="1400"/>
          </a:p>
        </p:txBody>
      </p:sp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040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040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041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041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3041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042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4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04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0428" name="Group 28"/>
          <p:cNvGrpSpPr>
            <a:grpSpLocks/>
          </p:cNvGrpSpPr>
          <p:nvPr/>
        </p:nvGrpSpPr>
        <p:grpSpPr bwMode="auto">
          <a:xfrm>
            <a:off x="2667000" y="4419600"/>
            <a:ext cx="1066800" cy="381000"/>
            <a:chOff x="2016" y="3072"/>
            <a:chExt cx="672" cy="240"/>
          </a:xfrm>
        </p:grpSpPr>
        <p:sp>
          <p:nvSpPr>
            <p:cNvPr id="23042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043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0431" name="AutoShape 31"/>
          <p:cNvCxnSpPr>
            <a:cxnSpLocks noChangeShapeType="1"/>
            <a:stCxn id="230429" idx="2"/>
            <a:endCxn id="230430" idx="2"/>
          </p:cNvCxnSpPr>
          <p:nvPr/>
        </p:nvCxnSpPr>
        <p:spPr bwMode="auto">
          <a:xfrm rot="16200000" flipH="1">
            <a:off x="3199606" y="4534694"/>
            <a:ext cx="1588" cy="533400"/>
          </a:xfrm>
          <a:prstGeom prst="curvedConnector3">
            <a:avLst>
              <a:gd name="adj1" fmla="val 298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043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043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043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043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043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043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043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043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044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044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044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044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044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0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BFD46-7388-BF43-9A9D-3F5D4EE90645}" type="slidenum">
              <a:rPr lang="en-US"/>
              <a:pPr/>
              <a:t>17</a:t>
            </a:fld>
            <a:endParaRPr lang="en-US" sz="1400"/>
          </a:p>
        </p:txBody>
      </p:sp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143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143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3143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144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5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145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145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145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145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146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146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146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146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146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146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14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5FBF0-C2D2-DE42-915B-C0D73B01FD84}" type="slidenum">
              <a:rPr lang="en-US"/>
              <a:pPr/>
              <a:t>18</a:t>
            </a:fld>
            <a:endParaRPr lang="en-US" sz="1400"/>
          </a:p>
        </p:txBody>
      </p:sp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245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247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6: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32476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247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247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2479" name="AutoShape 31"/>
          <p:cNvCxnSpPr>
            <a:cxnSpLocks noChangeShapeType="1"/>
            <a:stCxn id="232477" idx="2"/>
            <a:endCxn id="232478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281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248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248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248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248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248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248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248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248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248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248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249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249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2492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3249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2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EF943-1BA4-7740-8447-0028891D4031}" type="slidenum">
              <a:rPr lang="en-US"/>
              <a:pPr/>
              <a:t>19</a:t>
            </a:fld>
            <a:endParaRPr lang="en-US" sz="1400"/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348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349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6: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349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350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350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350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350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350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350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351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351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351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351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351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351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351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52868-2163-0742-BC36-B0B20816F403}" type="slidenum">
              <a:rPr lang="en-US"/>
              <a:pPr/>
              <a:t>2</a:t>
            </a:fld>
            <a:endParaRPr lang="en-US" sz="1400"/>
          </a:p>
        </p:txBody>
      </p:sp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0.56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4022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402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402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402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402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402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404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1: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40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14045" name="Group 29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4046" name="Rectangle 30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4047" name="Rectangle 31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4048" name="Rectangle 32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4049" name="Rectangle 33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4050" name="Rectangle 34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4051" name="Rectangle 35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4052" name="Rectangle 36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4053" name="Rectangle 37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4054" name="Rectangle 38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4055" name="Rectangle 39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4056" name="Rectangle 40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4058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5397E-A3B5-1C4F-B578-426183F71A98}" type="slidenum">
              <a:rPr lang="en-US"/>
              <a:pPr/>
              <a:t>20</a:t>
            </a:fld>
            <a:endParaRPr lang="en-US" sz="1400"/>
          </a:p>
        </p:txBody>
      </p:sp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450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4507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450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452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452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4524" name="Group 28"/>
          <p:cNvGrpSpPr>
            <a:grpSpLocks/>
          </p:cNvGrpSpPr>
          <p:nvPr/>
        </p:nvGrpSpPr>
        <p:grpSpPr bwMode="auto">
          <a:xfrm>
            <a:off x="5867400" y="4419600"/>
            <a:ext cx="1066800" cy="381000"/>
            <a:chOff x="2016" y="3072"/>
            <a:chExt cx="672" cy="240"/>
          </a:xfrm>
        </p:grpSpPr>
        <p:sp>
          <p:nvSpPr>
            <p:cNvPr id="23452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452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4527" name="AutoShape 31"/>
          <p:cNvCxnSpPr>
            <a:cxnSpLocks noChangeShapeType="1"/>
            <a:stCxn id="234525" idx="2"/>
            <a:endCxn id="234526" idx="2"/>
          </p:cNvCxnSpPr>
          <p:nvPr/>
        </p:nvCxnSpPr>
        <p:spPr bwMode="auto">
          <a:xfrm rot="16200000" flipH="1">
            <a:off x="6400006" y="4534694"/>
            <a:ext cx="1588" cy="533400"/>
          </a:xfrm>
          <a:prstGeom prst="curvedConnector3">
            <a:avLst>
              <a:gd name="adj1" fmla="val 290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452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452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453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453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453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453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453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453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453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453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453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453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454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45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CBD68-632E-434B-A4A2-785C2E2FE37C}" type="slidenum">
              <a:rPr lang="en-US"/>
              <a:pPr/>
              <a:t>21</a:t>
            </a:fld>
            <a:endParaRPr lang="en-US" sz="1400"/>
          </a:p>
        </p:txBody>
      </p:sp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5527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552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552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5531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5532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554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554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5548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554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555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5551" name="AutoShape 31"/>
          <p:cNvCxnSpPr>
            <a:cxnSpLocks noChangeShapeType="1"/>
            <a:stCxn id="235549" idx="2"/>
            <a:endCxn id="235550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32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555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555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555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555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555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555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555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555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556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556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556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556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556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37CF4-E3D7-A94E-951B-02947F90267A}" type="slidenum">
              <a:rPr lang="en-US"/>
              <a:pPr/>
              <a:t>22</a:t>
            </a:fld>
            <a:endParaRPr lang="en-US" sz="1400"/>
          </a:p>
        </p:txBody>
      </p:sp>
      <p:sp>
        <p:nvSpPr>
          <p:cNvPr id="236546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655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655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655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655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6556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656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657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657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657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657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657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658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658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658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658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658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658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658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658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658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AC253-9669-4B42-BF3D-283D7BF95B41}" type="slidenum">
              <a:rPr lang="en-US"/>
              <a:pPr/>
              <a:t>23</a:t>
            </a:fld>
            <a:endParaRPr lang="en-US" sz="1400"/>
          </a:p>
        </p:txBody>
      </p:sp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757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7580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759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759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7596" name="Group 28"/>
          <p:cNvGrpSpPr>
            <a:grpSpLocks/>
          </p:cNvGrpSpPr>
          <p:nvPr/>
        </p:nvGrpSpPr>
        <p:grpSpPr bwMode="auto">
          <a:xfrm>
            <a:off x="6400800" y="4419600"/>
            <a:ext cx="1066800" cy="381000"/>
            <a:chOff x="2016" y="3072"/>
            <a:chExt cx="672" cy="240"/>
          </a:xfrm>
        </p:grpSpPr>
        <p:sp>
          <p:nvSpPr>
            <p:cNvPr id="23759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759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7599" name="AutoShape 31"/>
          <p:cNvCxnSpPr>
            <a:cxnSpLocks noChangeShapeType="1"/>
            <a:stCxn id="237597" idx="2"/>
            <a:endCxn id="237598" idx="2"/>
          </p:cNvCxnSpPr>
          <p:nvPr/>
        </p:nvCxnSpPr>
        <p:spPr bwMode="auto">
          <a:xfrm rot="16200000" flipH="1">
            <a:off x="69334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760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760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760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760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760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760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760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760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760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760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761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761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761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75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A61D3-37A2-AC41-8041-DD67FBC2DE59}" type="slidenum">
              <a:rPr lang="en-US"/>
              <a:pPr/>
              <a:t>24</a:t>
            </a:fld>
            <a:endParaRPr lang="en-US" sz="1400"/>
          </a:p>
        </p:txBody>
      </p:sp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8604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861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861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8620" name="Group 28"/>
          <p:cNvGrpSpPr>
            <a:grpSpLocks/>
          </p:cNvGrpSpPr>
          <p:nvPr/>
        </p:nvGrpSpPr>
        <p:grpSpPr bwMode="auto">
          <a:xfrm>
            <a:off x="5867400" y="4419600"/>
            <a:ext cx="1066800" cy="381000"/>
            <a:chOff x="2016" y="3072"/>
            <a:chExt cx="672" cy="240"/>
          </a:xfrm>
        </p:grpSpPr>
        <p:sp>
          <p:nvSpPr>
            <p:cNvPr id="23862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862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8623" name="AutoShape 31"/>
          <p:cNvCxnSpPr>
            <a:cxnSpLocks noChangeShapeType="1"/>
            <a:stCxn id="238621" idx="2"/>
            <a:endCxn id="238622" idx="2"/>
          </p:cNvCxnSpPr>
          <p:nvPr/>
        </p:nvCxnSpPr>
        <p:spPr bwMode="auto">
          <a:xfrm rot="16200000" flipH="1">
            <a:off x="6400006" y="4534694"/>
            <a:ext cx="1588" cy="533400"/>
          </a:xfrm>
          <a:prstGeom prst="curvedConnector3">
            <a:avLst>
              <a:gd name="adj1" fmla="val 314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862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862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862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862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862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862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863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863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863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863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863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863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863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86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AF4C8-F976-D349-B652-CACA3B2B8EBF}" type="slidenum">
              <a:rPr lang="en-US"/>
              <a:pPr/>
              <a:t>25</a:t>
            </a:fld>
            <a:endParaRPr lang="en-US" sz="1400"/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962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962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962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9628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964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96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9644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964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964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9647" name="AutoShape 31"/>
          <p:cNvCxnSpPr>
            <a:cxnSpLocks noChangeShapeType="1"/>
            <a:stCxn id="239645" idx="2"/>
            <a:endCxn id="239646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964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964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965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965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965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965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965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965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965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965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965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965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966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6045-8D5B-E449-9B6E-9F7F85984AB2}" type="slidenum">
              <a:rPr lang="en-US"/>
              <a:pPr/>
              <a:t>26</a:t>
            </a:fld>
            <a:endParaRPr lang="en-US" sz="1400"/>
          </a:p>
        </p:txBody>
      </p:sp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0648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064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4065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0651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0652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066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3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066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4067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067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067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067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067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067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067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067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068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068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068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068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4068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9E428-5D44-4246-84F5-60612A8DD755}" type="slidenum">
              <a:rPr lang="en-US"/>
              <a:pPr/>
              <a:t>27</a:t>
            </a:fld>
            <a:endParaRPr lang="en-US" sz="1400"/>
          </a:p>
        </p:txBody>
      </p:sp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167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167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7.71</a:t>
            </a:r>
          </a:p>
        </p:txBody>
      </p:sp>
      <p:sp>
        <p:nvSpPr>
          <p:cNvPr id="24167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1676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168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9: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169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4169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169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169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169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170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170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170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170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170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170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170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170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4170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ECEB6-4E2B-5446-8A93-CAD36CBDB67F}" type="slidenum">
              <a:rPr lang="en-US"/>
              <a:pPr/>
              <a:t>28</a:t>
            </a:fld>
            <a:endParaRPr lang="en-US" sz="1400"/>
          </a:p>
        </p:txBody>
      </p:sp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7.71</a:t>
            </a:r>
          </a:p>
        </p:txBody>
      </p:sp>
      <p:sp>
        <p:nvSpPr>
          <p:cNvPr id="24269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271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10:  </a:t>
            </a:r>
            <a:r>
              <a:rPr kumimoji="0" lang="en-US">
                <a:solidFill>
                  <a:srgbClr val="003399"/>
                </a:solidFill>
              </a:rPr>
              <a:t>DONE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271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42716" name="Group 28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2717" name="Rectangle 29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2718" name="Rectangle 30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2719" name="Rectangle 31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2720" name="Rectangle 32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2721" name="Rectangle 33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2722" name="Rectangle 34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2723" name="Rectangle 35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2724" name="Rectangle 36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2725" name="Rectangle 37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2726" name="Rectangle 38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2727" name="Rectangle 39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42729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168" y="838200"/>
            <a:ext cx="7517631" cy="5562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6EA6-75EA-BC43-847D-098704264B3C}" type="slidenum">
              <a:rPr lang="en-US" smtClean="0"/>
              <a:pPr/>
              <a:t>29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7851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F8F92-F4C3-EC4C-9293-D53412AAE190}" type="slidenum">
              <a:rPr lang="en-US"/>
              <a:pPr/>
              <a:t>3</a:t>
            </a:fld>
            <a:endParaRPr lang="en-US" sz="1400"/>
          </a:p>
        </p:txBody>
      </p:sp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607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607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607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607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607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2: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609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16096" name="Group 32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16092" name="Rectangle 28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16093" name="Rectangle 29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16097" name="AutoShape 33"/>
          <p:cNvCxnSpPr>
            <a:cxnSpLocks noChangeShapeType="1"/>
            <a:stCxn id="216092" idx="2"/>
            <a:endCxn id="216093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81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16098" name="Group 3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6099" name="Rectangle 3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6100" name="Rectangle 3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6101" name="Rectangle 3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6102" name="Rectangle 3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6103" name="Rectangle 3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6104" name="Rectangle 4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6105" name="Rectangle 4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6106" name="Rectangle 4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6107" name="Rectangle 4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6108" name="Rectangle 4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6109" name="Rectangle 4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611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2E564-3F1E-4748-B890-DCA4AFC6F833}" type="slidenum">
              <a:rPr lang="en-US"/>
              <a:pPr/>
              <a:t>4</a:t>
            </a:fld>
            <a:endParaRPr lang="en-US" sz="1400"/>
          </a:p>
        </p:txBody>
      </p:sp>
      <p:sp>
        <p:nvSpPr>
          <p:cNvPr id="217090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709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709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709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709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709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710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711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2: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711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17116" name="Group 28"/>
          <p:cNvGrpSpPr>
            <a:grpSpLocks/>
          </p:cNvGrpSpPr>
          <p:nvPr/>
        </p:nvGrpSpPr>
        <p:grpSpPr bwMode="auto">
          <a:xfrm>
            <a:off x="2667000" y="4419600"/>
            <a:ext cx="1066800" cy="381000"/>
            <a:chOff x="2016" y="3072"/>
            <a:chExt cx="672" cy="240"/>
          </a:xfrm>
        </p:grpSpPr>
        <p:sp>
          <p:nvSpPr>
            <p:cNvPr id="21711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1711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17119" name="AutoShape 31"/>
          <p:cNvCxnSpPr>
            <a:cxnSpLocks noChangeShapeType="1"/>
            <a:stCxn id="217117" idx="2"/>
            <a:endCxn id="217118" idx="2"/>
          </p:cNvCxnSpPr>
          <p:nvPr/>
        </p:nvCxnSpPr>
        <p:spPr bwMode="auto">
          <a:xfrm rot="16200000" flipH="1">
            <a:off x="3199606" y="4534694"/>
            <a:ext cx="1588" cy="533400"/>
          </a:xfrm>
          <a:prstGeom prst="curvedConnector3">
            <a:avLst>
              <a:gd name="adj1" fmla="val 25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17132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7133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7134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7135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7136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7137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7138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7139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7140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7141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7142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7143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7145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FC9DC-7009-4F4A-B102-F74BCB3E1263}" type="slidenum">
              <a:rPr lang="en-US"/>
              <a:pPr/>
              <a:t>5</a:t>
            </a:fld>
            <a:endParaRPr lang="en-US" sz="1400"/>
          </a:p>
        </p:txBody>
      </p:sp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812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812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812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812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812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813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2: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813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1814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814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814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814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814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814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815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815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815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815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815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815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815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46C08-30FC-8949-B684-9420924C9894}" type="slidenum">
              <a:rPr lang="en-US"/>
              <a:pPr/>
              <a:t>6</a:t>
            </a:fld>
            <a:endParaRPr lang="en-US" sz="1400"/>
          </a:p>
        </p:txBody>
      </p:sp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016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017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017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3: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018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0188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018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019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0191" name="AutoShape 31"/>
          <p:cNvCxnSpPr>
            <a:cxnSpLocks noChangeShapeType="1"/>
            <a:stCxn id="220189" idx="2"/>
            <a:endCxn id="220190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315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019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019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019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019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019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019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019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019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020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020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020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020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020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B2A0D-AFBD-E645-8FA3-056A71CDA2C9}" type="slidenum">
              <a:rPr lang="en-US"/>
              <a:pPr/>
              <a:t>7</a:t>
            </a:fld>
            <a:endParaRPr lang="en-US" sz="1400"/>
          </a:p>
        </p:txBody>
      </p:sp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1190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1191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119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119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119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119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119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120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3: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12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1212" name="Group 28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21213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1214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1215" name="AutoShape 31"/>
          <p:cNvCxnSpPr>
            <a:cxnSpLocks noChangeShapeType="1"/>
            <a:stCxn id="221213" idx="2"/>
            <a:endCxn id="221214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8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1228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1229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1230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1231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1232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1233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1234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1235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1236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1237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1238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1239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1241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FE3CA-E5AC-524A-B8C5-876645EAD95A}" type="slidenum">
              <a:rPr lang="en-US"/>
              <a:pPr/>
              <a:t>8</a:t>
            </a:fld>
            <a:endParaRPr lang="en-US" sz="1400"/>
          </a:p>
        </p:txBody>
      </p:sp>
      <p:sp>
        <p:nvSpPr>
          <p:cNvPr id="222210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221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221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221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221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222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223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3: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223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2252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2253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2254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2255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2256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2257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2258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2259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2260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2261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2262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2263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2265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81736-BDC7-F248-AD20-5DD7DCF26647}" type="slidenum">
              <a:rPr lang="en-US"/>
              <a:pPr/>
              <a:t>9</a:t>
            </a:fld>
            <a:endParaRPr lang="en-US" sz="1400"/>
          </a:p>
        </p:txBody>
      </p:sp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324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324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324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324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324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325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325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3260" name="Group 28"/>
          <p:cNvGrpSpPr>
            <a:grpSpLocks/>
          </p:cNvGrpSpPr>
          <p:nvPr/>
        </p:nvGrpSpPr>
        <p:grpSpPr bwMode="auto">
          <a:xfrm>
            <a:off x="4267200" y="4419600"/>
            <a:ext cx="1066800" cy="381000"/>
            <a:chOff x="2016" y="3072"/>
            <a:chExt cx="672" cy="240"/>
          </a:xfrm>
        </p:grpSpPr>
        <p:sp>
          <p:nvSpPr>
            <p:cNvPr id="22326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326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3263" name="AutoShape 31"/>
          <p:cNvCxnSpPr>
            <a:cxnSpLocks noChangeShapeType="1"/>
            <a:stCxn id="223261" idx="2"/>
            <a:endCxn id="223262" idx="2"/>
          </p:cNvCxnSpPr>
          <p:nvPr/>
        </p:nvCxnSpPr>
        <p:spPr bwMode="auto">
          <a:xfrm rot="16200000" flipH="1">
            <a:off x="4799806" y="4534694"/>
            <a:ext cx="1588" cy="533400"/>
          </a:xfrm>
          <a:prstGeom prst="curvedConnector3">
            <a:avLst>
              <a:gd name="adj1" fmla="val 257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326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326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326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326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326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326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327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327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327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327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327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327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327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roalgsd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algsd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oval" w="med" len="med"/>
          <a:tailEnd type="triangl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oval" w="med" len="med"/>
          <a:tailEnd type="triangl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lnDef>
  </a:objectDefaults>
  <a:extraClrSchemeLst>
    <a:extraClrScheme>
      <a:clrScheme name="introalgsd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algsd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HD:Users:wayne:Documents:cos226-f05:introalgsds.pot</Template>
  <TotalTime>1780</TotalTime>
  <Words>1967</Words>
  <Application>Microsoft Office PowerPoint</Application>
  <PresentationFormat>On-screen Show (4:3)</PresentationFormat>
  <Paragraphs>876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ＭＳ Ｐゴシック</vt:lpstr>
      <vt:lpstr>Comic Sans MS</vt:lpstr>
      <vt:lpstr>Courier New</vt:lpstr>
      <vt:lpstr>Monotype Sorts</vt:lpstr>
      <vt:lpstr>Wingdings</vt:lpstr>
      <vt:lpstr>introalgsds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ALGORITHM</vt:lpstr>
    </vt:vector>
  </TitlesOfParts>
  <Manager/>
  <Company>Princeton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subject/>
  <dc:creator>Kevin Wayne</dc:creator>
  <cp:keywords/>
  <dc:description/>
  <cp:lastModifiedBy>Amit Verma</cp:lastModifiedBy>
  <cp:revision>183</cp:revision>
  <dcterms:created xsi:type="dcterms:W3CDTF">2010-03-25T13:40:02Z</dcterms:created>
  <dcterms:modified xsi:type="dcterms:W3CDTF">2018-11-21T04:51:24Z</dcterms:modified>
  <cp:category/>
</cp:coreProperties>
</file>