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A1716B-6A92-4105-AE66-79FB29D52A4F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mwe david" userId="c163d39137738a74" providerId="LiveId" clId="{53EDD1EF-B63D-416E-A34E-38DB3A5CB54A}"/>
    <pc:docChg chg="undo redo custSel addSld delSld modSld sldOrd addSection delSection modSection">
      <pc:chgData name="ishimwe david" userId="c163d39137738a74" providerId="LiveId" clId="{53EDD1EF-B63D-416E-A34E-38DB3A5CB54A}" dt="2025-03-27T11:01:31.561" v="544" actId="207"/>
      <pc:docMkLst>
        <pc:docMk/>
      </pc:docMkLst>
      <pc:sldChg chg="modSp del mod">
        <pc:chgData name="ishimwe david" userId="c163d39137738a74" providerId="LiveId" clId="{53EDD1EF-B63D-416E-A34E-38DB3A5CB54A}" dt="2025-03-26T21:00:54.113" v="17" actId="18676"/>
        <pc:sldMkLst>
          <pc:docMk/>
          <pc:sldMk cId="1037351249" sldId="256"/>
        </pc:sldMkLst>
        <pc:spChg chg="mod">
          <ac:chgData name="ishimwe david" userId="c163d39137738a74" providerId="LiveId" clId="{53EDD1EF-B63D-416E-A34E-38DB3A5CB54A}" dt="2025-03-26T19:37:15.405" v="4" actId="20577"/>
          <ac:spMkLst>
            <pc:docMk/>
            <pc:sldMk cId="1037351249" sldId="256"/>
            <ac:spMk id="2" creationId="{15FC02DB-4227-2319-2FC0-885325A7A0DF}"/>
          </ac:spMkLst>
        </pc:spChg>
        <pc:spChg chg="mod">
          <ac:chgData name="ishimwe david" userId="c163d39137738a74" providerId="LiveId" clId="{53EDD1EF-B63D-416E-A34E-38DB3A5CB54A}" dt="2025-03-26T19:37:00.650" v="2" actId="27636"/>
          <ac:spMkLst>
            <pc:docMk/>
            <pc:sldMk cId="1037351249" sldId="256"/>
            <ac:spMk id="3" creationId="{1DD46EBC-3583-2116-37E9-1C2CD2B11DB1}"/>
          </ac:spMkLst>
        </pc:spChg>
      </pc:sldChg>
      <pc:sldChg chg="modSp mod ord">
        <pc:chgData name="ishimwe david" userId="c163d39137738a74" providerId="LiveId" clId="{53EDD1EF-B63D-416E-A34E-38DB3A5CB54A}" dt="2025-03-27T10:59:24.120" v="532" actId="207"/>
        <pc:sldMkLst>
          <pc:docMk/>
          <pc:sldMk cId="2643627077" sldId="258"/>
        </pc:sldMkLst>
        <pc:spChg chg="mod">
          <ac:chgData name="ishimwe david" userId="c163d39137738a74" providerId="LiveId" clId="{53EDD1EF-B63D-416E-A34E-38DB3A5CB54A}" dt="2025-03-27T10:59:24.120" v="532" actId="207"/>
          <ac:spMkLst>
            <pc:docMk/>
            <pc:sldMk cId="2643627077" sldId="258"/>
            <ac:spMk id="2" creationId="{7B8D7668-A54B-F07C-877A-94A80DB6B25C}"/>
          </ac:spMkLst>
        </pc:spChg>
        <pc:spChg chg="mod">
          <ac:chgData name="ishimwe david" userId="c163d39137738a74" providerId="LiveId" clId="{53EDD1EF-B63D-416E-A34E-38DB3A5CB54A}" dt="2025-03-26T21:28:10.271" v="477" actId="21"/>
          <ac:spMkLst>
            <pc:docMk/>
            <pc:sldMk cId="2643627077" sldId="258"/>
            <ac:spMk id="3" creationId="{7349C4DC-34B8-2338-076E-4CAA311BC7EB}"/>
          </ac:spMkLst>
        </pc:spChg>
        <pc:spChg chg="mod">
          <ac:chgData name="ishimwe david" userId="c163d39137738a74" providerId="LiveId" clId="{53EDD1EF-B63D-416E-A34E-38DB3A5CB54A}" dt="2025-03-26T21:28:47.721" v="482" actId="14100"/>
          <ac:spMkLst>
            <pc:docMk/>
            <pc:sldMk cId="2643627077" sldId="258"/>
            <ac:spMk id="4" creationId="{D963F86E-1B9C-8B0E-4452-63A1A5EC3C33}"/>
          </ac:spMkLst>
        </pc:spChg>
      </pc:sldChg>
      <pc:sldChg chg="modSp mod ord">
        <pc:chgData name="ishimwe david" userId="c163d39137738a74" providerId="LiveId" clId="{53EDD1EF-B63D-416E-A34E-38DB3A5CB54A}" dt="2025-03-27T11:01:31.561" v="544" actId="207"/>
        <pc:sldMkLst>
          <pc:docMk/>
          <pc:sldMk cId="443452633" sldId="259"/>
        </pc:sldMkLst>
        <pc:spChg chg="mod">
          <ac:chgData name="ishimwe david" userId="c163d39137738a74" providerId="LiveId" clId="{53EDD1EF-B63D-416E-A34E-38DB3A5CB54A}" dt="2025-03-27T11:00:51.913" v="542" actId="27636"/>
          <ac:spMkLst>
            <pc:docMk/>
            <pc:sldMk cId="443452633" sldId="259"/>
            <ac:spMk id="2" creationId="{BE4B7D9A-8B5C-7368-D5D6-19224A1E5F6C}"/>
          </ac:spMkLst>
        </pc:spChg>
        <pc:spChg chg="mod">
          <ac:chgData name="ishimwe david" userId="c163d39137738a74" providerId="LiveId" clId="{53EDD1EF-B63D-416E-A34E-38DB3A5CB54A}" dt="2025-03-26T21:25:53.501" v="468" actId="14100"/>
          <ac:spMkLst>
            <pc:docMk/>
            <pc:sldMk cId="443452633" sldId="259"/>
            <ac:spMk id="3" creationId="{5A8A8FF5-8749-69A1-DFD7-CBA60F1FF9B8}"/>
          </ac:spMkLst>
        </pc:spChg>
        <pc:spChg chg="mod">
          <ac:chgData name="ishimwe david" userId="c163d39137738a74" providerId="LiveId" clId="{53EDD1EF-B63D-416E-A34E-38DB3A5CB54A}" dt="2025-03-27T11:01:31.561" v="544" actId="207"/>
          <ac:spMkLst>
            <pc:docMk/>
            <pc:sldMk cId="443452633" sldId="259"/>
            <ac:spMk id="4" creationId="{F3125FE0-5ACA-FDFE-D67B-0F4A8F81025B}"/>
          </ac:spMkLst>
        </pc:spChg>
        <pc:spChg chg="mod">
          <ac:chgData name="ishimwe david" userId="c163d39137738a74" providerId="LiveId" clId="{53EDD1EF-B63D-416E-A34E-38DB3A5CB54A}" dt="2025-03-27T11:00:42.446" v="539" actId="14100"/>
          <ac:spMkLst>
            <pc:docMk/>
            <pc:sldMk cId="443452633" sldId="259"/>
            <ac:spMk id="5" creationId="{1FC69F87-E71E-C338-F6F4-102EA72C7E9B}"/>
          </ac:spMkLst>
        </pc:spChg>
        <pc:spChg chg="mod">
          <ac:chgData name="ishimwe david" userId="c163d39137738a74" providerId="LiveId" clId="{53EDD1EF-B63D-416E-A34E-38DB3A5CB54A}" dt="2025-03-27T11:00:33.807" v="538" actId="14100"/>
          <ac:spMkLst>
            <pc:docMk/>
            <pc:sldMk cId="443452633" sldId="259"/>
            <ac:spMk id="6" creationId="{174F754B-9C09-E518-36D5-CEF38087EC30}"/>
          </ac:spMkLst>
        </pc:spChg>
      </pc:sldChg>
      <pc:sldChg chg="delSp new del mod">
        <pc:chgData name="ishimwe david" userId="c163d39137738a74" providerId="LiveId" clId="{53EDD1EF-B63D-416E-A34E-38DB3A5CB54A}" dt="2025-03-26T20:58:27.066" v="13" actId="2696"/>
        <pc:sldMkLst>
          <pc:docMk/>
          <pc:sldMk cId="2308862879" sldId="260"/>
        </pc:sldMkLst>
        <pc:spChg chg="del">
          <ac:chgData name="ishimwe david" userId="c163d39137738a74" providerId="LiveId" clId="{53EDD1EF-B63D-416E-A34E-38DB3A5CB54A}" dt="2025-03-26T20:58:08.910" v="12" actId="21"/>
          <ac:spMkLst>
            <pc:docMk/>
            <pc:sldMk cId="2308862879" sldId="260"/>
            <ac:spMk id="3" creationId="{23E940FD-9B6E-AF95-1FAF-4396053333B0}"/>
          </ac:spMkLst>
        </pc:spChg>
      </pc:sldChg>
      <pc:sldChg chg="modSp new mod setBg modClrScheme chgLayout">
        <pc:chgData name="ishimwe david" userId="c163d39137738a74" providerId="LiveId" clId="{53EDD1EF-B63D-416E-A34E-38DB3A5CB54A}" dt="2025-03-27T10:59:46.412" v="533" actId="207"/>
        <pc:sldMkLst>
          <pc:docMk/>
          <pc:sldMk cId="2547771199" sldId="260"/>
        </pc:sldMkLst>
        <pc:spChg chg="mod ord">
          <ac:chgData name="ishimwe david" userId="c163d39137738a74" providerId="LiveId" clId="{53EDD1EF-B63D-416E-A34E-38DB3A5CB54A}" dt="2025-03-27T10:59:46.412" v="533" actId="207"/>
          <ac:spMkLst>
            <pc:docMk/>
            <pc:sldMk cId="2547771199" sldId="260"/>
            <ac:spMk id="2" creationId="{DAE0A107-D104-FF4B-C5DC-39C5B333671A}"/>
          </ac:spMkLst>
        </pc:spChg>
        <pc:spChg chg="mod ord">
          <ac:chgData name="ishimwe david" userId="c163d39137738a74" providerId="LiveId" clId="{53EDD1EF-B63D-416E-A34E-38DB3A5CB54A}" dt="2025-03-26T21:15:02.905" v="375" actId="700"/>
          <ac:spMkLst>
            <pc:docMk/>
            <pc:sldMk cId="2547771199" sldId="260"/>
            <ac:spMk id="3" creationId="{F6F539E4-C09E-06BC-11B7-63578998D242}"/>
          </ac:spMkLst>
        </pc:spChg>
        <pc:spChg chg="mod ord">
          <ac:chgData name="ishimwe david" userId="c163d39137738a74" providerId="LiveId" clId="{53EDD1EF-B63D-416E-A34E-38DB3A5CB54A}" dt="2025-03-26T21:19:41.299" v="436" actId="27636"/>
          <ac:spMkLst>
            <pc:docMk/>
            <pc:sldMk cId="2547771199" sldId="260"/>
            <ac:spMk id="4" creationId="{75F3F40F-40E8-7EFE-5EEA-D44280EFFB5E}"/>
          </ac:spMkLst>
        </pc:spChg>
        <pc:spChg chg="mod ord">
          <ac:chgData name="ishimwe david" userId="c163d39137738a74" providerId="LiveId" clId="{53EDD1EF-B63D-416E-A34E-38DB3A5CB54A}" dt="2025-03-26T21:17:10.792" v="416" actId="20577"/>
          <ac:spMkLst>
            <pc:docMk/>
            <pc:sldMk cId="2547771199" sldId="260"/>
            <ac:spMk id="5" creationId="{492C49CA-BB70-10C0-F016-1CD0FE7365AB}"/>
          </ac:spMkLst>
        </pc:spChg>
        <pc:spChg chg="mod ord">
          <ac:chgData name="ishimwe david" userId="c163d39137738a74" providerId="LiveId" clId="{53EDD1EF-B63D-416E-A34E-38DB3A5CB54A}" dt="2025-03-26T21:22:01.007" v="445" actId="12"/>
          <ac:spMkLst>
            <pc:docMk/>
            <pc:sldMk cId="2547771199" sldId="260"/>
            <ac:spMk id="6" creationId="{36AAA21D-F11D-C153-F934-E30A51367BBF}"/>
          </ac:spMkLst>
        </pc:spChg>
      </pc:sldChg>
      <pc:sldChg chg="new del">
        <pc:chgData name="ishimwe david" userId="c163d39137738a74" providerId="LiveId" clId="{53EDD1EF-B63D-416E-A34E-38DB3A5CB54A}" dt="2025-03-26T21:00:54.113" v="17" actId="18676"/>
        <pc:sldMkLst>
          <pc:docMk/>
          <pc:sldMk cId="3274687316" sldId="260"/>
        </pc:sldMkLst>
      </pc:sldChg>
      <pc:sldChg chg="addSp delSp new del mod">
        <pc:chgData name="ishimwe david" userId="c163d39137738a74" providerId="LiveId" clId="{53EDD1EF-B63D-416E-A34E-38DB3A5CB54A}" dt="2025-03-26T21:28:11.865" v="478" actId="680"/>
        <pc:sldMkLst>
          <pc:docMk/>
          <pc:sldMk cId="2819260962" sldId="261"/>
        </pc:sldMkLst>
        <pc:spChg chg="add del">
          <ac:chgData name="ishimwe david" userId="c163d39137738a74" providerId="LiveId" clId="{53EDD1EF-B63D-416E-A34E-38DB3A5CB54A}" dt="2025-03-26T21:28:07.850" v="476" actId="22"/>
          <ac:spMkLst>
            <pc:docMk/>
            <pc:sldMk cId="2819260962" sldId="261"/>
            <ac:spMk id="6" creationId="{D6D7216D-DBE3-E248-C6F9-5DC8F3A9A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79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91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75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82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03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6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82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93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0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1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92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EB00D-C542-4570-B3FE-7337A3B1E248}" type="datetimeFigureOut">
              <a:rPr lang="en-GB" smtClean="0"/>
              <a:t>2025-03-27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5BC1-5CF7-4F6D-AEAA-D0081404B7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2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7668-A54B-F07C-877A-94A80DB6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825"/>
            <a:ext cx="10515600" cy="65722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 and Context of the Healthcare project </a:t>
            </a:r>
            <a:endParaRPr lang="en-GB" sz="30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C4DC-34B8-2338-076E-4CAA311BC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Definition: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Current healthcare facilities struggle with inefficient patient data management, appointment scheduling, and medical resource allocation</a:t>
            </a:r>
          </a:p>
          <a:p>
            <a:pPr marL="0" indent="0">
              <a:buNone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Context:</a:t>
            </a:r>
            <a:r>
              <a:rPr lang="en-GB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system will be implemented in hospitals, clinics, and healthcare centres to streamline patient care workflows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3F86E-1B9C-8B0E-4452-63A1A5EC3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7600" y="1825627"/>
            <a:ext cx="3886200" cy="308927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600"/>
              </a:spcAft>
              <a:buSzPts val="1000"/>
              <a:buNone/>
              <a:tabLst>
                <a:tab pos="342900" algn="l"/>
              </a:tabLst>
            </a:pPr>
            <a:r>
              <a:rPr lang="en-GB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 Users:</a:t>
            </a: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57213" lvl="1" indent="-214313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GB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providers (doctors, nurses, specialists)</a:t>
            </a:r>
          </a:p>
          <a:p>
            <a:pPr marL="557213" lvl="1" indent="-214313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GB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Administrative staff</a:t>
            </a:r>
          </a:p>
          <a:p>
            <a:pPr marL="557213" lvl="1" indent="-214313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GB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</a:t>
            </a:r>
          </a:p>
          <a:p>
            <a:pPr marL="557213" lvl="1" indent="-214313">
              <a:lnSpc>
                <a:spcPct val="115000"/>
              </a:lnSpc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685800" algn="l"/>
              </a:tabLst>
            </a:pPr>
            <a:r>
              <a:rPr lang="en-GB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management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627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7D9A-8B5C-7368-D5D6-19224A1E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4" y="365126"/>
            <a:ext cx="10828335" cy="64452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Goals and Main Entities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8FF5-8749-69A1-DFD7-CBA60F1F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563" y="1447802"/>
            <a:ext cx="4827587" cy="5334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Goals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25FE0-5ACA-FDFE-D67B-0F4A8F81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3563" y="1966914"/>
            <a:ext cx="4827587" cy="480536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 patient registration and record management.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Optimize appointment scheduling and reduce wait times.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 medical inventory and resource allocation.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comprehensive reports for healthcare analytics.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 data security and patient confidentiality.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69F87-E71E-C338-F6F4-102EA72C7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67375" y="1438276"/>
            <a:ext cx="5724524" cy="54292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 Entities</a:t>
            </a:r>
            <a:endParaRPr lang="en-GB" sz="2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F754B-9C09-E518-36D5-CEF38087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67374" y="1966914"/>
            <a:ext cx="5724525" cy="4805362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Healthcare Providers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Appointments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Medical Records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Prescriptions</a:t>
            </a:r>
            <a:endParaRPr lang="en-GB" dirty="0">
              <a:effectLst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GB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345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3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  <a14:imgEffect>
                      <a14:saturation sat="112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A107-D104-FF4B-C5DC-39C5B333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23912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Anticipated benefits of the healthcare project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539E4-C09E-06BC-11B7-63578998D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sz="3200" dirty="0"/>
              <a:t>For patients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F40F-40E8-7EFE-5EEA-D44280EFF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5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GB" dirty="0"/>
              <a:t>Reduced wait times and streamlined appointment booking</a:t>
            </a:r>
          </a:p>
          <a:p>
            <a:r>
              <a:rPr lang="en-GB" dirty="0"/>
              <a:t>Secure access to personal health records</a:t>
            </a:r>
          </a:p>
          <a:p>
            <a:r>
              <a:rPr lang="en-GB" dirty="0"/>
              <a:t>Improved communication with healthcare providers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C49CA-BB70-10C0-F016-1CD0FE7365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GB" dirty="0"/>
              <a:t>For Healthcare Providers &amp; administration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AA21D-F11D-C153-F934-E30A51367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4352924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en-GB" sz="2200" dirty="0"/>
              <a:t>Centralized access to patient medical histories</a:t>
            </a:r>
          </a:p>
          <a:p>
            <a:r>
              <a:rPr lang="en-GB" sz="2200" dirty="0"/>
              <a:t>Simplified scheduling and resource management</a:t>
            </a:r>
          </a:p>
          <a:p>
            <a:r>
              <a:rPr lang="en-GB" sz="2200" dirty="0"/>
              <a:t>Enhanced data for clinical decision-making</a:t>
            </a:r>
            <a:endParaRPr lang="en-GB" sz="2200" dirty="0">
              <a:effectLst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Automated billing and insurance processing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Comprehensive reporting capabilities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GB" sz="2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Improved operational efficiency and resource utilization.</a:t>
            </a:r>
          </a:p>
          <a:p>
            <a:endParaRPr lang="en-GB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4777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</TotalTime>
  <Words>181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Problem Definition and Context of the Healthcare project </vt:lpstr>
      <vt:lpstr>Project Goals and Main Entities</vt:lpstr>
      <vt:lpstr>Anticipated benefits of the healthcare project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ishimwe david</dc:creator>
  <cp:lastModifiedBy>ishimwe david</cp:lastModifiedBy>
  <cp:revision>1</cp:revision>
  <dcterms:created xsi:type="dcterms:W3CDTF">2025-03-23T15:16:32Z</dcterms:created>
  <dcterms:modified xsi:type="dcterms:W3CDTF">2025-03-27T11:01:42Z</dcterms:modified>
</cp:coreProperties>
</file>