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C09BC-E2B9-4B98-B4DB-5CA3CDEFDC15}" v="1006" dt="2022-01-17T17:10:17.661"/>
    <p1510:client id="{1AD2A8C9-0DF3-47F8-809D-F954FEE55827}" v="12" dt="2022-01-20T11:07:33.528"/>
    <p1510:client id="{1DDFA976-551F-4D8F-8A85-2CD686B44F2A}" v="23" dt="2022-01-17T17:23:13.286"/>
    <p1510:client id="{3C10E524-E807-4B0D-90E2-F2318C4AA7DE}" v="254" dt="2022-01-17T15:07:20.682"/>
    <p1510:client id="{72925936-5330-4166-AC99-6E21F4D0C6F4}" v="309" dt="2022-01-19T14:09:08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ta jindal" userId="2031c3eded1cdb7f" providerId="Windows Live" clId="Web-{1AD2A8C9-0DF3-47F8-809D-F954FEE55827}"/>
    <pc:docChg chg="modSld">
      <pc:chgData name="ishita jindal" userId="2031c3eded1cdb7f" providerId="Windows Live" clId="Web-{1AD2A8C9-0DF3-47F8-809D-F954FEE55827}" dt="2022-01-20T11:07:29.449" v="10" actId="20577"/>
      <pc:docMkLst>
        <pc:docMk/>
      </pc:docMkLst>
      <pc:sldChg chg="modSp">
        <pc:chgData name="ishita jindal" userId="2031c3eded1cdb7f" providerId="Windows Live" clId="Web-{1AD2A8C9-0DF3-47F8-809D-F954FEE55827}" dt="2022-01-20T11:07:29.449" v="10" actId="20577"/>
        <pc:sldMkLst>
          <pc:docMk/>
          <pc:sldMk cId="109857222" sldId="256"/>
        </pc:sldMkLst>
        <pc:spChg chg="mod">
          <ac:chgData name="ishita jindal" userId="2031c3eded1cdb7f" providerId="Windows Live" clId="Web-{1AD2A8C9-0DF3-47F8-809D-F954FEE55827}" dt="2022-01-20T11:07:29.449" v="1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ishita jindal" userId="2031c3eded1cdb7f" providerId="Windows Live" clId="Web-{1DDFA976-551F-4D8F-8A85-2CD686B44F2A}"/>
    <pc:docChg chg="addSld delSld modSld">
      <pc:chgData name="ishita jindal" userId="2031c3eded1cdb7f" providerId="Windows Live" clId="Web-{1DDFA976-551F-4D8F-8A85-2CD686B44F2A}" dt="2022-01-17T17:23:13.286" v="25"/>
      <pc:docMkLst>
        <pc:docMk/>
      </pc:docMkLst>
      <pc:sldChg chg="delSp modSp mod modClrScheme delDesignElem chgLayout">
        <pc:chgData name="ishita jindal" userId="2031c3eded1cdb7f" providerId="Windows Live" clId="Web-{1DDFA976-551F-4D8F-8A85-2CD686B44F2A}" dt="2022-01-17T17:22:16.081" v="9" actId="14100"/>
        <pc:sldMkLst>
          <pc:docMk/>
          <pc:sldMk cId="404983357" sldId="259"/>
        </pc:sldMkLst>
        <pc:spChg chg="mod ord">
          <ac:chgData name="ishita jindal" userId="2031c3eded1cdb7f" providerId="Windows Live" clId="Web-{1DDFA976-551F-4D8F-8A85-2CD686B44F2A}" dt="2022-01-17T17:22:08.081" v="8" actId="14100"/>
          <ac:spMkLst>
            <pc:docMk/>
            <pc:sldMk cId="404983357" sldId="259"/>
            <ac:spMk id="2" creationId="{CFDBF081-7C34-428E-8B69-9072D067C98D}"/>
          </ac:spMkLst>
        </pc:spChg>
        <pc:spChg chg="del">
          <ac:chgData name="ishita jindal" userId="2031c3eded1cdb7f" providerId="Windows Live" clId="Web-{1DDFA976-551F-4D8F-8A85-2CD686B44F2A}" dt="2022-01-17T17:21:44.830" v="5"/>
          <ac:spMkLst>
            <pc:docMk/>
            <pc:sldMk cId="404983357" sldId="259"/>
            <ac:spMk id="11" creationId="{5A0118C5-4F8D-4CF4-BADD-53FEACC6C42A}"/>
          </ac:spMkLst>
        </pc:spChg>
        <pc:spChg chg="del">
          <ac:chgData name="ishita jindal" userId="2031c3eded1cdb7f" providerId="Windows Live" clId="Web-{1DDFA976-551F-4D8F-8A85-2CD686B44F2A}" dt="2022-01-17T17:21:44.830" v="5"/>
          <ac:spMkLst>
            <pc:docMk/>
            <pc:sldMk cId="404983357" sldId="259"/>
            <ac:spMk id="13" creationId="{F98F79A4-A6C7-4101-B1E9-27E05CB7CFA0}"/>
          </ac:spMkLst>
        </pc:spChg>
        <pc:spChg chg="del">
          <ac:chgData name="ishita jindal" userId="2031c3eded1cdb7f" providerId="Windows Live" clId="Web-{1DDFA976-551F-4D8F-8A85-2CD686B44F2A}" dt="2022-01-17T17:21:44.830" v="5"/>
          <ac:spMkLst>
            <pc:docMk/>
            <pc:sldMk cId="404983357" sldId="259"/>
            <ac:spMk id="15" creationId="{79AFCB35-9C04-4524-A0B1-57FF6865D013}"/>
          </ac:spMkLst>
        </pc:spChg>
        <pc:spChg chg="del">
          <ac:chgData name="ishita jindal" userId="2031c3eded1cdb7f" providerId="Windows Live" clId="Web-{1DDFA976-551F-4D8F-8A85-2CD686B44F2A}" dt="2022-01-17T17:21:44.830" v="5"/>
          <ac:spMkLst>
            <pc:docMk/>
            <pc:sldMk cId="404983357" sldId="259"/>
            <ac:spMk id="17" creationId="{D11AD2AD-0BA0-4DD3-8EEA-84686A0E718C}"/>
          </ac:spMkLst>
        </pc:spChg>
        <pc:spChg chg="del">
          <ac:chgData name="ishita jindal" userId="2031c3eded1cdb7f" providerId="Windows Live" clId="Web-{1DDFA976-551F-4D8F-8A85-2CD686B44F2A}" dt="2022-01-17T17:21:44.830" v="5"/>
          <ac:spMkLst>
            <pc:docMk/>
            <pc:sldMk cId="404983357" sldId="259"/>
            <ac:spMk id="19" creationId="{D9E00F87-86BE-4F3A-9141-35EC0659D31F}"/>
          </ac:spMkLst>
        </pc:spChg>
        <pc:spChg chg="del">
          <ac:chgData name="ishita jindal" userId="2031c3eded1cdb7f" providerId="Windows Live" clId="Web-{1DDFA976-551F-4D8F-8A85-2CD686B44F2A}" dt="2022-01-17T17:21:44.830" v="5"/>
          <ac:spMkLst>
            <pc:docMk/>
            <pc:sldMk cId="404983357" sldId="259"/>
            <ac:spMk id="21" creationId="{9E5C5460-229E-46C8-A712-CC317985420F}"/>
          </ac:spMkLst>
        </pc:spChg>
        <pc:spChg chg="del">
          <ac:chgData name="ishita jindal" userId="2031c3eded1cdb7f" providerId="Windows Live" clId="Web-{1DDFA976-551F-4D8F-8A85-2CD686B44F2A}" dt="2022-01-17T17:21:44.830" v="5"/>
          <ac:spMkLst>
            <pc:docMk/>
            <pc:sldMk cId="404983357" sldId="259"/>
            <ac:spMk id="23" creationId="{EBAF167C-3D30-4736-A6B7-5965437B2CE2}"/>
          </ac:spMkLst>
        </pc:spChg>
        <pc:grpChg chg="del">
          <ac:chgData name="ishita jindal" userId="2031c3eded1cdb7f" providerId="Windows Live" clId="Web-{1DDFA976-551F-4D8F-8A85-2CD686B44F2A}" dt="2022-01-17T17:21:44.830" v="5"/>
          <ac:grpSpMkLst>
            <pc:docMk/>
            <pc:sldMk cId="404983357" sldId="259"/>
            <ac:grpSpMk id="25" creationId="{0C156BF8-7FF7-440F-BE2B-417DFFE8BFA5}"/>
          </ac:grpSpMkLst>
        </pc:grpChg>
        <pc:graphicFrameChg chg="mod ord">
          <ac:chgData name="ishita jindal" userId="2031c3eded1cdb7f" providerId="Windows Live" clId="Web-{1DDFA976-551F-4D8F-8A85-2CD686B44F2A}" dt="2022-01-17T17:22:16.081" v="9" actId="14100"/>
          <ac:graphicFrameMkLst>
            <pc:docMk/>
            <pc:sldMk cId="404983357" sldId="259"/>
            <ac:graphicFrameMk id="32" creationId="{C83A7252-B8A8-4839-8113-826D805F1C34}"/>
          </ac:graphicFrameMkLst>
        </pc:graphicFrameChg>
      </pc:sldChg>
      <pc:sldChg chg="delSp new del mod modClrScheme chgLayout">
        <pc:chgData name="ishita jindal" userId="2031c3eded1cdb7f" providerId="Windows Live" clId="Web-{1DDFA976-551F-4D8F-8A85-2CD686B44F2A}" dt="2022-01-17T17:21:36.064" v="3"/>
        <pc:sldMkLst>
          <pc:docMk/>
          <pc:sldMk cId="360299636" sldId="262"/>
        </pc:sldMkLst>
        <pc:spChg chg="del">
          <ac:chgData name="ishita jindal" userId="2031c3eded1cdb7f" providerId="Windows Live" clId="Web-{1DDFA976-551F-4D8F-8A85-2CD686B44F2A}" dt="2022-01-17T17:21:26.064" v="1"/>
          <ac:spMkLst>
            <pc:docMk/>
            <pc:sldMk cId="360299636" sldId="262"/>
            <ac:spMk id="2" creationId="{FC92E7FE-E309-49FE-A162-CA8695031F46}"/>
          </ac:spMkLst>
        </pc:spChg>
        <pc:spChg chg="del">
          <ac:chgData name="ishita jindal" userId="2031c3eded1cdb7f" providerId="Windows Live" clId="Web-{1DDFA976-551F-4D8F-8A85-2CD686B44F2A}" dt="2022-01-17T17:21:26.064" v="1"/>
          <ac:spMkLst>
            <pc:docMk/>
            <pc:sldMk cId="360299636" sldId="262"/>
            <ac:spMk id="3" creationId="{4FCBF806-E590-4442-B98D-290A4174ED97}"/>
          </ac:spMkLst>
        </pc:spChg>
      </pc:sldChg>
      <pc:sldChg chg="addSp modSp new mod setBg addAnim">
        <pc:chgData name="ishita jindal" userId="2031c3eded1cdb7f" providerId="Windows Live" clId="Web-{1DDFA976-551F-4D8F-8A85-2CD686B44F2A}" dt="2022-01-17T17:23:13.286" v="25"/>
        <pc:sldMkLst>
          <pc:docMk/>
          <pc:sldMk cId="2058074847" sldId="262"/>
        </pc:sldMkLst>
        <pc:spChg chg="mo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2" creationId="{6276B631-442B-45FE-8B7F-0DDCAC7DDEE4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14" creationId="{7D6BF779-0B8C-4CC2-9268-9506AD0C5331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16" creationId="{3A397E3E-B90C-4D82-BAAA-36F7AC6A4565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18" creationId="{8CF5E676-CA04-4CED-9F1E-5026ED66E66D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20" creationId="{AFD1189F-9598-4281-8056-2845388D4D05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22" creationId="{583E04E1-D74F-4ED6-972C-035F4FEC4B88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24" creationId="{A2B5CBEA-F125-49B6-8335-227C325B112B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26" creationId="{E51A97D9-C694-4307-818B-0C5BBF413609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28" creationId="{2C1D3151-5F97-4860-B56C-C98BD62CC255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30" creationId="{8DE96824-E506-4448-8704-5EC7BF7BC51B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32" creationId="{E16C8D8F-10E9-4498-ABDB-0F923F8B6837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34" creationId="{6E8A2566-F83F-4EC9-83A9-338A70FB6B29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36" creationId="{4FB204DF-284E-45F6-A017-79A4DF57BCCB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38" creationId="{5EC6B544-8C84-47A6-885D-A4F09EF5C0F7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40" creationId="{1E5A83E3-8A11-4492-BB6E-F5F2240316FB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42" creationId="{0F360028-588C-4E99-9E6F-5DE59080E390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44" creationId="{32C95C5C-6FBD-47FF-9CA6-066193539A10}"/>
          </ac:spMkLst>
        </pc:spChg>
        <pc:spChg chg="add">
          <ac:chgData name="ishita jindal" userId="2031c3eded1cdb7f" providerId="Windows Live" clId="Web-{1DDFA976-551F-4D8F-8A85-2CD686B44F2A}" dt="2022-01-17T17:23:13.286" v="24"/>
          <ac:spMkLst>
            <pc:docMk/>
            <pc:sldMk cId="2058074847" sldId="262"/>
            <ac:spMk id="46" creationId="{4D1A5E71-B6B6-486A-8CDC-C7ABD9B903F6}"/>
          </ac:spMkLst>
        </pc:spChg>
        <pc:grpChg chg="add">
          <ac:chgData name="ishita jindal" userId="2031c3eded1cdb7f" providerId="Windows Live" clId="Web-{1DDFA976-551F-4D8F-8A85-2CD686B44F2A}" dt="2022-01-17T17:23:13.286" v="24"/>
          <ac:grpSpMkLst>
            <pc:docMk/>
            <pc:sldMk cId="2058074847" sldId="262"/>
            <ac:grpSpMk id="7" creationId="{8A351602-3772-4279-B0D3-A523F6F6EAB3}"/>
          </ac:grpSpMkLst>
        </pc:grpChg>
        <pc:grpChg chg="add">
          <ac:chgData name="ishita jindal" userId="2031c3eded1cdb7f" providerId="Windows Live" clId="Web-{1DDFA976-551F-4D8F-8A85-2CD686B44F2A}" dt="2022-01-17T17:23:13.286" v="24"/>
          <ac:grpSpMkLst>
            <pc:docMk/>
            <pc:sldMk cId="2058074847" sldId="262"/>
            <ac:grpSpMk id="48" creationId="{FB9739EB-7F66-433D-841F-AB3CD18700B7}"/>
          </ac:grpSpMkLst>
        </pc:grpChg>
      </pc:sldChg>
      <pc:sldChg chg="new del">
        <pc:chgData name="ishita jindal" userId="2031c3eded1cdb7f" providerId="Windows Live" clId="Web-{1DDFA976-551F-4D8F-8A85-2CD686B44F2A}" dt="2022-01-17T17:21:37.018" v="4"/>
        <pc:sldMkLst>
          <pc:docMk/>
          <pc:sldMk cId="3424531058" sldId="263"/>
        </pc:sldMkLst>
      </pc:sldChg>
    </pc:docChg>
  </pc:docChgLst>
  <pc:docChgLst>
    <pc:chgData name="ishita jindal" userId="2031c3eded1cdb7f" providerId="Windows Live" clId="Web-{3C10E524-E807-4B0D-90E2-F2318C4AA7DE}"/>
    <pc:docChg chg="addSld modSld addMainMaster delMainMaster">
      <pc:chgData name="ishita jindal" userId="2031c3eded1cdb7f" providerId="Windows Live" clId="Web-{3C10E524-E807-4B0D-90E2-F2318C4AA7DE}" dt="2022-01-17T15:07:32.589" v="211"/>
      <pc:docMkLst>
        <pc:docMk/>
      </pc:docMkLst>
      <pc:sldChg chg="addSp delSp modSp mod setBg modClrScheme chgLayout">
        <pc:chgData name="ishita jindal" userId="2031c3eded1cdb7f" providerId="Windows Live" clId="Web-{3C10E524-E807-4B0D-90E2-F2318C4AA7DE}" dt="2022-01-17T15:05:44.305" v="197"/>
        <pc:sldMkLst>
          <pc:docMk/>
          <pc:sldMk cId="109857222" sldId="256"/>
        </pc:sldMkLst>
        <pc:spChg chg="mod">
          <ac:chgData name="ishita jindal" userId="2031c3eded1cdb7f" providerId="Windows Live" clId="Web-{3C10E524-E807-4B0D-90E2-F2318C4AA7DE}" dt="2022-01-17T14:59:11.781" v="3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shita jindal" userId="2031c3eded1cdb7f" providerId="Windows Live" clId="Web-{3C10E524-E807-4B0D-90E2-F2318C4AA7DE}" dt="2022-01-17T15:03:42.146" v="13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ishita jindal" userId="2031c3eded1cdb7f" providerId="Windows Live" clId="Web-{3C10E524-E807-4B0D-90E2-F2318C4AA7DE}" dt="2022-01-17T14:56:19.324" v="7"/>
          <ac:spMkLst>
            <pc:docMk/>
            <pc:sldMk cId="109857222" sldId="256"/>
            <ac:spMk id="5" creationId="{9566348D-5E23-404C-A495-618E4EAA822E}"/>
          </ac:spMkLst>
        </pc:spChg>
        <pc:spChg chg="add del">
          <ac:chgData name="ishita jindal" userId="2031c3eded1cdb7f" providerId="Windows Live" clId="Web-{3C10E524-E807-4B0D-90E2-F2318C4AA7DE}" dt="2022-01-17T14:56:19.324" v="7"/>
          <ac:spMkLst>
            <pc:docMk/>
            <pc:sldMk cId="109857222" sldId="256"/>
            <ac:spMk id="6" creationId="{1525EE0A-A779-481E-A750-AD22CD1A020E}"/>
          </ac:spMkLst>
        </pc:spChg>
        <pc:spChg chg="add del">
          <ac:chgData name="ishita jindal" userId="2031c3eded1cdb7f" providerId="Windows Live" clId="Web-{3C10E524-E807-4B0D-90E2-F2318C4AA7DE}" dt="2022-01-17T14:55:03.213" v="1"/>
          <ac:spMkLst>
            <pc:docMk/>
            <pc:sldMk cId="109857222" sldId="256"/>
            <ac:spMk id="8" creationId="{6CA2C65D-0168-1245-86C8-62A8A6F7B813}"/>
          </ac:spMkLst>
        </pc:spChg>
        <pc:spChg chg="add del">
          <ac:chgData name="ishita jindal" userId="2031c3eded1cdb7f" providerId="Windows Live" clId="Web-{3C10E524-E807-4B0D-90E2-F2318C4AA7DE}" dt="2022-01-17T14:55:03.213" v="1"/>
          <ac:spMkLst>
            <pc:docMk/>
            <pc:sldMk cId="109857222" sldId="256"/>
            <ac:spMk id="10" creationId="{755E9273-3717-C94C-9BFF-75E87E47C46A}"/>
          </ac:spMkLst>
        </pc:spChg>
        <pc:spChg chg="add mod">
          <ac:chgData name="ishita jindal" userId="2031c3eded1cdb7f" providerId="Windows Live" clId="Web-{3C10E524-E807-4B0D-90E2-F2318C4AA7DE}" dt="2022-01-17T15:05:42.586" v="196" actId="20577"/>
          <ac:spMkLst>
            <pc:docMk/>
            <pc:sldMk cId="109857222" sldId="256"/>
            <ac:spMk id="11" creationId="{EC344A6F-47B3-4022-8CA0-91B90D28A08B}"/>
          </ac:spMkLst>
        </pc:spChg>
        <pc:spChg chg="add del">
          <ac:chgData name="ishita jindal" userId="2031c3eded1cdb7f" providerId="Windows Live" clId="Web-{3C10E524-E807-4B0D-90E2-F2318C4AA7DE}" dt="2022-01-17T14:55:03.213" v="1"/>
          <ac:spMkLst>
            <pc:docMk/>
            <pc:sldMk cId="109857222" sldId="256"/>
            <ac:spMk id="12" creationId="{9141701B-7CFF-9D4C-B086-043D49A2D725}"/>
          </ac:spMkLst>
        </pc:spChg>
        <pc:spChg chg="add del mod">
          <ac:chgData name="ishita jindal" userId="2031c3eded1cdb7f" providerId="Windows Live" clId="Web-{3C10E524-E807-4B0D-90E2-F2318C4AA7DE}" dt="2022-01-17T15:05:44.305" v="197"/>
          <ac:spMkLst>
            <pc:docMk/>
            <pc:sldMk cId="109857222" sldId="256"/>
            <ac:spMk id="13" creationId="{31121A4E-4C50-44E5-88BA-C02B8A9BD50A}"/>
          </ac:spMkLst>
        </pc:spChg>
        <pc:spChg chg="add del">
          <ac:chgData name="ishita jindal" userId="2031c3eded1cdb7f" providerId="Windows Live" clId="Web-{3C10E524-E807-4B0D-90E2-F2318C4AA7DE}" dt="2022-01-17T14:55:03.213" v="1"/>
          <ac:spMkLst>
            <pc:docMk/>
            <pc:sldMk cId="109857222" sldId="256"/>
            <ac:spMk id="14" creationId="{C6061948-09E3-5E4C-B579-8D459DCAF10D}"/>
          </ac:spMkLst>
        </pc:spChg>
        <pc:spChg chg="add del">
          <ac:chgData name="ishita jindal" userId="2031c3eded1cdb7f" providerId="Windows Live" clId="Web-{3C10E524-E807-4B0D-90E2-F2318C4AA7DE}" dt="2022-01-17T14:57:25.106" v="18"/>
          <ac:spMkLst>
            <pc:docMk/>
            <pc:sldMk cId="109857222" sldId="256"/>
            <ac:spMk id="18" creationId="{35F60170-91B4-45F0-B88B-9C07AEC4642C}"/>
          </ac:spMkLst>
        </pc:spChg>
        <pc:spChg chg="add del">
          <ac:chgData name="ishita jindal" userId="2031c3eded1cdb7f" providerId="Windows Live" clId="Web-{3C10E524-E807-4B0D-90E2-F2318C4AA7DE}" dt="2022-01-17T14:56:19.308" v="6"/>
          <ac:spMkLst>
            <pc:docMk/>
            <pc:sldMk cId="109857222" sldId="256"/>
            <ac:spMk id="21" creationId="{35F60170-91B4-45F0-B88B-9C07AEC4642C}"/>
          </ac:spMkLst>
        </pc:spChg>
        <pc:spChg chg="add del">
          <ac:chgData name="ishita jindal" userId="2031c3eded1cdb7f" providerId="Windows Live" clId="Web-{3C10E524-E807-4B0D-90E2-F2318C4AA7DE}" dt="2022-01-17T14:57:19.075" v="15"/>
          <ac:spMkLst>
            <pc:docMk/>
            <pc:sldMk cId="109857222" sldId="256"/>
            <ac:spMk id="22" creationId="{9B7AD9F6-8CE7-4299-8FC6-328F4DCD3FF9}"/>
          </ac:spMkLst>
        </pc:spChg>
        <pc:spChg chg="add del">
          <ac:chgData name="ishita jindal" userId="2031c3eded1cdb7f" providerId="Windows Live" clId="Web-{3C10E524-E807-4B0D-90E2-F2318C4AA7DE}" dt="2022-01-17T14:57:25.028" v="17"/>
          <ac:spMkLst>
            <pc:docMk/>
            <pc:sldMk cId="109857222" sldId="256"/>
            <ac:spMk id="24" creationId="{A5D0B0D3-D735-4619-AA45-B57B791E1744}"/>
          </ac:spMkLst>
        </pc:spChg>
        <pc:spChg chg="add del">
          <ac:chgData name="ishita jindal" userId="2031c3eded1cdb7f" providerId="Windows Live" clId="Web-{3C10E524-E807-4B0D-90E2-F2318C4AA7DE}" dt="2022-01-17T14:57:25.028" v="17"/>
          <ac:spMkLst>
            <pc:docMk/>
            <pc:sldMk cId="109857222" sldId="256"/>
            <ac:spMk id="26" creationId="{3D505D40-32E9-4C48-81F8-AD80433BE6B7}"/>
          </ac:spMkLst>
        </pc:spChg>
        <pc:spChg chg="add del">
          <ac:chgData name="ishita jindal" userId="2031c3eded1cdb7f" providerId="Windows Live" clId="Web-{3C10E524-E807-4B0D-90E2-F2318C4AA7DE}" dt="2022-01-17T14:57:19.075" v="15"/>
          <ac:spMkLst>
            <pc:docMk/>
            <pc:sldMk cId="109857222" sldId="256"/>
            <ac:spMk id="27" creationId="{F49775AF-8896-43EE-92C6-83497D6DC56F}"/>
          </ac:spMkLst>
        </pc:spChg>
        <pc:spChg chg="add">
          <ac:chgData name="ishita jindal" userId="2031c3eded1cdb7f" providerId="Windows Live" clId="Web-{3C10E524-E807-4B0D-90E2-F2318C4AA7DE}" dt="2022-01-17T14:57:25.106" v="18"/>
          <ac:spMkLst>
            <pc:docMk/>
            <pc:sldMk cId="109857222" sldId="256"/>
            <ac:spMk id="30" creationId="{51F77B6A-7F53-4B28-B73D-C8CC899AB221}"/>
          </ac:spMkLst>
        </pc:spChg>
        <pc:spChg chg="add">
          <ac:chgData name="ishita jindal" userId="2031c3eded1cdb7f" providerId="Windows Live" clId="Web-{3C10E524-E807-4B0D-90E2-F2318C4AA7DE}" dt="2022-01-17T14:57:25.106" v="18"/>
          <ac:spMkLst>
            <pc:docMk/>
            <pc:sldMk cId="109857222" sldId="256"/>
            <ac:spMk id="31" creationId="{F6E412EF-CF39-4C25-85B0-DB30B1B0A8C4}"/>
          </ac:spMkLst>
        </pc:spChg>
        <pc:spChg chg="add">
          <ac:chgData name="ishita jindal" userId="2031c3eded1cdb7f" providerId="Windows Live" clId="Web-{3C10E524-E807-4B0D-90E2-F2318C4AA7DE}" dt="2022-01-17T14:57:25.106" v="18"/>
          <ac:spMkLst>
            <pc:docMk/>
            <pc:sldMk cId="109857222" sldId="256"/>
            <ac:spMk id="33" creationId="{E8DA6235-17F2-4C9E-88C6-C5D38D8D3C03}"/>
          </ac:spMkLst>
        </pc:spChg>
        <pc:spChg chg="add">
          <ac:chgData name="ishita jindal" userId="2031c3eded1cdb7f" providerId="Windows Live" clId="Web-{3C10E524-E807-4B0D-90E2-F2318C4AA7DE}" dt="2022-01-17T14:57:25.106" v="18"/>
          <ac:spMkLst>
            <pc:docMk/>
            <pc:sldMk cId="109857222" sldId="256"/>
            <ac:spMk id="35" creationId="{B55DEF71-1741-4489-8E77-46FC5BAA66E2}"/>
          </ac:spMkLst>
        </pc:spChg>
        <pc:spChg chg="add">
          <ac:chgData name="ishita jindal" userId="2031c3eded1cdb7f" providerId="Windows Live" clId="Web-{3C10E524-E807-4B0D-90E2-F2318C4AA7DE}" dt="2022-01-17T14:57:25.106" v="18"/>
          <ac:spMkLst>
            <pc:docMk/>
            <pc:sldMk cId="109857222" sldId="256"/>
            <ac:spMk id="37" creationId="{82347B6D-A7CC-48EB-861F-917D0D61E3EA}"/>
          </ac:spMkLst>
        </pc:spChg>
        <pc:spChg chg="add">
          <ac:chgData name="ishita jindal" userId="2031c3eded1cdb7f" providerId="Windows Live" clId="Web-{3C10E524-E807-4B0D-90E2-F2318C4AA7DE}" dt="2022-01-17T14:57:25.106" v="18"/>
          <ac:spMkLst>
            <pc:docMk/>
            <pc:sldMk cId="109857222" sldId="256"/>
            <ac:spMk id="39" creationId="{A7A0A46D-CC9B-4E32-870A-7BC2DF940144}"/>
          </ac:spMkLst>
        </pc:spChg>
        <pc:spChg chg="add">
          <ac:chgData name="ishita jindal" userId="2031c3eded1cdb7f" providerId="Windows Live" clId="Web-{3C10E524-E807-4B0D-90E2-F2318C4AA7DE}" dt="2022-01-17T14:57:25.106" v="18"/>
          <ac:spMkLst>
            <pc:docMk/>
            <pc:sldMk cId="109857222" sldId="256"/>
            <ac:spMk id="41" creationId="{9178722E-1BD0-427E-BAAE-4F206DAB5818}"/>
          </ac:spMkLst>
        </pc:spChg>
        <pc:grpChg chg="add del">
          <ac:chgData name="ishita jindal" userId="2031c3eded1cdb7f" providerId="Windows Live" clId="Web-{3C10E524-E807-4B0D-90E2-F2318C4AA7DE}" dt="2022-01-17T14:57:25.028" v="17"/>
          <ac:grpSpMkLst>
            <pc:docMk/>
            <pc:sldMk cId="109857222" sldId="256"/>
            <ac:grpSpMk id="29" creationId="{C507BF36-B92B-4CAC-BCA7-8364B51E1F09}"/>
          </ac:grpSpMkLst>
        </pc:grpChg>
        <pc:grpChg chg="add">
          <ac:chgData name="ishita jindal" userId="2031c3eded1cdb7f" providerId="Windows Live" clId="Web-{3C10E524-E807-4B0D-90E2-F2318C4AA7DE}" dt="2022-01-17T14:57:25.106" v="18"/>
          <ac:grpSpMkLst>
            <pc:docMk/>
            <pc:sldMk cId="109857222" sldId="256"/>
            <ac:grpSpMk id="32" creationId="{2515629F-0D83-4A44-A125-CD50FC660AB4}"/>
          </ac:grpSpMkLst>
        </pc:grpChg>
        <pc:grpChg chg="add del">
          <ac:chgData name="ishita jindal" userId="2031c3eded1cdb7f" providerId="Windows Live" clId="Web-{3C10E524-E807-4B0D-90E2-F2318C4AA7DE}" dt="2022-01-17T14:57:25.028" v="17"/>
          <ac:grpSpMkLst>
            <pc:docMk/>
            <pc:sldMk cId="109857222" sldId="256"/>
            <ac:grpSpMk id="38" creationId="{DBBA0A0D-8F6A-400A-9E49-8C008E2C7DB1}"/>
          </ac:grpSpMkLst>
        </pc:grpChg>
        <pc:grpChg chg="add">
          <ac:chgData name="ishita jindal" userId="2031c3eded1cdb7f" providerId="Windows Live" clId="Web-{3C10E524-E807-4B0D-90E2-F2318C4AA7DE}" dt="2022-01-17T14:57:25.106" v="18"/>
          <ac:grpSpMkLst>
            <pc:docMk/>
            <pc:sldMk cId="109857222" sldId="256"/>
            <ac:grpSpMk id="43" creationId="{7D8E00FA-5561-4253-B903-92B49719E760}"/>
          </ac:grpSpMkLst>
        </pc:grpChg>
        <pc:grpChg chg="add">
          <ac:chgData name="ishita jindal" userId="2031c3eded1cdb7f" providerId="Windows Live" clId="Web-{3C10E524-E807-4B0D-90E2-F2318C4AA7DE}" dt="2022-01-17T14:57:25.106" v="18"/>
          <ac:grpSpMkLst>
            <pc:docMk/>
            <pc:sldMk cId="109857222" sldId="256"/>
            <ac:grpSpMk id="47" creationId="{5E6BB5FD-DB7B-4BE3-BA45-1EF042115ED5}"/>
          </ac:grpSpMkLst>
        </pc:grpChg>
        <pc:picChg chg="add mod">
          <ac:chgData name="ishita jindal" userId="2031c3eded1cdb7f" providerId="Windows Live" clId="Web-{3C10E524-E807-4B0D-90E2-F2318C4AA7DE}" dt="2022-01-17T14:58:08.982" v="23" actId="1076"/>
          <ac:picMkLst>
            <pc:docMk/>
            <pc:sldMk cId="109857222" sldId="256"/>
            <ac:picMk id="4" creationId="{CC360466-6105-4769-A082-F2B8B75CD632}"/>
          </ac:picMkLst>
        </pc:picChg>
        <pc:cxnChg chg="add del">
          <ac:chgData name="ishita jindal" userId="2031c3eded1cdb7f" providerId="Windows Live" clId="Web-{3C10E524-E807-4B0D-90E2-F2318C4AA7DE}" dt="2022-01-17T14:56:19.324" v="7"/>
          <ac:cxnSpMkLst>
            <pc:docMk/>
            <pc:sldMk cId="109857222" sldId="256"/>
            <ac:cxnSpMk id="7" creationId="{6BD6645B-2963-49B8-BD20-68F13D7B528D}"/>
          </ac:cxnSpMkLst>
        </pc:cxnChg>
        <pc:cxnChg chg="add del">
          <ac:chgData name="ishita jindal" userId="2031c3eded1cdb7f" providerId="Windows Live" clId="Web-{3C10E524-E807-4B0D-90E2-F2318C4AA7DE}" dt="2022-01-17T14:56:19.324" v="7"/>
          <ac:cxnSpMkLst>
            <pc:docMk/>
            <pc:sldMk cId="109857222" sldId="256"/>
            <ac:cxnSpMk id="9" creationId="{0AB1FF18-916C-43C4-8A6D-5878AEA3919B}"/>
          </ac:cxnSpMkLst>
        </pc:cxnChg>
        <pc:cxnChg chg="add del">
          <ac:chgData name="ishita jindal" userId="2031c3eded1cdb7f" providerId="Windows Live" clId="Web-{3C10E524-E807-4B0D-90E2-F2318C4AA7DE}" dt="2022-01-17T14:56:19.324" v="7"/>
          <ac:cxnSpMkLst>
            <pc:docMk/>
            <pc:sldMk cId="109857222" sldId="256"/>
            <ac:cxnSpMk id="16" creationId="{3EABAF14-551B-4C82-8652-104248C66894}"/>
          </ac:cxnSpMkLst>
        </pc:cxnChg>
        <pc:cxnChg chg="add del">
          <ac:chgData name="ishita jindal" userId="2031c3eded1cdb7f" providerId="Windows Live" clId="Web-{3C10E524-E807-4B0D-90E2-F2318C4AA7DE}" dt="2022-01-17T14:57:25.106" v="18"/>
          <ac:cxnSpMkLst>
            <pc:docMk/>
            <pc:sldMk cId="109857222" sldId="256"/>
            <ac:cxnSpMk id="19" creationId="{90D4BE5E-A277-4D2C-9B8A-205561BC70CC}"/>
          </ac:cxnSpMkLst>
        </pc:cxnChg>
        <pc:cxnChg chg="add del">
          <ac:chgData name="ishita jindal" userId="2031c3eded1cdb7f" providerId="Windows Live" clId="Web-{3C10E524-E807-4B0D-90E2-F2318C4AA7DE}" dt="2022-01-17T14:57:25.106" v="18"/>
          <ac:cxnSpMkLst>
            <pc:docMk/>
            <pc:sldMk cId="109857222" sldId="256"/>
            <ac:cxnSpMk id="20" creationId="{5D5EC73D-B34E-4B0B-8892-49C061016577}"/>
          </ac:cxnSpMkLst>
        </pc:cxnChg>
        <pc:cxnChg chg="add del">
          <ac:chgData name="ishita jindal" userId="2031c3eded1cdb7f" providerId="Windows Live" clId="Web-{3C10E524-E807-4B0D-90E2-F2318C4AA7DE}" dt="2022-01-17T14:56:19.308" v="6"/>
          <ac:cxnSpMkLst>
            <pc:docMk/>
            <pc:sldMk cId="109857222" sldId="256"/>
            <ac:cxnSpMk id="23" creationId="{9430F693-CD1C-4A41-9E80-FBEF9D128D0D}"/>
          </ac:cxnSpMkLst>
        </pc:cxnChg>
        <pc:cxnChg chg="add del">
          <ac:chgData name="ishita jindal" userId="2031c3eded1cdb7f" providerId="Windows Live" clId="Web-{3C10E524-E807-4B0D-90E2-F2318C4AA7DE}" dt="2022-01-17T14:56:19.308" v="6"/>
          <ac:cxnSpMkLst>
            <pc:docMk/>
            <pc:sldMk cId="109857222" sldId="256"/>
            <ac:cxnSpMk id="25" creationId="{97970E3C-BEF9-4097-A8D1-F453686992C1}"/>
          </ac:cxnSpMkLst>
        </pc:cxnChg>
      </pc:sldChg>
      <pc:sldChg chg="addSp delSp modSp new mod setBg">
        <pc:chgData name="ishita jindal" userId="2031c3eded1cdb7f" providerId="Windows Live" clId="Web-{3C10E524-E807-4B0D-90E2-F2318C4AA7DE}" dt="2022-01-17T15:07:32.589" v="211"/>
        <pc:sldMkLst>
          <pc:docMk/>
          <pc:sldMk cId="147459954" sldId="257"/>
        </pc:sldMkLst>
        <pc:spChg chg="del mod">
          <ac:chgData name="ishita jindal" userId="2031c3eded1cdb7f" providerId="Windows Live" clId="Web-{3C10E524-E807-4B0D-90E2-F2318C4AA7DE}" dt="2022-01-17T15:06:58.807" v="207"/>
          <ac:spMkLst>
            <pc:docMk/>
            <pc:sldMk cId="147459954" sldId="257"/>
            <ac:spMk id="2" creationId="{1AE68A1B-683E-4AAF-B923-1BE7F0A5B635}"/>
          </ac:spMkLst>
        </pc:spChg>
        <pc:spChg chg="del">
          <ac:chgData name="ishita jindal" userId="2031c3eded1cdb7f" providerId="Windows Live" clId="Web-{3C10E524-E807-4B0D-90E2-F2318C4AA7DE}" dt="2022-01-17T15:06:16.165" v="199"/>
          <ac:spMkLst>
            <pc:docMk/>
            <pc:sldMk cId="147459954" sldId="257"/>
            <ac:spMk id="3" creationId="{60F05D0D-C6D0-4FA5-94CF-670FFB414FC0}"/>
          </ac:spMkLst>
        </pc:spChg>
        <pc:spChg chg="add del">
          <ac:chgData name="ishita jindal" userId="2031c3eded1cdb7f" providerId="Windows Live" clId="Web-{3C10E524-E807-4B0D-90E2-F2318C4AA7DE}" dt="2022-01-17T15:07:32.589" v="211"/>
          <ac:spMkLst>
            <pc:docMk/>
            <pc:sldMk cId="147459954" sldId="257"/>
            <ac:spMk id="7" creationId="{70CCC791-94D7-4BB8-9EDF-423CEA1F6215}"/>
          </ac:spMkLst>
        </pc:spChg>
        <pc:spChg chg="add del">
          <ac:chgData name="ishita jindal" userId="2031c3eded1cdb7f" providerId="Windows Live" clId="Web-{3C10E524-E807-4B0D-90E2-F2318C4AA7DE}" dt="2022-01-17T15:07:32.589" v="211"/>
          <ac:spMkLst>
            <pc:docMk/>
            <pc:sldMk cId="147459954" sldId="257"/>
            <ac:spMk id="8" creationId="{ED55A19D-297C-4231-AD1F-08EF9B4AA8F4}"/>
          </ac:spMkLst>
        </pc:spChg>
        <pc:spChg chg="add del">
          <ac:chgData name="ishita jindal" userId="2031c3eded1cdb7f" providerId="Windows Live" clId="Web-{3C10E524-E807-4B0D-90E2-F2318C4AA7DE}" dt="2022-01-17T15:07:32.589" v="211"/>
          <ac:spMkLst>
            <pc:docMk/>
            <pc:sldMk cId="147459954" sldId="257"/>
            <ac:spMk id="15" creationId="{98875539-0E84-455D-BC55-CA2C4BD93DC2}"/>
          </ac:spMkLst>
        </pc:spChg>
        <pc:spChg chg="add del">
          <ac:chgData name="ishita jindal" userId="2031c3eded1cdb7f" providerId="Windows Live" clId="Web-{3C10E524-E807-4B0D-90E2-F2318C4AA7DE}" dt="2022-01-17T15:06:58.775" v="206"/>
          <ac:spMkLst>
            <pc:docMk/>
            <pc:sldMk cId="147459954" sldId="257"/>
            <ac:spMk id="16" creationId="{7D6BF779-0B8C-4CC2-9268-9506AD0C5331}"/>
          </ac:spMkLst>
        </pc:spChg>
        <pc:spChg chg="add del">
          <ac:chgData name="ishita jindal" userId="2031c3eded1cdb7f" providerId="Windows Live" clId="Web-{3C10E524-E807-4B0D-90E2-F2318C4AA7DE}" dt="2022-01-17T15:07:32.589" v="211"/>
          <ac:spMkLst>
            <pc:docMk/>
            <pc:sldMk cId="147459954" sldId="257"/>
            <ac:spMk id="17" creationId="{D83469C6-FD66-4B54-921B-8031CD42BA2F}"/>
          </ac:spMkLst>
        </pc:spChg>
        <pc:spChg chg="add del">
          <ac:chgData name="ishita jindal" userId="2031c3eded1cdb7f" providerId="Windows Live" clId="Web-{3C10E524-E807-4B0D-90E2-F2318C4AA7DE}" dt="2022-01-17T15:06:58.775" v="206"/>
          <ac:spMkLst>
            <pc:docMk/>
            <pc:sldMk cId="147459954" sldId="257"/>
            <ac:spMk id="18" creationId="{8B646C36-EEEC-4D52-8E8E-206F4CD8A3DA}"/>
          </ac:spMkLst>
        </pc:spChg>
        <pc:spChg chg="add del">
          <ac:chgData name="ishita jindal" userId="2031c3eded1cdb7f" providerId="Windows Live" clId="Web-{3C10E524-E807-4B0D-90E2-F2318C4AA7DE}" dt="2022-01-17T15:07:32.589" v="211"/>
          <ac:spMkLst>
            <pc:docMk/>
            <pc:sldMk cId="147459954" sldId="257"/>
            <ac:spMk id="19" creationId="{6F0C6814-AEA4-4409-9A89-7AC1D41EB7CA}"/>
          </ac:spMkLst>
        </pc:spChg>
        <pc:spChg chg="add del">
          <ac:chgData name="ishita jindal" userId="2031c3eded1cdb7f" providerId="Windows Live" clId="Web-{3C10E524-E807-4B0D-90E2-F2318C4AA7DE}" dt="2022-01-17T15:07:32.589" v="211"/>
          <ac:spMkLst>
            <pc:docMk/>
            <pc:sldMk cId="147459954" sldId="257"/>
            <ac:spMk id="22" creationId="{5F9176D7-CC1C-4175-B08A-01FB9F4F3CB5}"/>
          </ac:spMkLst>
        </pc:spChg>
        <pc:spChg chg="add del">
          <ac:chgData name="ishita jindal" userId="2031c3eded1cdb7f" providerId="Windows Live" clId="Web-{3C10E524-E807-4B0D-90E2-F2318C4AA7DE}" dt="2022-01-17T15:06:58.775" v="206"/>
          <ac:spMkLst>
            <pc:docMk/>
            <pc:sldMk cId="147459954" sldId="257"/>
            <ac:spMk id="24" creationId="{8258443E-B333-44F4-8D49-1EAB1C1A4613}"/>
          </ac:spMkLst>
        </pc:spChg>
        <pc:spChg chg="add del">
          <ac:chgData name="ishita jindal" userId="2031c3eded1cdb7f" providerId="Windows Live" clId="Web-{3C10E524-E807-4B0D-90E2-F2318C4AA7DE}" dt="2022-01-17T15:07:32.589" v="211"/>
          <ac:spMkLst>
            <pc:docMk/>
            <pc:sldMk cId="147459954" sldId="257"/>
            <ac:spMk id="28" creationId="{6754052F-5B23-433C-8ADA-E8F0F8438144}"/>
          </ac:spMkLst>
        </pc:spChg>
        <pc:spChg chg="add del">
          <ac:chgData name="ishita jindal" userId="2031c3eded1cdb7f" providerId="Windows Live" clId="Web-{3C10E524-E807-4B0D-90E2-F2318C4AA7DE}" dt="2022-01-17T15:07:32.589" v="211"/>
          <ac:spMkLst>
            <pc:docMk/>
            <pc:sldMk cId="147459954" sldId="257"/>
            <ac:spMk id="30" creationId="{FB2B180F-0C1C-4489-B089-6B68FD7AB38F}"/>
          </ac:spMkLst>
        </pc:spChg>
        <pc:spChg chg="add del">
          <ac:chgData name="ishita jindal" userId="2031c3eded1cdb7f" providerId="Windows Live" clId="Web-{3C10E524-E807-4B0D-90E2-F2318C4AA7DE}" dt="2022-01-17T15:06:58.775" v="206"/>
          <ac:spMkLst>
            <pc:docMk/>
            <pc:sldMk cId="147459954" sldId="257"/>
            <ac:spMk id="33" creationId="{4FB204DF-284E-45F6-A017-79A4DF57BCCB}"/>
          </ac:spMkLst>
        </pc:spChg>
        <pc:spChg chg="add del">
          <ac:chgData name="ishita jindal" userId="2031c3eded1cdb7f" providerId="Windows Live" clId="Web-{3C10E524-E807-4B0D-90E2-F2318C4AA7DE}" dt="2022-01-17T15:06:58.775" v="206"/>
          <ac:spMkLst>
            <pc:docMk/>
            <pc:sldMk cId="147459954" sldId="257"/>
            <ac:spMk id="35" creationId="{EB8560A9-B281-46EB-A304-1E4A5A00D6A9}"/>
          </ac:spMkLst>
        </pc:spChg>
        <pc:spChg chg="add del">
          <ac:chgData name="ishita jindal" userId="2031c3eded1cdb7f" providerId="Windows Live" clId="Web-{3C10E524-E807-4B0D-90E2-F2318C4AA7DE}" dt="2022-01-17T15:06:58.775" v="206"/>
          <ac:spMkLst>
            <pc:docMk/>
            <pc:sldMk cId="147459954" sldId="257"/>
            <ac:spMk id="37" creationId="{4D1A5E71-B6B6-486A-8CDC-C7ABD9B903F6}"/>
          </ac:spMkLst>
        </pc:spChg>
        <pc:spChg chg="add del">
          <ac:chgData name="ishita jindal" userId="2031c3eded1cdb7f" providerId="Windows Live" clId="Web-{3C10E524-E807-4B0D-90E2-F2318C4AA7DE}" dt="2022-01-17T15:06:58.775" v="206"/>
          <ac:spMkLst>
            <pc:docMk/>
            <pc:sldMk cId="147459954" sldId="257"/>
            <ac:spMk id="39" creationId="{667882DD-56E8-460E-99D5-86E71982D5AB}"/>
          </ac:spMkLst>
        </pc:spChg>
        <pc:spChg chg="add">
          <ac:chgData name="ishita jindal" userId="2031c3eded1cdb7f" providerId="Windows Live" clId="Web-{3C10E524-E807-4B0D-90E2-F2318C4AA7DE}" dt="2022-01-17T15:07:32.589" v="211"/>
          <ac:spMkLst>
            <pc:docMk/>
            <pc:sldMk cId="147459954" sldId="257"/>
            <ac:spMk id="40" creationId="{7D6BF779-0B8C-4CC2-9268-9506AD0C5331}"/>
          </ac:spMkLst>
        </pc:spChg>
        <pc:spChg chg="add">
          <ac:chgData name="ishita jindal" userId="2031c3eded1cdb7f" providerId="Windows Live" clId="Web-{3C10E524-E807-4B0D-90E2-F2318C4AA7DE}" dt="2022-01-17T15:07:32.589" v="211"/>
          <ac:spMkLst>
            <pc:docMk/>
            <pc:sldMk cId="147459954" sldId="257"/>
            <ac:spMk id="47" creationId="{489B7BFD-8F45-4093-AD9C-91B15B0503D9}"/>
          </ac:spMkLst>
        </pc:spChg>
        <pc:spChg chg="add del">
          <ac:chgData name="ishita jindal" userId="2031c3eded1cdb7f" providerId="Windows Live" clId="Web-{3C10E524-E807-4B0D-90E2-F2318C4AA7DE}" dt="2022-01-17T15:07:32.557" v="210"/>
          <ac:spMkLst>
            <pc:docMk/>
            <pc:sldMk cId="147459954" sldId="257"/>
            <ac:spMk id="48" creationId="{7D6BF779-0B8C-4CC2-9268-9506AD0C5331}"/>
          </ac:spMkLst>
        </pc:spChg>
        <pc:spChg chg="add del">
          <ac:chgData name="ishita jindal" userId="2031c3eded1cdb7f" providerId="Windows Live" clId="Web-{3C10E524-E807-4B0D-90E2-F2318C4AA7DE}" dt="2022-01-17T15:07:32.557" v="210"/>
          <ac:spMkLst>
            <pc:docMk/>
            <pc:sldMk cId="147459954" sldId="257"/>
            <ac:spMk id="50" creationId="{8B646C36-EEEC-4D52-8E8E-206F4CD8A3DA}"/>
          </ac:spMkLst>
        </pc:spChg>
        <pc:spChg chg="add del">
          <ac:chgData name="ishita jindal" userId="2031c3eded1cdb7f" providerId="Windows Live" clId="Web-{3C10E524-E807-4B0D-90E2-F2318C4AA7DE}" dt="2022-01-17T15:07:32.557" v="210"/>
          <ac:spMkLst>
            <pc:docMk/>
            <pc:sldMk cId="147459954" sldId="257"/>
            <ac:spMk id="56" creationId="{8258443E-B333-44F4-8D49-1EAB1C1A4613}"/>
          </ac:spMkLst>
        </pc:spChg>
        <pc:spChg chg="add">
          <ac:chgData name="ishita jindal" userId="2031c3eded1cdb7f" providerId="Windows Live" clId="Web-{3C10E524-E807-4B0D-90E2-F2318C4AA7DE}" dt="2022-01-17T15:07:32.589" v="211"/>
          <ac:spMkLst>
            <pc:docMk/>
            <pc:sldMk cId="147459954" sldId="257"/>
            <ac:spMk id="64" creationId="{B410157D-B333-4FC1-952E-FB1E4A1F86E6}"/>
          </ac:spMkLst>
        </pc:spChg>
        <pc:spChg chg="add del">
          <ac:chgData name="ishita jindal" userId="2031c3eded1cdb7f" providerId="Windows Live" clId="Web-{3C10E524-E807-4B0D-90E2-F2318C4AA7DE}" dt="2022-01-17T15:07:32.557" v="210"/>
          <ac:spMkLst>
            <pc:docMk/>
            <pc:sldMk cId="147459954" sldId="257"/>
            <ac:spMk id="65" creationId="{4FB204DF-284E-45F6-A017-79A4DF57BCCB}"/>
          </ac:spMkLst>
        </pc:spChg>
        <pc:spChg chg="add">
          <ac:chgData name="ishita jindal" userId="2031c3eded1cdb7f" providerId="Windows Live" clId="Web-{3C10E524-E807-4B0D-90E2-F2318C4AA7DE}" dt="2022-01-17T15:07:32.589" v="211"/>
          <ac:spMkLst>
            <pc:docMk/>
            <pc:sldMk cId="147459954" sldId="257"/>
            <ac:spMk id="66" creationId="{DFE66D7D-ABDD-4F6B-A637-3A3A2ACE1A69}"/>
          </ac:spMkLst>
        </pc:spChg>
        <pc:spChg chg="add del">
          <ac:chgData name="ishita jindal" userId="2031c3eded1cdb7f" providerId="Windows Live" clId="Web-{3C10E524-E807-4B0D-90E2-F2318C4AA7DE}" dt="2022-01-17T15:07:32.557" v="210"/>
          <ac:spMkLst>
            <pc:docMk/>
            <pc:sldMk cId="147459954" sldId="257"/>
            <ac:spMk id="67" creationId="{EB8560A9-B281-46EB-A304-1E4A5A00D6A9}"/>
          </ac:spMkLst>
        </pc:spChg>
        <pc:spChg chg="add">
          <ac:chgData name="ishita jindal" userId="2031c3eded1cdb7f" providerId="Windows Live" clId="Web-{3C10E524-E807-4B0D-90E2-F2318C4AA7DE}" dt="2022-01-17T15:07:32.589" v="211"/>
          <ac:spMkLst>
            <pc:docMk/>
            <pc:sldMk cId="147459954" sldId="257"/>
            <ac:spMk id="68" creationId="{2D1AF5D9-E67F-4DB6-8615-293D22495C1F}"/>
          </ac:spMkLst>
        </pc:spChg>
        <pc:spChg chg="add del">
          <ac:chgData name="ishita jindal" userId="2031c3eded1cdb7f" providerId="Windows Live" clId="Web-{3C10E524-E807-4B0D-90E2-F2318C4AA7DE}" dt="2022-01-17T15:07:32.557" v="210"/>
          <ac:spMkLst>
            <pc:docMk/>
            <pc:sldMk cId="147459954" sldId="257"/>
            <ac:spMk id="69" creationId="{4D1A5E71-B6B6-486A-8CDC-C7ABD9B903F6}"/>
          </ac:spMkLst>
        </pc:spChg>
        <pc:spChg chg="add del">
          <ac:chgData name="ishita jindal" userId="2031c3eded1cdb7f" providerId="Windows Live" clId="Web-{3C10E524-E807-4B0D-90E2-F2318C4AA7DE}" dt="2022-01-17T15:07:32.557" v="210"/>
          <ac:spMkLst>
            <pc:docMk/>
            <pc:sldMk cId="147459954" sldId="257"/>
            <ac:spMk id="71" creationId="{667882DD-56E8-460E-99D5-86E71982D5AB}"/>
          </ac:spMkLst>
        </pc:spChg>
        <pc:grpChg chg="add del">
          <ac:chgData name="ishita jindal" userId="2031c3eded1cdb7f" providerId="Windows Live" clId="Web-{3C10E524-E807-4B0D-90E2-F2318C4AA7DE}" dt="2022-01-17T15:07:32.589" v="211"/>
          <ac:grpSpMkLst>
            <pc:docMk/>
            <pc:sldMk cId="147459954" sldId="257"/>
            <ac:grpSpMk id="6" creationId="{773CCE17-EE0F-40E0-B7AE-CF7677B64709}"/>
          </ac:grpSpMkLst>
        </pc:grpChg>
        <pc:grpChg chg="add del">
          <ac:chgData name="ishita jindal" userId="2031c3eded1cdb7f" providerId="Windows Live" clId="Web-{3C10E524-E807-4B0D-90E2-F2318C4AA7DE}" dt="2022-01-17T15:06:58.775" v="206"/>
          <ac:grpSpMkLst>
            <pc:docMk/>
            <pc:sldMk cId="147459954" sldId="257"/>
            <ac:grpSpMk id="9" creationId="{8A351602-3772-4279-B0D3-A523F6F6EAB3}"/>
          </ac:grpSpMkLst>
        </pc:grpChg>
        <pc:grpChg chg="add del">
          <ac:chgData name="ishita jindal" userId="2031c3eded1cdb7f" providerId="Windows Live" clId="Web-{3C10E524-E807-4B0D-90E2-F2318C4AA7DE}" dt="2022-01-17T15:06:58.775" v="206"/>
          <ac:grpSpMkLst>
            <pc:docMk/>
            <pc:sldMk cId="147459954" sldId="257"/>
            <ac:grpSpMk id="20" creationId="{B2EBBF56-923D-48A7-9F8F-86E33CFA3EF9}"/>
          </ac:grpSpMkLst>
        </pc:grpChg>
        <pc:grpChg chg="add del">
          <ac:chgData name="ishita jindal" userId="2031c3eded1cdb7f" providerId="Windows Live" clId="Web-{3C10E524-E807-4B0D-90E2-F2318C4AA7DE}" dt="2022-01-17T15:06:58.775" v="206"/>
          <ac:grpSpMkLst>
            <pc:docMk/>
            <pc:sldMk cId="147459954" sldId="257"/>
            <ac:grpSpMk id="26" creationId="{FB9739EB-7F66-433D-841F-AB3CD18700B7}"/>
          </ac:grpSpMkLst>
        </pc:grpChg>
        <pc:grpChg chg="add del">
          <ac:chgData name="ishita jindal" userId="2031c3eded1cdb7f" providerId="Windows Live" clId="Web-{3C10E524-E807-4B0D-90E2-F2318C4AA7DE}" dt="2022-01-17T15:07:32.589" v="211"/>
          <ac:grpSpMkLst>
            <pc:docMk/>
            <pc:sldMk cId="147459954" sldId="257"/>
            <ac:grpSpMk id="32" creationId="{F8DA0E47-CC59-4007-BDA3-0D5A4CF235D6}"/>
          </ac:grpSpMkLst>
        </pc:grpChg>
        <pc:grpChg chg="add">
          <ac:chgData name="ishita jindal" userId="2031c3eded1cdb7f" providerId="Windows Live" clId="Web-{3C10E524-E807-4B0D-90E2-F2318C4AA7DE}" dt="2022-01-17T15:07:32.589" v="211"/>
          <ac:grpSpMkLst>
            <pc:docMk/>
            <pc:sldMk cId="147459954" sldId="257"/>
            <ac:grpSpMk id="38" creationId="{8A351602-3772-4279-B0D3-A523F6F6EAB3}"/>
          </ac:grpSpMkLst>
        </pc:grpChg>
        <pc:grpChg chg="add del">
          <ac:chgData name="ishita jindal" userId="2031c3eded1cdb7f" providerId="Windows Live" clId="Web-{3C10E524-E807-4B0D-90E2-F2318C4AA7DE}" dt="2022-01-17T15:07:32.557" v="210"/>
          <ac:grpSpMkLst>
            <pc:docMk/>
            <pc:sldMk cId="147459954" sldId="257"/>
            <ac:grpSpMk id="41" creationId="{8A351602-3772-4279-B0D3-A523F6F6EAB3}"/>
          </ac:grpSpMkLst>
        </pc:grpChg>
        <pc:grpChg chg="add">
          <ac:chgData name="ishita jindal" userId="2031c3eded1cdb7f" providerId="Windows Live" clId="Web-{3C10E524-E807-4B0D-90E2-F2318C4AA7DE}" dt="2022-01-17T15:07:32.589" v="211"/>
          <ac:grpSpMkLst>
            <pc:docMk/>
            <pc:sldMk cId="147459954" sldId="257"/>
            <ac:grpSpMk id="49" creationId="{5ECDEC52-15F3-49DD-BCBA-A0533E540F0C}"/>
          </ac:grpSpMkLst>
        </pc:grpChg>
        <pc:grpChg chg="add">
          <ac:chgData name="ishita jindal" userId="2031c3eded1cdb7f" providerId="Windows Live" clId="Web-{3C10E524-E807-4B0D-90E2-F2318C4AA7DE}" dt="2022-01-17T15:07:32.589" v="211"/>
          <ac:grpSpMkLst>
            <pc:docMk/>
            <pc:sldMk cId="147459954" sldId="257"/>
            <ac:grpSpMk id="51" creationId="{4D91CBDC-3A55-4B80-A109-4C758ADF147B}"/>
          </ac:grpSpMkLst>
        </pc:grpChg>
        <pc:grpChg chg="add del">
          <ac:chgData name="ishita jindal" userId="2031c3eded1cdb7f" providerId="Windows Live" clId="Web-{3C10E524-E807-4B0D-90E2-F2318C4AA7DE}" dt="2022-01-17T15:07:32.557" v="210"/>
          <ac:grpSpMkLst>
            <pc:docMk/>
            <pc:sldMk cId="147459954" sldId="257"/>
            <ac:grpSpMk id="52" creationId="{B2EBBF56-923D-48A7-9F8F-86E33CFA3EF9}"/>
          </ac:grpSpMkLst>
        </pc:grpChg>
        <pc:grpChg chg="add del">
          <ac:chgData name="ishita jindal" userId="2031c3eded1cdb7f" providerId="Windows Live" clId="Web-{3C10E524-E807-4B0D-90E2-F2318C4AA7DE}" dt="2022-01-17T15:07:32.557" v="210"/>
          <ac:grpSpMkLst>
            <pc:docMk/>
            <pc:sldMk cId="147459954" sldId="257"/>
            <ac:grpSpMk id="58" creationId="{FB9739EB-7F66-433D-841F-AB3CD18700B7}"/>
          </ac:grpSpMkLst>
        </pc:grpChg>
        <pc:grpChg chg="add">
          <ac:chgData name="ishita jindal" userId="2031c3eded1cdb7f" providerId="Windows Live" clId="Web-{3C10E524-E807-4B0D-90E2-F2318C4AA7DE}" dt="2022-01-17T15:07:32.589" v="211"/>
          <ac:grpSpMkLst>
            <pc:docMk/>
            <pc:sldMk cId="147459954" sldId="257"/>
            <ac:grpSpMk id="60" creationId="{4478CD8A-FF59-40AD-8101-D685A2FEF64D}"/>
          </ac:grpSpMkLst>
        </pc:grpChg>
        <pc:picChg chg="add mod ord">
          <ac:chgData name="ishita jindal" userId="2031c3eded1cdb7f" providerId="Windows Live" clId="Web-{3C10E524-E807-4B0D-90E2-F2318C4AA7DE}" dt="2022-01-17T15:07:32.589" v="211"/>
          <ac:picMkLst>
            <pc:docMk/>
            <pc:sldMk cId="147459954" sldId="257"/>
            <ac:picMk id="4" creationId="{1EDA5ADE-4D06-4716-B4BF-2080184E0E42}"/>
          </ac:picMkLst>
        </pc:picChg>
      </pc:sldChg>
      <pc:sldMasterChg chg="add del addSldLayout delSldLayout">
        <pc:chgData name="ishita jindal" userId="2031c3eded1cdb7f" providerId="Windows Live" clId="Web-{3C10E524-E807-4B0D-90E2-F2318C4AA7DE}" dt="2022-01-17T14:55:03.259" v="2"/>
        <pc:sldMasterMkLst>
          <pc:docMk/>
          <pc:sldMasterMk cId="2460954070" sldId="2147483660"/>
        </pc:sldMasterMkLst>
        <pc:sldLayoutChg chg="add del">
          <pc:chgData name="ishita jindal" userId="2031c3eded1cdb7f" providerId="Windows Live" clId="Web-{3C10E524-E807-4B0D-90E2-F2318C4AA7DE}" dt="2022-01-17T14:55:03.259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ishita jindal" userId="2031c3eded1cdb7f" providerId="Windows Live" clId="Web-{3C10E524-E807-4B0D-90E2-F2318C4AA7DE}" dt="2022-01-17T14:55:03.259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ishita jindal" userId="2031c3eded1cdb7f" providerId="Windows Live" clId="Web-{3C10E524-E807-4B0D-90E2-F2318C4AA7DE}" dt="2022-01-17T14:55:03.259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ishita jindal" userId="2031c3eded1cdb7f" providerId="Windows Live" clId="Web-{3C10E524-E807-4B0D-90E2-F2318C4AA7DE}" dt="2022-01-17T14:55:03.259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ishita jindal" userId="2031c3eded1cdb7f" providerId="Windows Live" clId="Web-{3C10E524-E807-4B0D-90E2-F2318C4AA7DE}" dt="2022-01-17T14:55:03.259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ishita jindal" userId="2031c3eded1cdb7f" providerId="Windows Live" clId="Web-{3C10E524-E807-4B0D-90E2-F2318C4AA7DE}" dt="2022-01-17T14:55:03.259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ishita jindal" userId="2031c3eded1cdb7f" providerId="Windows Live" clId="Web-{3C10E524-E807-4B0D-90E2-F2318C4AA7DE}" dt="2022-01-17T14:55:03.259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ishita jindal" userId="2031c3eded1cdb7f" providerId="Windows Live" clId="Web-{3C10E524-E807-4B0D-90E2-F2318C4AA7DE}" dt="2022-01-17T14:55:03.259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ishita jindal" userId="2031c3eded1cdb7f" providerId="Windows Live" clId="Web-{3C10E524-E807-4B0D-90E2-F2318C4AA7DE}" dt="2022-01-17T14:55:03.259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ishita jindal" userId="2031c3eded1cdb7f" providerId="Windows Live" clId="Web-{3C10E524-E807-4B0D-90E2-F2318C4AA7DE}" dt="2022-01-17T14:55:03.259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ishita jindal" userId="2031c3eded1cdb7f" providerId="Windows Live" clId="Web-{3C10E524-E807-4B0D-90E2-F2318C4AA7DE}" dt="2022-01-17T14:55:03.259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ishita jindal" userId="2031c3eded1cdb7f" providerId="Windows Live" clId="Web-{3C10E524-E807-4B0D-90E2-F2318C4AA7DE}" dt="2022-01-17T14:57:25.106" v="18"/>
        <pc:sldMasterMkLst>
          <pc:docMk/>
          <pc:sldMasterMk cId="4153673471" sldId="2147483685"/>
        </pc:sldMasterMkLst>
        <pc:sldLayoutChg chg="add del">
          <pc:chgData name="ishita jindal" userId="2031c3eded1cdb7f" providerId="Windows Live" clId="Web-{3C10E524-E807-4B0D-90E2-F2318C4AA7DE}" dt="2022-01-17T14:57:25.106" v="18"/>
          <pc:sldLayoutMkLst>
            <pc:docMk/>
            <pc:sldMasterMk cId="4153673471" sldId="2147483685"/>
            <pc:sldLayoutMk cId="3601740670" sldId="2147483674"/>
          </pc:sldLayoutMkLst>
        </pc:sldLayoutChg>
        <pc:sldLayoutChg chg="add del">
          <pc:chgData name="ishita jindal" userId="2031c3eded1cdb7f" providerId="Windows Live" clId="Web-{3C10E524-E807-4B0D-90E2-F2318C4AA7DE}" dt="2022-01-17T14:57:25.106" v="18"/>
          <pc:sldLayoutMkLst>
            <pc:docMk/>
            <pc:sldMasterMk cId="4153673471" sldId="2147483685"/>
            <pc:sldLayoutMk cId="2279610626" sldId="2147483675"/>
          </pc:sldLayoutMkLst>
        </pc:sldLayoutChg>
        <pc:sldLayoutChg chg="add del">
          <pc:chgData name="ishita jindal" userId="2031c3eded1cdb7f" providerId="Windows Live" clId="Web-{3C10E524-E807-4B0D-90E2-F2318C4AA7DE}" dt="2022-01-17T14:57:25.106" v="18"/>
          <pc:sldLayoutMkLst>
            <pc:docMk/>
            <pc:sldMasterMk cId="4153673471" sldId="2147483685"/>
            <pc:sldLayoutMk cId="1453216569" sldId="2147483676"/>
          </pc:sldLayoutMkLst>
        </pc:sldLayoutChg>
        <pc:sldLayoutChg chg="add del">
          <pc:chgData name="ishita jindal" userId="2031c3eded1cdb7f" providerId="Windows Live" clId="Web-{3C10E524-E807-4B0D-90E2-F2318C4AA7DE}" dt="2022-01-17T14:57:25.106" v="18"/>
          <pc:sldLayoutMkLst>
            <pc:docMk/>
            <pc:sldMasterMk cId="4153673471" sldId="2147483685"/>
            <pc:sldLayoutMk cId="807571514" sldId="2147483677"/>
          </pc:sldLayoutMkLst>
        </pc:sldLayoutChg>
        <pc:sldLayoutChg chg="add del">
          <pc:chgData name="ishita jindal" userId="2031c3eded1cdb7f" providerId="Windows Live" clId="Web-{3C10E524-E807-4B0D-90E2-F2318C4AA7DE}" dt="2022-01-17T14:57:25.106" v="18"/>
          <pc:sldLayoutMkLst>
            <pc:docMk/>
            <pc:sldMasterMk cId="4153673471" sldId="2147483685"/>
            <pc:sldLayoutMk cId="2008224376" sldId="2147483678"/>
          </pc:sldLayoutMkLst>
        </pc:sldLayoutChg>
        <pc:sldLayoutChg chg="add del">
          <pc:chgData name="ishita jindal" userId="2031c3eded1cdb7f" providerId="Windows Live" clId="Web-{3C10E524-E807-4B0D-90E2-F2318C4AA7DE}" dt="2022-01-17T14:57:25.106" v="18"/>
          <pc:sldLayoutMkLst>
            <pc:docMk/>
            <pc:sldMasterMk cId="4153673471" sldId="2147483685"/>
            <pc:sldLayoutMk cId="1318557527" sldId="2147483679"/>
          </pc:sldLayoutMkLst>
        </pc:sldLayoutChg>
        <pc:sldLayoutChg chg="add del">
          <pc:chgData name="ishita jindal" userId="2031c3eded1cdb7f" providerId="Windows Live" clId="Web-{3C10E524-E807-4B0D-90E2-F2318C4AA7DE}" dt="2022-01-17T14:57:25.106" v="18"/>
          <pc:sldLayoutMkLst>
            <pc:docMk/>
            <pc:sldMasterMk cId="4153673471" sldId="2147483685"/>
            <pc:sldLayoutMk cId="349397603" sldId="2147483680"/>
          </pc:sldLayoutMkLst>
        </pc:sldLayoutChg>
        <pc:sldLayoutChg chg="add del">
          <pc:chgData name="ishita jindal" userId="2031c3eded1cdb7f" providerId="Windows Live" clId="Web-{3C10E524-E807-4B0D-90E2-F2318C4AA7DE}" dt="2022-01-17T14:57:25.106" v="18"/>
          <pc:sldLayoutMkLst>
            <pc:docMk/>
            <pc:sldMasterMk cId="4153673471" sldId="2147483685"/>
            <pc:sldLayoutMk cId="3814969371" sldId="2147483681"/>
          </pc:sldLayoutMkLst>
        </pc:sldLayoutChg>
        <pc:sldLayoutChg chg="add del">
          <pc:chgData name="ishita jindal" userId="2031c3eded1cdb7f" providerId="Windows Live" clId="Web-{3C10E524-E807-4B0D-90E2-F2318C4AA7DE}" dt="2022-01-17T14:57:25.106" v="18"/>
          <pc:sldLayoutMkLst>
            <pc:docMk/>
            <pc:sldMasterMk cId="4153673471" sldId="2147483685"/>
            <pc:sldLayoutMk cId="1311533252" sldId="2147483682"/>
          </pc:sldLayoutMkLst>
        </pc:sldLayoutChg>
        <pc:sldLayoutChg chg="add del">
          <pc:chgData name="ishita jindal" userId="2031c3eded1cdb7f" providerId="Windows Live" clId="Web-{3C10E524-E807-4B0D-90E2-F2318C4AA7DE}" dt="2022-01-17T14:57:25.106" v="18"/>
          <pc:sldLayoutMkLst>
            <pc:docMk/>
            <pc:sldMasterMk cId="4153673471" sldId="2147483685"/>
            <pc:sldLayoutMk cId="4138195041" sldId="2147483683"/>
          </pc:sldLayoutMkLst>
        </pc:sldLayoutChg>
        <pc:sldLayoutChg chg="add del">
          <pc:chgData name="ishita jindal" userId="2031c3eded1cdb7f" providerId="Windows Live" clId="Web-{3C10E524-E807-4B0D-90E2-F2318C4AA7DE}" dt="2022-01-17T14:57:25.106" v="18"/>
          <pc:sldLayoutMkLst>
            <pc:docMk/>
            <pc:sldMasterMk cId="4153673471" sldId="2147483685"/>
            <pc:sldLayoutMk cId="160255876" sldId="2147483684"/>
          </pc:sldLayoutMkLst>
        </pc:sldLayoutChg>
      </pc:sldMasterChg>
      <pc:sldMasterChg chg="add del addSldLayout delSldLayout">
        <pc:chgData name="ishita jindal" userId="2031c3eded1cdb7f" providerId="Windows Live" clId="Web-{3C10E524-E807-4B0D-90E2-F2318C4AA7DE}" dt="2022-01-17T14:55:03.213" v="1"/>
        <pc:sldMasterMkLst>
          <pc:docMk/>
          <pc:sldMasterMk cId="2048121950" sldId="2147483711"/>
        </pc:sldMasterMkLst>
        <pc:sldLayoutChg chg="add del">
          <pc:chgData name="ishita jindal" userId="2031c3eded1cdb7f" providerId="Windows Live" clId="Web-{3C10E524-E807-4B0D-90E2-F2318C4AA7DE}" dt="2022-01-17T14:55:03.213" v="1"/>
          <pc:sldLayoutMkLst>
            <pc:docMk/>
            <pc:sldMasterMk cId="2048121950" sldId="2147483711"/>
            <pc:sldLayoutMk cId="1279356524" sldId="2147483700"/>
          </pc:sldLayoutMkLst>
        </pc:sldLayoutChg>
        <pc:sldLayoutChg chg="add del">
          <pc:chgData name="ishita jindal" userId="2031c3eded1cdb7f" providerId="Windows Live" clId="Web-{3C10E524-E807-4B0D-90E2-F2318C4AA7DE}" dt="2022-01-17T14:55:03.213" v="1"/>
          <pc:sldLayoutMkLst>
            <pc:docMk/>
            <pc:sldMasterMk cId="2048121950" sldId="2147483711"/>
            <pc:sldLayoutMk cId="3274880410" sldId="2147483701"/>
          </pc:sldLayoutMkLst>
        </pc:sldLayoutChg>
        <pc:sldLayoutChg chg="add del">
          <pc:chgData name="ishita jindal" userId="2031c3eded1cdb7f" providerId="Windows Live" clId="Web-{3C10E524-E807-4B0D-90E2-F2318C4AA7DE}" dt="2022-01-17T14:55:03.213" v="1"/>
          <pc:sldLayoutMkLst>
            <pc:docMk/>
            <pc:sldMasterMk cId="2048121950" sldId="2147483711"/>
            <pc:sldLayoutMk cId="4073078339" sldId="2147483702"/>
          </pc:sldLayoutMkLst>
        </pc:sldLayoutChg>
        <pc:sldLayoutChg chg="add del">
          <pc:chgData name="ishita jindal" userId="2031c3eded1cdb7f" providerId="Windows Live" clId="Web-{3C10E524-E807-4B0D-90E2-F2318C4AA7DE}" dt="2022-01-17T14:55:03.213" v="1"/>
          <pc:sldLayoutMkLst>
            <pc:docMk/>
            <pc:sldMasterMk cId="2048121950" sldId="2147483711"/>
            <pc:sldLayoutMk cId="502522420" sldId="2147483703"/>
          </pc:sldLayoutMkLst>
        </pc:sldLayoutChg>
        <pc:sldLayoutChg chg="add del">
          <pc:chgData name="ishita jindal" userId="2031c3eded1cdb7f" providerId="Windows Live" clId="Web-{3C10E524-E807-4B0D-90E2-F2318C4AA7DE}" dt="2022-01-17T14:55:03.213" v="1"/>
          <pc:sldLayoutMkLst>
            <pc:docMk/>
            <pc:sldMasterMk cId="2048121950" sldId="2147483711"/>
            <pc:sldLayoutMk cId="3310895849" sldId="2147483704"/>
          </pc:sldLayoutMkLst>
        </pc:sldLayoutChg>
        <pc:sldLayoutChg chg="add del">
          <pc:chgData name="ishita jindal" userId="2031c3eded1cdb7f" providerId="Windows Live" clId="Web-{3C10E524-E807-4B0D-90E2-F2318C4AA7DE}" dt="2022-01-17T14:55:03.213" v="1"/>
          <pc:sldLayoutMkLst>
            <pc:docMk/>
            <pc:sldMasterMk cId="2048121950" sldId="2147483711"/>
            <pc:sldLayoutMk cId="3462716827" sldId="2147483705"/>
          </pc:sldLayoutMkLst>
        </pc:sldLayoutChg>
        <pc:sldLayoutChg chg="add del">
          <pc:chgData name="ishita jindal" userId="2031c3eded1cdb7f" providerId="Windows Live" clId="Web-{3C10E524-E807-4B0D-90E2-F2318C4AA7DE}" dt="2022-01-17T14:55:03.213" v="1"/>
          <pc:sldLayoutMkLst>
            <pc:docMk/>
            <pc:sldMasterMk cId="2048121950" sldId="2147483711"/>
            <pc:sldLayoutMk cId="661275780" sldId="2147483706"/>
          </pc:sldLayoutMkLst>
        </pc:sldLayoutChg>
        <pc:sldLayoutChg chg="add del">
          <pc:chgData name="ishita jindal" userId="2031c3eded1cdb7f" providerId="Windows Live" clId="Web-{3C10E524-E807-4B0D-90E2-F2318C4AA7DE}" dt="2022-01-17T14:55:03.213" v="1"/>
          <pc:sldLayoutMkLst>
            <pc:docMk/>
            <pc:sldMasterMk cId="2048121950" sldId="2147483711"/>
            <pc:sldLayoutMk cId="2239830597" sldId="2147483707"/>
          </pc:sldLayoutMkLst>
        </pc:sldLayoutChg>
        <pc:sldLayoutChg chg="add del">
          <pc:chgData name="ishita jindal" userId="2031c3eded1cdb7f" providerId="Windows Live" clId="Web-{3C10E524-E807-4B0D-90E2-F2318C4AA7DE}" dt="2022-01-17T14:55:03.213" v="1"/>
          <pc:sldLayoutMkLst>
            <pc:docMk/>
            <pc:sldMasterMk cId="2048121950" sldId="2147483711"/>
            <pc:sldLayoutMk cId="2315289766" sldId="2147483708"/>
          </pc:sldLayoutMkLst>
        </pc:sldLayoutChg>
        <pc:sldLayoutChg chg="add del">
          <pc:chgData name="ishita jindal" userId="2031c3eded1cdb7f" providerId="Windows Live" clId="Web-{3C10E524-E807-4B0D-90E2-F2318C4AA7DE}" dt="2022-01-17T14:55:03.213" v="1"/>
          <pc:sldLayoutMkLst>
            <pc:docMk/>
            <pc:sldMasterMk cId="2048121950" sldId="2147483711"/>
            <pc:sldLayoutMk cId="4214529600" sldId="2147483709"/>
          </pc:sldLayoutMkLst>
        </pc:sldLayoutChg>
        <pc:sldLayoutChg chg="add del">
          <pc:chgData name="ishita jindal" userId="2031c3eded1cdb7f" providerId="Windows Live" clId="Web-{3C10E524-E807-4B0D-90E2-F2318C4AA7DE}" dt="2022-01-17T14:55:03.213" v="1"/>
          <pc:sldLayoutMkLst>
            <pc:docMk/>
            <pc:sldMasterMk cId="2048121950" sldId="2147483711"/>
            <pc:sldLayoutMk cId="3244377037" sldId="2147483710"/>
          </pc:sldLayoutMkLst>
        </pc:sldLayoutChg>
      </pc:sldMasterChg>
      <pc:sldMasterChg chg="add del addSldLayout delSldLayout">
        <pc:chgData name="ishita jindal" userId="2031c3eded1cdb7f" providerId="Windows Live" clId="Web-{3C10E524-E807-4B0D-90E2-F2318C4AA7DE}" dt="2022-01-17T14:57:25.028" v="17"/>
        <pc:sldMasterMkLst>
          <pc:docMk/>
          <pc:sldMasterMk cId="913891035" sldId="2147483761"/>
        </pc:sldMasterMkLst>
        <pc:sldLayoutChg chg="add del">
          <pc:chgData name="ishita jindal" userId="2031c3eded1cdb7f" providerId="Windows Live" clId="Web-{3C10E524-E807-4B0D-90E2-F2318C4AA7DE}" dt="2022-01-17T14:57:25.028" v="17"/>
          <pc:sldLayoutMkLst>
            <pc:docMk/>
            <pc:sldMasterMk cId="913891035" sldId="2147483761"/>
            <pc:sldLayoutMk cId="87228009" sldId="2147483750"/>
          </pc:sldLayoutMkLst>
        </pc:sldLayoutChg>
        <pc:sldLayoutChg chg="add del">
          <pc:chgData name="ishita jindal" userId="2031c3eded1cdb7f" providerId="Windows Live" clId="Web-{3C10E524-E807-4B0D-90E2-F2318C4AA7DE}" dt="2022-01-17T14:57:25.028" v="17"/>
          <pc:sldLayoutMkLst>
            <pc:docMk/>
            <pc:sldMasterMk cId="913891035" sldId="2147483761"/>
            <pc:sldLayoutMk cId="1209136596" sldId="2147483751"/>
          </pc:sldLayoutMkLst>
        </pc:sldLayoutChg>
        <pc:sldLayoutChg chg="add del">
          <pc:chgData name="ishita jindal" userId="2031c3eded1cdb7f" providerId="Windows Live" clId="Web-{3C10E524-E807-4B0D-90E2-F2318C4AA7DE}" dt="2022-01-17T14:57:25.028" v="17"/>
          <pc:sldLayoutMkLst>
            <pc:docMk/>
            <pc:sldMasterMk cId="913891035" sldId="2147483761"/>
            <pc:sldLayoutMk cId="2627973623" sldId="2147483752"/>
          </pc:sldLayoutMkLst>
        </pc:sldLayoutChg>
        <pc:sldLayoutChg chg="add del">
          <pc:chgData name="ishita jindal" userId="2031c3eded1cdb7f" providerId="Windows Live" clId="Web-{3C10E524-E807-4B0D-90E2-F2318C4AA7DE}" dt="2022-01-17T14:57:25.028" v="17"/>
          <pc:sldLayoutMkLst>
            <pc:docMk/>
            <pc:sldMasterMk cId="913891035" sldId="2147483761"/>
            <pc:sldLayoutMk cId="16828356" sldId="2147483753"/>
          </pc:sldLayoutMkLst>
        </pc:sldLayoutChg>
        <pc:sldLayoutChg chg="add del">
          <pc:chgData name="ishita jindal" userId="2031c3eded1cdb7f" providerId="Windows Live" clId="Web-{3C10E524-E807-4B0D-90E2-F2318C4AA7DE}" dt="2022-01-17T14:57:25.028" v="17"/>
          <pc:sldLayoutMkLst>
            <pc:docMk/>
            <pc:sldMasterMk cId="913891035" sldId="2147483761"/>
            <pc:sldLayoutMk cId="3988854055" sldId="2147483754"/>
          </pc:sldLayoutMkLst>
        </pc:sldLayoutChg>
        <pc:sldLayoutChg chg="add del">
          <pc:chgData name="ishita jindal" userId="2031c3eded1cdb7f" providerId="Windows Live" clId="Web-{3C10E524-E807-4B0D-90E2-F2318C4AA7DE}" dt="2022-01-17T14:57:25.028" v="17"/>
          <pc:sldLayoutMkLst>
            <pc:docMk/>
            <pc:sldMasterMk cId="913891035" sldId="2147483761"/>
            <pc:sldLayoutMk cId="4180469614" sldId="2147483755"/>
          </pc:sldLayoutMkLst>
        </pc:sldLayoutChg>
        <pc:sldLayoutChg chg="add del">
          <pc:chgData name="ishita jindal" userId="2031c3eded1cdb7f" providerId="Windows Live" clId="Web-{3C10E524-E807-4B0D-90E2-F2318C4AA7DE}" dt="2022-01-17T14:57:25.028" v="17"/>
          <pc:sldLayoutMkLst>
            <pc:docMk/>
            <pc:sldMasterMk cId="913891035" sldId="2147483761"/>
            <pc:sldLayoutMk cId="1955187071" sldId="2147483756"/>
          </pc:sldLayoutMkLst>
        </pc:sldLayoutChg>
        <pc:sldLayoutChg chg="add del">
          <pc:chgData name="ishita jindal" userId="2031c3eded1cdb7f" providerId="Windows Live" clId="Web-{3C10E524-E807-4B0D-90E2-F2318C4AA7DE}" dt="2022-01-17T14:57:25.028" v="17"/>
          <pc:sldLayoutMkLst>
            <pc:docMk/>
            <pc:sldMasterMk cId="913891035" sldId="2147483761"/>
            <pc:sldLayoutMk cId="1678064864" sldId="2147483757"/>
          </pc:sldLayoutMkLst>
        </pc:sldLayoutChg>
        <pc:sldLayoutChg chg="add del">
          <pc:chgData name="ishita jindal" userId="2031c3eded1cdb7f" providerId="Windows Live" clId="Web-{3C10E524-E807-4B0D-90E2-F2318C4AA7DE}" dt="2022-01-17T14:57:25.028" v="17"/>
          <pc:sldLayoutMkLst>
            <pc:docMk/>
            <pc:sldMasterMk cId="913891035" sldId="2147483761"/>
            <pc:sldLayoutMk cId="3850915027" sldId="2147483758"/>
          </pc:sldLayoutMkLst>
        </pc:sldLayoutChg>
        <pc:sldLayoutChg chg="add del">
          <pc:chgData name="ishita jindal" userId="2031c3eded1cdb7f" providerId="Windows Live" clId="Web-{3C10E524-E807-4B0D-90E2-F2318C4AA7DE}" dt="2022-01-17T14:57:25.028" v="17"/>
          <pc:sldLayoutMkLst>
            <pc:docMk/>
            <pc:sldMasterMk cId="913891035" sldId="2147483761"/>
            <pc:sldLayoutMk cId="3926092388" sldId="2147483759"/>
          </pc:sldLayoutMkLst>
        </pc:sldLayoutChg>
        <pc:sldLayoutChg chg="add del">
          <pc:chgData name="ishita jindal" userId="2031c3eded1cdb7f" providerId="Windows Live" clId="Web-{3C10E524-E807-4B0D-90E2-F2318C4AA7DE}" dt="2022-01-17T14:57:25.028" v="17"/>
          <pc:sldLayoutMkLst>
            <pc:docMk/>
            <pc:sldMasterMk cId="913891035" sldId="2147483761"/>
            <pc:sldLayoutMk cId="1548815548" sldId="2147483760"/>
          </pc:sldLayoutMkLst>
        </pc:sldLayoutChg>
      </pc:sldMasterChg>
      <pc:sldMasterChg chg="add del addSldLayout delSldLayout">
        <pc:chgData name="ishita jindal" userId="2031c3eded1cdb7f" providerId="Windows Live" clId="Web-{3C10E524-E807-4B0D-90E2-F2318C4AA7DE}" dt="2022-01-17T14:57:19.075" v="15"/>
        <pc:sldMasterMkLst>
          <pc:docMk/>
          <pc:sldMasterMk cId="3371689756" sldId="2147483774"/>
        </pc:sldMasterMkLst>
        <pc:sldLayoutChg chg="add del">
          <pc:chgData name="ishita jindal" userId="2031c3eded1cdb7f" providerId="Windows Live" clId="Web-{3C10E524-E807-4B0D-90E2-F2318C4AA7DE}" dt="2022-01-17T14:57:19.075" v="15"/>
          <pc:sldLayoutMkLst>
            <pc:docMk/>
            <pc:sldMasterMk cId="3371689756" sldId="2147483774"/>
            <pc:sldLayoutMk cId="3220479941" sldId="2147483763"/>
          </pc:sldLayoutMkLst>
        </pc:sldLayoutChg>
        <pc:sldLayoutChg chg="add del">
          <pc:chgData name="ishita jindal" userId="2031c3eded1cdb7f" providerId="Windows Live" clId="Web-{3C10E524-E807-4B0D-90E2-F2318C4AA7DE}" dt="2022-01-17T14:57:19.075" v="15"/>
          <pc:sldLayoutMkLst>
            <pc:docMk/>
            <pc:sldMasterMk cId="3371689756" sldId="2147483774"/>
            <pc:sldLayoutMk cId="4256472513" sldId="2147483764"/>
          </pc:sldLayoutMkLst>
        </pc:sldLayoutChg>
        <pc:sldLayoutChg chg="add del">
          <pc:chgData name="ishita jindal" userId="2031c3eded1cdb7f" providerId="Windows Live" clId="Web-{3C10E524-E807-4B0D-90E2-F2318C4AA7DE}" dt="2022-01-17T14:57:19.075" v="15"/>
          <pc:sldLayoutMkLst>
            <pc:docMk/>
            <pc:sldMasterMk cId="3371689756" sldId="2147483774"/>
            <pc:sldLayoutMk cId="3682941640" sldId="2147483765"/>
          </pc:sldLayoutMkLst>
        </pc:sldLayoutChg>
        <pc:sldLayoutChg chg="add del">
          <pc:chgData name="ishita jindal" userId="2031c3eded1cdb7f" providerId="Windows Live" clId="Web-{3C10E524-E807-4B0D-90E2-F2318C4AA7DE}" dt="2022-01-17T14:57:19.075" v="15"/>
          <pc:sldLayoutMkLst>
            <pc:docMk/>
            <pc:sldMasterMk cId="3371689756" sldId="2147483774"/>
            <pc:sldLayoutMk cId="3758379194" sldId="2147483766"/>
          </pc:sldLayoutMkLst>
        </pc:sldLayoutChg>
        <pc:sldLayoutChg chg="add del">
          <pc:chgData name="ishita jindal" userId="2031c3eded1cdb7f" providerId="Windows Live" clId="Web-{3C10E524-E807-4B0D-90E2-F2318C4AA7DE}" dt="2022-01-17T14:57:19.075" v="15"/>
          <pc:sldLayoutMkLst>
            <pc:docMk/>
            <pc:sldMasterMk cId="3371689756" sldId="2147483774"/>
            <pc:sldLayoutMk cId="4214467934" sldId="2147483767"/>
          </pc:sldLayoutMkLst>
        </pc:sldLayoutChg>
        <pc:sldLayoutChg chg="add del">
          <pc:chgData name="ishita jindal" userId="2031c3eded1cdb7f" providerId="Windows Live" clId="Web-{3C10E524-E807-4B0D-90E2-F2318C4AA7DE}" dt="2022-01-17T14:57:19.075" v="15"/>
          <pc:sldLayoutMkLst>
            <pc:docMk/>
            <pc:sldMasterMk cId="3371689756" sldId="2147483774"/>
            <pc:sldLayoutMk cId="2724673836" sldId="2147483768"/>
          </pc:sldLayoutMkLst>
        </pc:sldLayoutChg>
        <pc:sldLayoutChg chg="add del">
          <pc:chgData name="ishita jindal" userId="2031c3eded1cdb7f" providerId="Windows Live" clId="Web-{3C10E524-E807-4B0D-90E2-F2318C4AA7DE}" dt="2022-01-17T14:57:19.075" v="15"/>
          <pc:sldLayoutMkLst>
            <pc:docMk/>
            <pc:sldMasterMk cId="3371689756" sldId="2147483774"/>
            <pc:sldLayoutMk cId="365646454" sldId="2147483769"/>
          </pc:sldLayoutMkLst>
        </pc:sldLayoutChg>
        <pc:sldLayoutChg chg="add del">
          <pc:chgData name="ishita jindal" userId="2031c3eded1cdb7f" providerId="Windows Live" clId="Web-{3C10E524-E807-4B0D-90E2-F2318C4AA7DE}" dt="2022-01-17T14:57:19.075" v="15"/>
          <pc:sldLayoutMkLst>
            <pc:docMk/>
            <pc:sldMasterMk cId="3371689756" sldId="2147483774"/>
            <pc:sldLayoutMk cId="1068193013" sldId="2147483770"/>
          </pc:sldLayoutMkLst>
        </pc:sldLayoutChg>
        <pc:sldLayoutChg chg="add del">
          <pc:chgData name="ishita jindal" userId="2031c3eded1cdb7f" providerId="Windows Live" clId="Web-{3C10E524-E807-4B0D-90E2-F2318C4AA7DE}" dt="2022-01-17T14:57:19.075" v="15"/>
          <pc:sldLayoutMkLst>
            <pc:docMk/>
            <pc:sldMasterMk cId="3371689756" sldId="2147483774"/>
            <pc:sldLayoutMk cId="1923741294" sldId="2147483771"/>
          </pc:sldLayoutMkLst>
        </pc:sldLayoutChg>
        <pc:sldLayoutChg chg="add del">
          <pc:chgData name="ishita jindal" userId="2031c3eded1cdb7f" providerId="Windows Live" clId="Web-{3C10E524-E807-4B0D-90E2-F2318C4AA7DE}" dt="2022-01-17T14:57:19.075" v="15"/>
          <pc:sldLayoutMkLst>
            <pc:docMk/>
            <pc:sldMasterMk cId="3371689756" sldId="2147483774"/>
            <pc:sldLayoutMk cId="251581078" sldId="2147483772"/>
          </pc:sldLayoutMkLst>
        </pc:sldLayoutChg>
        <pc:sldLayoutChg chg="add del">
          <pc:chgData name="ishita jindal" userId="2031c3eded1cdb7f" providerId="Windows Live" clId="Web-{3C10E524-E807-4B0D-90E2-F2318C4AA7DE}" dt="2022-01-17T14:57:19.075" v="15"/>
          <pc:sldLayoutMkLst>
            <pc:docMk/>
            <pc:sldMasterMk cId="3371689756" sldId="2147483774"/>
            <pc:sldLayoutMk cId="3444493899" sldId="2147483773"/>
          </pc:sldLayoutMkLst>
        </pc:sldLayoutChg>
      </pc:sldMasterChg>
      <pc:sldMasterChg chg="add addSldLayout">
        <pc:chgData name="ishita jindal" userId="2031c3eded1cdb7f" providerId="Windows Live" clId="Web-{3C10E524-E807-4B0D-90E2-F2318C4AA7DE}" dt="2022-01-17T14:57:25.106" v="18"/>
        <pc:sldMasterMkLst>
          <pc:docMk/>
          <pc:sldMasterMk cId="3994047344" sldId="2147483787"/>
        </pc:sldMasterMkLst>
        <pc:sldLayoutChg chg="add">
          <pc:chgData name="ishita jindal" userId="2031c3eded1cdb7f" providerId="Windows Live" clId="Web-{3C10E524-E807-4B0D-90E2-F2318C4AA7DE}" dt="2022-01-17T14:57:25.106" v="18"/>
          <pc:sldLayoutMkLst>
            <pc:docMk/>
            <pc:sldMasterMk cId="3994047344" sldId="2147483787"/>
            <pc:sldLayoutMk cId="1708908739" sldId="2147483776"/>
          </pc:sldLayoutMkLst>
        </pc:sldLayoutChg>
        <pc:sldLayoutChg chg="add">
          <pc:chgData name="ishita jindal" userId="2031c3eded1cdb7f" providerId="Windows Live" clId="Web-{3C10E524-E807-4B0D-90E2-F2318C4AA7DE}" dt="2022-01-17T14:57:25.106" v="18"/>
          <pc:sldLayoutMkLst>
            <pc:docMk/>
            <pc:sldMasterMk cId="3994047344" sldId="2147483787"/>
            <pc:sldLayoutMk cId="2391788627" sldId="2147483777"/>
          </pc:sldLayoutMkLst>
        </pc:sldLayoutChg>
        <pc:sldLayoutChg chg="add">
          <pc:chgData name="ishita jindal" userId="2031c3eded1cdb7f" providerId="Windows Live" clId="Web-{3C10E524-E807-4B0D-90E2-F2318C4AA7DE}" dt="2022-01-17T14:57:25.106" v="18"/>
          <pc:sldLayoutMkLst>
            <pc:docMk/>
            <pc:sldMasterMk cId="3994047344" sldId="2147483787"/>
            <pc:sldLayoutMk cId="2313328442" sldId="2147483778"/>
          </pc:sldLayoutMkLst>
        </pc:sldLayoutChg>
        <pc:sldLayoutChg chg="add">
          <pc:chgData name="ishita jindal" userId="2031c3eded1cdb7f" providerId="Windows Live" clId="Web-{3C10E524-E807-4B0D-90E2-F2318C4AA7DE}" dt="2022-01-17T14:57:25.106" v="18"/>
          <pc:sldLayoutMkLst>
            <pc:docMk/>
            <pc:sldMasterMk cId="3994047344" sldId="2147483787"/>
            <pc:sldLayoutMk cId="2089411146" sldId="2147483779"/>
          </pc:sldLayoutMkLst>
        </pc:sldLayoutChg>
        <pc:sldLayoutChg chg="add">
          <pc:chgData name="ishita jindal" userId="2031c3eded1cdb7f" providerId="Windows Live" clId="Web-{3C10E524-E807-4B0D-90E2-F2318C4AA7DE}" dt="2022-01-17T14:57:25.106" v="18"/>
          <pc:sldLayoutMkLst>
            <pc:docMk/>
            <pc:sldMasterMk cId="3994047344" sldId="2147483787"/>
            <pc:sldLayoutMk cId="2633496060" sldId="2147483780"/>
          </pc:sldLayoutMkLst>
        </pc:sldLayoutChg>
        <pc:sldLayoutChg chg="add">
          <pc:chgData name="ishita jindal" userId="2031c3eded1cdb7f" providerId="Windows Live" clId="Web-{3C10E524-E807-4B0D-90E2-F2318C4AA7DE}" dt="2022-01-17T14:57:25.106" v="18"/>
          <pc:sldLayoutMkLst>
            <pc:docMk/>
            <pc:sldMasterMk cId="3994047344" sldId="2147483787"/>
            <pc:sldLayoutMk cId="1610856373" sldId="2147483781"/>
          </pc:sldLayoutMkLst>
        </pc:sldLayoutChg>
        <pc:sldLayoutChg chg="add">
          <pc:chgData name="ishita jindal" userId="2031c3eded1cdb7f" providerId="Windows Live" clId="Web-{3C10E524-E807-4B0D-90E2-F2318C4AA7DE}" dt="2022-01-17T14:57:25.106" v="18"/>
          <pc:sldLayoutMkLst>
            <pc:docMk/>
            <pc:sldMasterMk cId="3994047344" sldId="2147483787"/>
            <pc:sldLayoutMk cId="1761535707" sldId="2147483782"/>
          </pc:sldLayoutMkLst>
        </pc:sldLayoutChg>
        <pc:sldLayoutChg chg="add">
          <pc:chgData name="ishita jindal" userId="2031c3eded1cdb7f" providerId="Windows Live" clId="Web-{3C10E524-E807-4B0D-90E2-F2318C4AA7DE}" dt="2022-01-17T14:57:25.106" v="18"/>
          <pc:sldLayoutMkLst>
            <pc:docMk/>
            <pc:sldMasterMk cId="3994047344" sldId="2147483787"/>
            <pc:sldLayoutMk cId="2419291414" sldId="2147483783"/>
          </pc:sldLayoutMkLst>
        </pc:sldLayoutChg>
        <pc:sldLayoutChg chg="add">
          <pc:chgData name="ishita jindal" userId="2031c3eded1cdb7f" providerId="Windows Live" clId="Web-{3C10E524-E807-4B0D-90E2-F2318C4AA7DE}" dt="2022-01-17T14:57:25.106" v="18"/>
          <pc:sldLayoutMkLst>
            <pc:docMk/>
            <pc:sldMasterMk cId="3994047344" sldId="2147483787"/>
            <pc:sldLayoutMk cId="4261709542" sldId="2147483784"/>
          </pc:sldLayoutMkLst>
        </pc:sldLayoutChg>
        <pc:sldLayoutChg chg="add">
          <pc:chgData name="ishita jindal" userId="2031c3eded1cdb7f" providerId="Windows Live" clId="Web-{3C10E524-E807-4B0D-90E2-F2318C4AA7DE}" dt="2022-01-17T14:57:25.106" v="18"/>
          <pc:sldLayoutMkLst>
            <pc:docMk/>
            <pc:sldMasterMk cId="3994047344" sldId="2147483787"/>
            <pc:sldLayoutMk cId="2888241909" sldId="2147483785"/>
          </pc:sldLayoutMkLst>
        </pc:sldLayoutChg>
        <pc:sldLayoutChg chg="add">
          <pc:chgData name="ishita jindal" userId="2031c3eded1cdb7f" providerId="Windows Live" clId="Web-{3C10E524-E807-4B0D-90E2-F2318C4AA7DE}" dt="2022-01-17T14:57:25.106" v="18"/>
          <pc:sldLayoutMkLst>
            <pc:docMk/>
            <pc:sldMasterMk cId="3994047344" sldId="2147483787"/>
            <pc:sldLayoutMk cId="646872883" sldId="2147483786"/>
          </pc:sldLayoutMkLst>
        </pc:sldLayoutChg>
      </pc:sldMasterChg>
    </pc:docChg>
  </pc:docChgLst>
  <pc:docChgLst>
    <pc:chgData name="ishita jindal" userId="2031c3eded1cdb7f" providerId="Windows Live" clId="Web-{117C09BC-E2B9-4B98-B4DB-5CA3CDEFDC15}"/>
    <pc:docChg chg="addSld delSld modSld sldOrd">
      <pc:chgData name="ishita jindal" userId="2031c3eded1cdb7f" providerId="Windows Live" clId="Web-{117C09BC-E2B9-4B98-B4DB-5CA3CDEFDC15}" dt="2022-01-17T17:10:17.661" v="960"/>
      <pc:docMkLst>
        <pc:docMk/>
      </pc:docMkLst>
      <pc:sldChg chg="addSp delSp modSp">
        <pc:chgData name="ishita jindal" userId="2031c3eded1cdb7f" providerId="Windows Live" clId="Web-{117C09BC-E2B9-4B98-B4DB-5CA3CDEFDC15}" dt="2022-01-17T17:10:17.661" v="960"/>
        <pc:sldMkLst>
          <pc:docMk/>
          <pc:sldMk cId="109857222" sldId="256"/>
        </pc:sldMkLst>
        <pc:spChg chg="mod">
          <ac:chgData name="ishita jindal" userId="2031c3eded1cdb7f" providerId="Windows Live" clId="Web-{117C09BC-E2B9-4B98-B4DB-5CA3CDEFDC15}" dt="2022-01-17T15:11:22.646" v="6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shita jindal" userId="2031c3eded1cdb7f" providerId="Windows Live" clId="Web-{117C09BC-E2B9-4B98-B4DB-5CA3CDEFDC15}" dt="2022-01-17T15:08:52.924" v="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ishita jindal" userId="2031c3eded1cdb7f" providerId="Windows Live" clId="Web-{117C09BC-E2B9-4B98-B4DB-5CA3CDEFDC15}" dt="2022-01-17T15:11:53.756" v="70" actId="1076"/>
          <ac:spMkLst>
            <pc:docMk/>
            <pc:sldMk cId="109857222" sldId="256"/>
            <ac:spMk id="5" creationId="{5C5C5145-8EEB-4140-9EA5-FB1790FFF4EC}"/>
          </ac:spMkLst>
        </pc:spChg>
        <pc:spChg chg="add del mod">
          <ac:chgData name="ishita jindal" userId="2031c3eded1cdb7f" providerId="Windows Live" clId="Web-{117C09BC-E2B9-4B98-B4DB-5CA3CDEFDC15}" dt="2022-01-17T17:10:17.661" v="960"/>
          <ac:spMkLst>
            <pc:docMk/>
            <pc:sldMk cId="109857222" sldId="256"/>
            <ac:spMk id="6" creationId="{2F82A9C8-1A79-4725-B5CA-69C1ED0EF3C7}"/>
          </ac:spMkLst>
        </pc:spChg>
        <pc:spChg chg="add del">
          <ac:chgData name="ishita jindal" userId="2031c3eded1cdb7f" providerId="Windows Live" clId="Web-{117C09BC-E2B9-4B98-B4DB-5CA3CDEFDC15}" dt="2022-01-17T15:08:32.173" v="4"/>
          <ac:spMkLst>
            <pc:docMk/>
            <pc:sldMk cId="109857222" sldId="256"/>
            <ac:spMk id="30" creationId="{51F77B6A-7F53-4B28-B73D-C8CC899AB221}"/>
          </ac:spMkLst>
        </pc:spChg>
        <pc:spChg chg="add del">
          <ac:chgData name="ishita jindal" userId="2031c3eded1cdb7f" providerId="Windows Live" clId="Web-{117C09BC-E2B9-4B98-B4DB-5CA3CDEFDC15}" dt="2022-01-17T15:08:32.173" v="4"/>
          <ac:spMkLst>
            <pc:docMk/>
            <pc:sldMk cId="109857222" sldId="256"/>
            <ac:spMk id="31" creationId="{F6E412EF-CF39-4C25-85B0-DB30B1B0A8C4}"/>
          </ac:spMkLst>
        </pc:spChg>
        <pc:spChg chg="add del">
          <ac:chgData name="ishita jindal" userId="2031c3eded1cdb7f" providerId="Windows Live" clId="Web-{117C09BC-E2B9-4B98-B4DB-5CA3CDEFDC15}" dt="2022-01-17T15:08:32.173" v="4"/>
          <ac:spMkLst>
            <pc:docMk/>
            <pc:sldMk cId="109857222" sldId="256"/>
            <ac:spMk id="33" creationId="{E8DA6235-17F2-4C9E-88C6-C5D38D8D3C03}"/>
          </ac:spMkLst>
        </pc:spChg>
        <pc:spChg chg="add del">
          <ac:chgData name="ishita jindal" userId="2031c3eded1cdb7f" providerId="Windows Live" clId="Web-{117C09BC-E2B9-4B98-B4DB-5CA3CDEFDC15}" dt="2022-01-17T15:08:32.173" v="4"/>
          <ac:spMkLst>
            <pc:docMk/>
            <pc:sldMk cId="109857222" sldId="256"/>
            <ac:spMk id="35" creationId="{B55DEF71-1741-4489-8E77-46FC5BAA66E2}"/>
          </ac:spMkLst>
        </pc:spChg>
        <pc:spChg chg="add del">
          <ac:chgData name="ishita jindal" userId="2031c3eded1cdb7f" providerId="Windows Live" clId="Web-{117C09BC-E2B9-4B98-B4DB-5CA3CDEFDC15}" dt="2022-01-17T15:08:32.173" v="4"/>
          <ac:spMkLst>
            <pc:docMk/>
            <pc:sldMk cId="109857222" sldId="256"/>
            <ac:spMk id="37" creationId="{82347B6D-A7CC-48EB-861F-917D0D61E3EA}"/>
          </ac:spMkLst>
        </pc:spChg>
        <pc:spChg chg="add del">
          <ac:chgData name="ishita jindal" userId="2031c3eded1cdb7f" providerId="Windows Live" clId="Web-{117C09BC-E2B9-4B98-B4DB-5CA3CDEFDC15}" dt="2022-01-17T15:08:32.173" v="4"/>
          <ac:spMkLst>
            <pc:docMk/>
            <pc:sldMk cId="109857222" sldId="256"/>
            <ac:spMk id="39" creationId="{A7A0A46D-CC9B-4E32-870A-7BC2DF940144}"/>
          </ac:spMkLst>
        </pc:spChg>
        <pc:spChg chg="add del">
          <ac:chgData name="ishita jindal" userId="2031c3eded1cdb7f" providerId="Windows Live" clId="Web-{117C09BC-E2B9-4B98-B4DB-5CA3CDEFDC15}" dt="2022-01-17T15:08:32.173" v="4"/>
          <ac:spMkLst>
            <pc:docMk/>
            <pc:sldMk cId="109857222" sldId="256"/>
            <ac:spMk id="41" creationId="{9178722E-1BD0-427E-BAAE-4F206DAB5818}"/>
          </ac:spMkLst>
        </pc:spChg>
        <pc:spChg chg="add del">
          <ac:chgData name="ishita jindal" userId="2031c3eded1cdb7f" providerId="Windows Live" clId="Web-{117C09BC-E2B9-4B98-B4DB-5CA3CDEFDC15}" dt="2022-01-17T15:08:32.142" v="3"/>
          <ac:spMkLst>
            <pc:docMk/>
            <pc:sldMk cId="109857222" sldId="256"/>
            <ac:spMk id="54" creationId="{8B646C36-EEEC-4D52-8E8E-206F4CD8A3DA}"/>
          </ac:spMkLst>
        </pc:spChg>
        <pc:spChg chg="add del">
          <ac:chgData name="ishita jindal" userId="2031c3eded1cdb7f" providerId="Windows Live" clId="Web-{117C09BC-E2B9-4B98-B4DB-5CA3CDEFDC15}" dt="2022-01-17T15:08:32.142" v="3"/>
          <ac:spMkLst>
            <pc:docMk/>
            <pc:sldMk cId="109857222" sldId="256"/>
            <ac:spMk id="56" creationId="{8258443E-B333-44F4-8D49-1EAB1C1A4613}"/>
          </ac:spMkLst>
        </pc:spChg>
        <pc:spChg chg="add del">
          <ac:chgData name="ishita jindal" userId="2031c3eded1cdb7f" providerId="Windows Live" clId="Web-{117C09BC-E2B9-4B98-B4DB-5CA3CDEFDC15}" dt="2022-01-17T15:08:24.860" v="1"/>
          <ac:spMkLst>
            <pc:docMk/>
            <pc:sldMk cId="109857222" sldId="256"/>
            <ac:spMk id="57" creationId="{489B7BFD-8F45-4093-AD9C-91B15B0503D9}"/>
          </ac:spMkLst>
        </pc:spChg>
        <pc:spChg chg="add del">
          <ac:chgData name="ishita jindal" userId="2031c3eded1cdb7f" providerId="Windows Live" clId="Web-{117C09BC-E2B9-4B98-B4DB-5CA3CDEFDC15}" dt="2022-01-17T15:08:52.924" v="8"/>
          <ac:spMkLst>
            <pc:docMk/>
            <pc:sldMk cId="109857222" sldId="256"/>
            <ac:spMk id="58" creationId="{489B7BFD-8F45-4093-AD9C-91B15B0503D9}"/>
          </ac:spMkLst>
        </pc:spChg>
        <pc:spChg chg="add del">
          <ac:chgData name="ishita jindal" userId="2031c3eded1cdb7f" providerId="Windows Live" clId="Web-{117C09BC-E2B9-4B98-B4DB-5CA3CDEFDC15}" dt="2022-01-17T15:08:52.924" v="8"/>
          <ac:spMkLst>
            <pc:docMk/>
            <pc:sldMk cId="109857222" sldId="256"/>
            <ac:spMk id="60" creationId="{BDEB5F14-5014-49D1-B590-9E2B7721C079}"/>
          </ac:spMkLst>
        </pc:spChg>
        <pc:spChg chg="add del">
          <ac:chgData name="ishita jindal" userId="2031c3eded1cdb7f" providerId="Windows Live" clId="Web-{117C09BC-E2B9-4B98-B4DB-5CA3CDEFDC15}" dt="2022-01-17T15:08:52.924" v="8"/>
          <ac:spMkLst>
            <pc:docMk/>
            <pc:sldMk cId="109857222" sldId="256"/>
            <ac:spMk id="61" creationId="{3D2B953D-3D65-4BA7-80E6-139390790639}"/>
          </ac:spMkLst>
        </pc:spChg>
        <pc:spChg chg="add del">
          <ac:chgData name="ishita jindal" userId="2031c3eded1cdb7f" providerId="Windows Live" clId="Web-{117C09BC-E2B9-4B98-B4DB-5CA3CDEFDC15}" dt="2022-01-17T15:08:52.924" v="8"/>
          <ac:spMkLst>
            <pc:docMk/>
            <pc:sldMk cId="109857222" sldId="256"/>
            <ac:spMk id="62" creationId="{4CA0A0B8-0ABD-4C1D-8BDE-4D94C94FDA4E}"/>
          </ac:spMkLst>
        </pc:spChg>
        <pc:spChg chg="add del">
          <ac:chgData name="ishita jindal" userId="2031c3eded1cdb7f" providerId="Windows Live" clId="Web-{117C09BC-E2B9-4B98-B4DB-5CA3CDEFDC15}" dt="2022-01-17T15:08:52.924" v="8"/>
          <ac:spMkLst>
            <pc:docMk/>
            <pc:sldMk cId="109857222" sldId="256"/>
            <ac:spMk id="64" creationId="{FF2923AC-40BC-4610-B6BD-AECABAF6DF68}"/>
          </ac:spMkLst>
        </pc:spChg>
        <pc:spChg chg="add del">
          <ac:chgData name="ishita jindal" userId="2031c3eded1cdb7f" providerId="Windows Live" clId="Web-{117C09BC-E2B9-4B98-B4DB-5CA3CDEFDC15}" dt="2022-01-17T15:08:52.924" v="8"/>
          <ac:spMkLst>
            <pc:docMk/>
            <pc:sldMk cId="109857222" sldId="256"/>
            <ac:spMk id="66" creationId="{F47059C0-3CD3-44C5-9FBC-C5CEA6D94E73}"/>
          </ac:spMkLst>
        </pc:spChg>
        <pc:spChg chg="add del">
          <ac:chgData name="ishita jindal" userId="2031c3eded1cdb7f" providerId="Windows Live" clId="Web-{117C09BC-E2B9-4B98-B4DB-5CA3CDEFDC15}" dt="2022-01-17T15:08:32.142" v="3"/>
          <ac:spMkLst>
            <pc:docMk/>
            <pc:sldMk cId="109857222" sldId="256"/>
            <ac:spMk id="72" creationId="{4FB204DF-284E-45F6-A017-79A4DF57BCCB}"/>
          </ac:spMkLst>
        </pc:spChg>
        <pc:spChg chg="add del">
          <ac:chgData name="ishita jindal" userId="2031c3eded1cdb7f" providerId="Windows Live" clId="Web-{117C09BC-E2B9-4B98-B4DB-5CA3CDEFDC15}" dt="2022-01-17T15:08:32.142" v="3"/>
          <ac:spMkLst>
            <pc:docMk/>
            <pc:sldMk cId="109857222" sldId="256"/>
            <ac:spMk id="74" creationId="{EB8560A9-B281-46EB-A304-1E4A5A00D6A9}"/>
          </ac:spMkLst>
        </pc:spChg>
        <pc:spChg chg="add del">
          <ac:chgData name="ishita jindal" userId="2031c3eded1cdb7f" providerId="Windows Live" clId="Web-{117C09BC-E2B9-4B98-B4DB-5CA3CDEFDC15}" dt="2022-01-17T15:08:32.142" v="3"/>
          <ac:spMkLst>
            <pc:docMk/>
            <pc:sldMk cId="109857222" sldId="256"/>
            <ac:spMk id="76" creationId="{4D1A5E71-B6B6-486A-8CDC-C7ABD9B903F6}"/>
          </ac:spMkLst>
        </pc:spChg>
        <pc:spChg chg="add del">
          <ac:chgData name="ishita jindal" userId="2031c3eded1cdb7f" providerId="Windows Live" clId="Web-{117C09BC-E2B9-4B98-B4DB-5CA3CDEFDC15}" dt="2022-01-17T15:08:32.142" v="3"/>
          <ac:spMkLst>
            <pc:docMk/>
            <pc:sldMk cId="109857222" sldId="256"/>
            <ac:spMk id="78" creationId="{667882DD-56E8-460E-99D5-86E71982D5AB}"/>
          </ac:spMkLst>
        </pc:spChg>
        <pc:spChg chg="add del">
          <ac:chgData name="ishita jindal" userId="2031c3eded1cdb7f" providerId="Windows Live" clId="Web-{117C09BC-E2B9-4B98-B4DB-5CA3CDEFDC15}" dt="2022-01-17T15:08:52.924" v="8"/>
          <ac:spMkLst>
            <pc:docMk/>
            <pc:sldMk cId="109857222" sldId="256"/>
            <ac:spMk id="84" creationId="{D245B05D-DA60-40E2-8A0A-B078C91D7037}"/>
          </ac:spMkLst>
        </pc:spChg>
        <pc:spChg chg="add del">
          <ac:chgData name="ishita jindal" userId="2031c3eded1cdb7f" providerId="Windows Live" clId="Web-{117C09BC-E2B9-4B98-B4DB-5CA3CDEFDC15}" dt="2022-01-17T15:08:52.924" v="8"/>
          <ac:spMkLst>
            <pc:docMk/>
            <pc:sldMk cId="109857222" sldId="256"/>
            <ac:spMk id="86" creationId="{401FD61C-FC3A-43C0-9641-28B0C1A54201}"/>
          </ac:spMkLst>
        </pc:spChg>
        <pc:spChg chg="add">
          <ac:chgData name="ishita jindal" userId="2031c3eded1cdb7f" providerId="Windows Live" clId="Web-{117C09BC-E2B9-4B98-B4DB-5CA3CDEFDC15}" dt="2022-01-17T15:08:52.924" v="8"/>
          <ac:spMkLst>
            <pc:docMk/>
            <pc:sldMk cId="109857222" sldId="256"/>
            <ac:spMk id="91" creationId="{8B646C36-EEEC-4D52-8E8E-206F4CD8A3DA}"/>
          </ac:spMkLst>
        </pc:spChg>
        <pc:spChg chg="add">
          <ac:chgData name="ishita jindal" userId="2031c3eded1cdb7f" providerId="Windows Live" clId="Web-{117C09BC-E2B9-4B98-B4DB-5CA3CDEFDC15}" dt="2022-01-17T15:08:52.924" v="8"/>
          <ac:spMkLst>
            <pc:docMk/>
            <pc:sldMk cId="109857222" sldId="256"/>
            <ac:spMk id="97" creationId="{8258443E-B333-44F4-8D49-1EAB1C1A4613}"/>
          </ac:spMkLst>
        </pc:spChg>
        <pc:spChg chg="add">
          <ac:chgData name="ishita jindal" userId="2031c3eded1cdb7f" providerId="Windows Live" clId="Web-{117C09BC-E2B9-4B98-B4DB-5CA3CDEFDC15}" dt="2022-01-17T15:08:52.924" v="8"/>
          <ac:spMkLst>
            <pc:docMk/>
            <pc:sldMk cId="109857222" sldId="256"/>
            <ac:spMk id="106" creationId="{4FB204DF-284E-45F6-A017-79A4DF57BCCB}"/>
          </ac:spMkLst>
        </pc:spChg>
        <pc:spChg chg="add">
          <ac:chgData name="ishita jindal" userId="2031c3eded1cdb7f" providerId="Windows Live" clId="Web-{117C09BC-E2B9-4B98-B4DB-5CA3CDEFDC15}" dt="2022-01-17T15:08:52.924" v="8"/>
          <ac:spMkLst>
            <pc:docMk/>
            <pc:sldMk cId="109857222" sldId="256"/>
            <ac:spMk id="108" creationId="{EB8560A9-B281-46EB-A304-1E4A5A00D6A9}"/>
          </ac:spMkLst>
        </pc:spChg>
        <pc:spChg chg="add">
          <ac:chgData name="ishita jindal" userId="2031c3eded1cdb7f" providerId="Windows Live" clId="Web-{117C09BC-E2B9-4B98-B4DB-5CA3CDEFDC15}" dt="2022-01-17T15:08:52.924" v="8"/>
          <ac:spMkLst>
            <pc:docMk/>
            <pc:sldMk cId="109857222" sldId="256"/>
            <ac:spMk id="110" creationId="{4D1A5E71-B6B6-486A-8CDC-C7ABD9B903F6}"/>
          </ac:spMkLst>
        </pc:spChg>
        <pc:spChg chg="add">
          <ac:chgData name="ishita jindal" userId="2031c3eded1cdb7f" providerId="Windows Live" clId="Web-{117C09BC-E2B9-4B98-B4DB-5CA3CDEFDC15}" dt="2022-01-17T15:08:52.924" v="8"/>
          <ac:spMkLst>
            <pc:docMk/>
            <pc:sldMk cId="109857222" sldId="256"/>
            <ac:spMk id="112" creationId="{667882DD-56E8-460E-99D5-86E71982D5AB}"/>
          </ac:spMkLst>
        </pc:spChg>
        <pc:grpChg chg="add del">
          <ac:chgData name="ishita jindal" userId="2031c3eded1cdb7f" providerId="Windows Live" clId="Web-{117C09BC-E2B9-4B98-B4DB-5CA3CDEFDC15}" dt="2022-01-17T15:08:32.173" v="4"/>
          <ac:grpSpMkLst>
            <pc:docMk/>
            <pc:sldMk cId="109857222" sldId="256"/>
            <ac:grpSpMk id="32" creationId="{2515629F-0D83-4A44-A125-CD50FC660AB4}"/>
          </ac:grpSpMkLst>
        </pc:grpChg>
        <pc:grpChg chg="add del">
          <ac:chgData name="ishita jindal" userId="2031c3eded1cdb7f" providerId="Windows Live" clId="Web-{117C09BC-E2B9-4B98-B4DB-5CA3CDEFDC15}" dt="2022-01-17T15:08:32.173" v="4"/>
          <ac:grpSpMkLst>
            <pc:docMk/>
            <pc:sldMk cId="109857222" sldId="256"/>
            <ac:grpSpMk id="43" creationId="{7D8E00FA-5561-4253-B903-92B49719E760}"/>
          </ac:grpSpMkLst>
        </pc:grpChg>
        <pc:grpChg chg="add del">
          <ac:chgData name="ishita jindal" userId="2031c3eded1cdb7f" providerId="Windows Live" clId="Web-{117C09BC-E2B9-4B98-B4DB-5CA3CDEFDC15}" dt="2022-01-17T15:08:32.173" v="4"/>
          <ac:grpSpMkLst>
            <pc:docMk/>
            <pc:sldMk cId="109857222" sldId="256"/>
            <ac:grpSpMk id="47" creationId="{5E6BB5FD-DB7B-4BE3-BA45-1EF042115ED5}"/>
          </ac:grpSpMkLst>
        </pc:grpChg>
        <pc:grpChg chg="add del">
          <ac:chgData name="ishita jindal" userId="2031c3eded1cdb7f" providerId="Windows Live" clId="Web-{117C09BC-E2B9-4B98-B4DB-5CA3CDEFDC15}" dt="2022-01-17T15:08:32.142" v="3"/>
          <ac:grpSpMkLst>
            <pc:docMk/>
            <pc:sldMk cId="109857222" sldId="256"/>
            <ac:grpSpMk id="55" creationId="{B2EBBF56-923D-48A7-9F8F-86E33CFA3EF9}"/>
          </ac:grpSpMkLst>
        </pc:grpChg>
        <pc:grpChg chg="add del">
          <ac:chgData name="ishita jindal" userId="2031c3eded1cdb7f" providerId="Windows Live" clId="Web-{117C09BC-E2B9-4B98-B4DB-5CA3CDEFDC15}" dt="2022-01-17T15:08:24.860" v="1"/>
          <ac:grpSpMkLst>
            <pc:docMk/>
            <pc:sldMk cId="109857222" sldId="256"/>
            <ac:grpSpMk id="59" creationId="{19C50935-4DD3-46C8-B0BE-74860460EFCF}"/>
          </ac:grpSpMkLst>
        </pc:grpChg>
        <pc:grpChg chg="add del">
          <ac:chgData name="ishita jindal" userId="2031c3eded1cdb7f" providerId="Windows Live" clId="Web-{117C09BC-E2B9-4B98-B4DB-5CA3CDEFDC15}" dt="2022-01-17T15:08:24.860" v="1"/>
          <ac:grpSpMkLst>
            <pc:docMk/>
            <pc:sldMk cId="109857222" sldId="256"/>
            <ac:grpSpMk id="63" creationId="{EC86BE98-673F-469D-B15E-8B6305CE3A58}"/>
          </ac:grpSpMkLst>
        </pc:grpChg>
        <pc:grpChg chg="add del">
          <ac:chgData name="ishita jindal" userId="2031c3eded1cdb7f" providerId="Windows Live" clId="Web-{117C09BC-E2B9-4B98-B4DB-5CA3CDEFDC15}" dt="2022-01-17T15:08:32.142" v="3"/>
          <ac:grpSpMkLst>
            <pc:docMk/>
            <pc:sldMk cId="109857222" sldId="256"/>
            <ac:grpSpMk id="65" creationId="{FB9739EB-7F66-433D-841F-AB3CD18700B7}"/>
          </ac:grpSpMkLst>
        </pc:grpChg>
        <pc:grpChg chg="add del">
          <ac:chgData name="ishita jindal" userId="2031c3eded1cdb7f" providerId="Windows Live" clId="Web-{117C09BC-E2B9-4B98-B4DB-5CA3CDEFDC15}" dt="2022-01-17T15:08:52.924" v="8"/>
          <ac:grpSpMkLst>
            <pc:docMk/>
            <pc:sldMk cId="109857222" sldId="256"/>
            <ac:grpSpMk id="67" creationId="{18A188E6-9899-40AA-9648-7B9BEAF52634}"/>
          </ac:grpSpMkLst>
        </pc:grpChg>
        <pc:grpChg chg="add del">
          <ac:chgData name="ishita jindal" userId="2031c3eded1cdb7f" providerId="Windows Live" clId="Web-{117C09BC-E2B9-4B98-B4DB-5CA3CDEFDC15}" dt="2022-01-17T15:08:24.860" v="1"/>
          <ac:grpSpMkLst>
            <pc:docMk/>
            <pc:sldMk cId="109857222" sldId="256"/>
            <ac:grpSpMk id="71" creationId="{F70AAE9F-D40D-4A06-A542-AB26D8AB98F2}"/>
          </ac:grpSpMkLst>
        </pc:grpChg>
        <pc:grpChg chg="add del">
          <ac:chgData name="ishita jindal" userId="2031c3eded1cdb7f" providerId="Windows Live" clId="Web-{117C09BC-E2B9-4B98-B4DB-5CA3CDEFDC15}" dt="2022-01-17T15:08:52.924" v="8"/>
          <ac:grpSpMkLst>
            <pc:docMk/>
            <pc:sldMk cId="109857222" sldId="256"/>
            <ac:grpSpMk id="73" creationId="{78A6A50F-EF16-474F-9BD1-2D663EBEA2FF}"/>
          </ac:grpSpMkLst>
        </pc:grpChg>
        <pc:grpChg chg="add del">
          <ac:chgData name="ishita jindal" userId="2031c3eded1cdb7f" providerId="Windows Live" clId="Web-{117C09BC-E2B9-4B98-B4DB-5CA3CDEFDC15}" dt="2022-01-17T15:08:52.924" v="8"/>
          <ac:grpSpMkLst>
            <pc:docMk/>
            <pc:sldMk cId="109857222" sldId="256"/>
            <ac:grpSpMk id="77" creationId="{4717BE92-F93B-41D0-A644-64F6E524C7D1}"/>
          </ac:grpSpMkLst>
        </pc:grpChg>
        <pc:grpChg chg="add">
          <ac:chgData name="ishita jindal" userId="2031c3eded1cdb7f" providerId="Windows Live" clId="Web-{117C09BC-E2B9-4B98-B4DB-5CA3CDEFDC15}" dt="2022-01-17T15:08:52.924" v="8"/>
          <ac:grpSpMkLst>
            <pc:docMk/>
            <pc:sldMk cId="109857222" sldId="256"/>
            <ac:grpSpMk id="93" creationId="{B2EBBF56-923D-48A7-9F8F-86E33CFA3EF9}"/>
          </ac:grpSpMkLst>
        </pc:grpChg>
        <pc:grpChg chg="add">
          <ac:chgData name="ishita jindal" userId="2031c3eded1cdb7f" providerId="Windows Live" clId="Web-{117C09BC-E2B9-4B98-B4DB-5CA3CDEFDC15}" dt="2022-01-17T15:08:52.924" v="8"/>
          <ac:grpSpMkLst>
            <pc:docMk/>
            <pc:sldMk cId="109857222" sldId="256"/>
            <ac:grpSpMk id="99" creationId="{FB9739EB-7F66-433D-841F-AB3CD18700B7}"/>
          </ac:grpSpMkLst>
        </pc:grpChg>
        <pc:picChg chg="mod">
          <ac:chgData name="ishita jindal" userId="2031c3eded1cdb7f" providerId="Windows Live" clId="Web-{117C09BC-E2B9-4B98-B4DB-5CA3CDEFDC15}" dt="2022-01-17T15:10:59.723" v="65" actId="14100"/>
          <ac:picMkLst>
            <pc:docMk/>
            <pc:sldMk cId="109857222" sldId="256"/>
            <ac:picMk id="4" creationId="{CC360466-6105-4769-A082-F2B8B75CD632}"/>
          </ac:picMkLst>
        </pc:picChg>
      </pc:sldChg>
      <pc:sldChg chg="addSp delSp modSp del">
        <pc:chgData name="ishita jindal" userId="2031c3eded1cdb7f" providerId="Windows Live" clId="Web-{117C09BC-E2B9-4B98-B4DB-5CA3CDEFDC15}" dt="2022-01-17T15:13:11.617" v="81"/>
        <pc:sldMkLst>
          <pc:docMk/>
          <pc:sldMk cId="147459954" sldId="257"/>
        </pc:sldMkLst>
        <pc:picChg chg="add del mod">
          <ac:chgData name="ishita jindal" userId="2031c3eded1cdb7f" providerId="Windows Live" clId="Web-{117C09BC-E2B9-4B98-B4DB-5CA3CDEFDC15}" dt="2022-01-17T15:12:56.398" v="80"/>
          <ac:picMkLst>
            <pc:docMk/>
            <pc:sldMk cId="147459954" sldId="257"/>
            <ac:picMk id="2" creationId="{AFE5050B-2A30-4914-87D1-E66C231E8D4A}"/>
          </ac:picMkLst>
        </pc:picChg>
        <pc:picChg chg="mod">
          <ac:chgData name="ishita jindal" userId="2031c3eded1cdb7f" providerId="Windows Live" clId="Web-{117C09BC-E2B9-4B98-B4DB-5CA3CDEFDC15}" dt="2022-01-17T15:12:19.709" v="72" actId="14100"/>
          <ac:picMkLst>
            <pc:docMk/>
            <pc:sldMk cId="147459954" sldId="257"/>
            <ac:picMk id="4" creationId="{1EDA5ADE-4D06-4716-B4BF-2080184E0E42}"/>
          </ac:picMkLst>
        </pc:picChg>
      </pc:sldChg>
      <pc:sldChg chg="addSp delSp modSp new mod setBg modClrScheme delDesignElem chgLayout">
        <pc:chgData name="ishita jindal" userId="2031c3eded1cdb7f" providerId="Windows Live" clId="Web-{117C09BC-E2B9-4B98-B4DB-5CA3CDEFDC15}" dt="2022-01-17T17:09:36.520" v="956" actId="20577"/>
        <pc:sldMkLst>
          <pc:docMk/>
          <pc:sldMk cId="3688487702" sldId="257"/>
        </pc:sldMkLst>
        <pc:spChg chg="mod ord">
          <ac:chgData name="ishita jindal" userId="2031c3eded1cdb7f" providerId="Windows Live" clId="Web-{117C09BC-E2B9-4B98-B4DB-5CA3CDEFDC15}" dt="2022-01-17T17:04:39.169" v="901" actId="20577"/>
          <ac:spMkLst>
            <pc:docMk/>
            <pc:sldMk cId="3688487702" sldId="257"/>
            <ac:spMk id="2" creationId="{2DAA16A3-8B56-4579-A809-2E8633A04616}"/>
          </ac:spMkLst>
        </pc:spChg>
        <pc:spChg chg="del">
          <ac:chgData name="ishita jindal" userId="2031c3eded1cdb7f" providerId="Windows Live" clId="Web-{117C09BC-E2B9-4B98-B4DB-5CA3CDEFDC15}" dt="2022-01-17T15:13:32.492" v="83"/>
          <ac:spMkLst>
            <pc:docMk/>
            <pc:sldMk cId="3688487702" sldId="257"/>
            <ac:spMk id="3" creationId="{4A18987B-FEED-4EC8-B41D-E785F366D1CB}"/>
          </ac:spMkLst>
        </pc:spChg>
        <pc:spChg chg="add mod ord">
          <ac:chgData name="ishita jindal" userId="2031c3eded1cdb7f" providerId="Windows Live" clId="Web-{117C09BC-E2B9-4B98-B4DB-5CA3CDEFDC15}" dt="2022-01-17T17:09:36.520" v="956" actId="20577"/>
          <ac:spMkLst>
            <pc:docMk/>
            <pc:sldMk cId="3688487702" sldId="257"/>
            <ac:spMk id="4" creationId="{65DF29A9-ED48-4DF0-B6F0-7291D6BDF171}"/>
          </ac:spMkLst>
        </pc:spChg>
        <pc:spChg chg="add del">
          <ac:chgData name="ishita jindal" userId="2031c3eded1cdb7f" providerId="Windows Live" clId="Web-{117C09BC-E2B9-4B98-B4DB-5CA3CDEFDC15}" dt="2022-01-17T17:04:25.028" v="900"/>
          <ac:spMkLst>
            <pc:docMk/>
            <pc:sldMk cId="3688487702" sldId="257"/>
            <ac:spMk id="9" creationId="{5A0118C5-4F8D-4CF4-BADD-53FEACC6C42A}"/>
          </ac:spMkLst>
        </pc:spChg>
        <pc:spChg chg="add del">
          <ac:chgData name="ishita jindal" userId="2031c3eded1cdb7f" providerId="Windows Live" clId="Web-{117C09BC-E2B9-4B98-B4DB-5CA3CDEFDC15}" dt="2022-01-17T17:02:33.323" v="890"/>
          <ac:spMkLst>
            <pc:docMk/>
            <pc:sldMk cId="3688487702" sldId="257"/>
            <ac:spMk id="12" creationId="{5A0118C5-4F8D-4CF4-BADD-53FEACC6C42A}"/>
          </ac:spMkLst>
        </pc:spChg>
        <pc:spChg chg="add del">
          <ac:chgData name="ishita jindal" userId="2031c3eded1cdb7f" providerId="Windows Live" clId="Web-{117C09BC-E2B9-4B98-B4DB-5CA3CDEFDC15}" dt="2022-01-17T17:02:33.323" v="890"/>
          <ac:spMkLst>
            <pc:docMk/>
            <pc:sldMk cId="3688487702" sldId="257"/>
            <ac:spMk id="14" creationId="{F98F79A4-A6C7-4101-B1E9-27E05CB7CFA0}"/>
          </ac:spMkLst>
        </pc:spChg>
        <pc:spChg chg="add del">
          <ac:chgData name="ishita jindal" userId="2031c3eded1cdb7f" providerId="Windows Live" clId="Web-{117C09BC-E2B9-4B98-B4DB-5CA3CDEFDC15}" dt="2022-01-17T16:55:39.328" v="804"/>
          <ac:spMkLst>
            <pc:docMk/>
            <pc:sldMk cId="3688487702" sldId="257"/>
            <ac:spMk id="15" creationId="{7D6BF779-0B8C-4CC2-9268-9506AD0C5331}"/>
          </ac:spMkLst>
        </pc:spChg>
        <pc:spChg chg="add del">
          <ac:chgData name="ishita jindal" userId="2031c3eded1cdb7f" providerId="Windows Live" clId="Web-{117C09BC-E2B9-4B98-B4DB-5CA3CDEFDC15}" dt="2022-01-17T17:02:33.323" v="890"/>
          <ac:spMkLst>
            <pc:docMk/>
            <pc:sldMk cId="3688487702" sldId="257"/>
            <ac:spMk id="16" creationId="{79AFCB35-9C04-4524-A0B1-57FF6865D013}"/>
          </ac:spMkLst>
        </pc:spChg>
        <pc:spChg chg="add del">
          <ac:chgData name="ishita jindal" userId="2031c3eded1cdb7f" providerId="Windows Live" clId="Web-{117C09BC-E2B9-4B98-B4DB-5CA3CDEFDC15}" dt="2022-01-17T16:55:39.328" v="804"/>
          <ac:spMkLst>
            <pc:docMk/>
            <pc:sldMk cId="3688487702" sldId="257"/>
            <ac:spMk id="17" creationId="{3A397E3E-B90C-4D82-BAAA-36F7AC6A4565}"/>
          </ac:spMkLst>
        </pc:spChg>
        <pc:spChg chg="add del">
          <ac:chgData name="ishita jindal" userId="2031c3eded1cdb7f" providerId="Windows Live" clId="Web-{117C09BC-E2B9-4B98-B4DB-5CA3CDEFDC15}" dt="2022-01-17T17:02:33.323" v="890"/>
          <ac:spMkLst>
            <pc:docMk/>
            <pc:sldMk cId="3688487702" sldId="257"/>
            <ac:spMk id="18" creationId="{D11AD2AD-0BA0-4DD3-8EEA-84686A0E718C}"/>
          </ac:spMkLst>
        </pc:spChg>
        <pc:spChg chg="add del">
          <ac:chgData name="ishita jindal" userId="2031c3eded1cdb7f" providerId="Windows Live" clId="Web-{117C09BC-E2B9-4B98-B4DB-5CA3CDEFDC15}" dt="2022-01-17T16:55:39.328" v="804"/>
          <ac:spMkLst>
            <pc:docMk/>
            <pc:sldMk cId="3688487702" sldId="257"/>
            <ac:spMk id="19" creationId="{E16C8D8F-10E9-4498-ABDB-0F923F8B6837}"/>
          </ac:spMkLst>
        </pc:spChg>
        <pc:spChg chg="add del">
          <ac:chgData name="ishita jindal" userId="2031c3eded1cdb7f" providerId="Windows Live" clId="Web-{117C09BC-E2B9-4B98-B4DB-5CA3CDEFDC15}" dt="2022-01-17T17:02:33.323" v="890"/>
          <ac:spMkLst>
            <pc:docMk/>
            <pc:sldMk cId="3688487702" sldId="257"/>
            <ac:spMk id="20" creationId="{D9E00F87-86BE-4F3A-9141-35EC0659D31F}"/>
          </ac:spMkLst>
        </pc:spChg>
        <pc:spChg chg="add del">
          <ac:chgData name="ishita jindal" userId="2031c3eded1cdb7f" providerId="Windows Live" clId="Web-{117C09BC-E2B9-4B98-B4DB-5CA3CDEFDC15}" dt="2022-01-17T16:55:39.328" v="804"/>
          <ac:spMkLst>
            <pc:docMk/>
            <pc:sldMk cId="3688487702" sldId="257"/>
            <ac:spMk id="21" creationId="{2DA1274F-9232-42BF-B9FE-B95EA14CF41B}"/>
          </ac:spMkLst>
        </pc:spChg>
        <pc:spChg chg="add del">
          <ac:chgData name="ishita jindal" userId="2031c3eded1cdb7f" providerId="Windows Live" clId="Web-{117C09BC-E2B9-4B98-B4DB-5CA3CDEFDC15}" dt="2022-01-17T17:02:33.323" v="890"/>
          <ac:spMkLst>
            <pc:docMk/>
            <pc:sldMk cId="3688487702" sldId="257"/>
            <ac:spMk id="22" creationId="{9E5C5460-229E-46C8-A712-CC317985420F}"/>
          </ac:spMkLst>
        </pc:spChg>
        <pc:spChg chg="add del">
          <ac:chgData name="ishita jindal" userId="2031c3eded1cdb7f" providerId="Windows Live" clId="Web-{117C09BC-E2B9-4B98-B4DB-5CA3CDEFDC15}" dt="2022-01-17T16:55:39.328" v="804"/>
          <ac:spMkLst>
            <pc:docMk/>
            <pc:sldMk cId="3688487702" sldId="257"/>
            <ac:spMk id="23" creationId="{1E5A83E3-8A11-4492-BB6E-F5F2240316FB}"/>
          </ac:spMkLst>
        </pc:spChg>
        <pc:spChg chg="add del">
          <ac:chgData name="ishita jindal" userId="2031c3eded1cdb7f" providerId="Windows Live" clId="Web-{117C09BC-E2B9-4B98-B4DB-5CA3CDEFDC15}" dt="2022-01-17T17:02:33.323" v="890"/>
          <ac:spMkLst>
            <pc:docMk/>
            <pc:sldMk cId="3688487702" sldId="257"/>
            <ac:spMk id="24" creationId="{EBAF167C-3D30-4736-A6B7-5965437B2CE2}"/>
          </ac:spMkLst>
        </pc:spChg>
        <pc:spChg chg="add del">
          <ac:chgData name="ishita jindal" userId="2031c3eded1cdb7f" providerId="Windows Live" clId="Web-{117C09BC-E2B9-4B98-B4DB-5CA3CDEFDC15}" dt="2022-01-17T16:55:39.328" v="804"/>
          <ac:spMkLst>
            <pc:docMk/>
            <pc:sldMk cId="3688487702" sldId="257"/>
            <ac:spMk id="25" creationId="{BE5AF1D6-62CC-4988-9174-993F112DC2A2}"/>
          </ac:spMkLst>
        </pc:spChg>
        <pc:spChg chg="add del">
          <ac:chgData name="ishita jindal" userId="2031c3eded1cdb7f" providerId="Windows Live" clId="Web-{117C09BC-E2B9-4B98-B4DB-5CA3CDEFDC15}" dt="2022-01-17T16:55:39.328" v="804"/>
          <ac:spMkLst>
            <pc:docMk/>
            <pc:sldMk cId="3688487702" sldId="257"/>
            <ac:spMk id="27" creationId="{8CF5E676-CA04-4CED-9F1E-5026ED66E66D}"/>
          </ac:spMkLst>
        </pc:spChg>
        <pc:spChg chg="add del">
          <ac:chgData name="ishita jindal" userId="2031c3eded1cdb7f" providerId="Windows Live" clId="Web-{117C09BC-E2B9-4B98-B4DB-5CA3CDEFDC15}" dt="2022-01-17T17:04:25.028" v="900"/>
          <ac:spMkLst>
            <pc:docMk/>
            <pc:sldMk cId="3688487702" sldId="257"/>
            <ac:spMk id="28" creationId="{FFFEB18F-F81F-4CED-BE64-EB888A77C3B8}"/>
          </ac:spMkLst>
        </pc:spChg>
        <pc:spChg chg="add del">
          <ac:chgData name="ishita jindal" userId="2031c3eded1cdb7f" providerId="Windows Live" clId="Web-{117C09BC-E2B9-4B98-B4DB-5CA3CDEFDC15}" dt="2022-01-17T16:55:39.328" v="804"/>
          <ac:spMkLst>
            <pc:docMk/>
            <pc:sldMk cId="3688487702" sldId="257"/>
            <ac:spMk id="29" creationId="{6BA9E676-A8FC-4C2F-8D78-C13ED8ABDBA8}"/>
          </ac:spMkLst>
        </pc:spChg>
        <pc:spChg chg="add del">
          <ac:chgData name="ishita jindal" userId="2031c3eded1cdb7f" providerId="Windows Live" clId="Web-{117C09BC-E2B9-4B98-B4DB-5CA3CDEFDC15}" dt="2022-01-17T16:55:39.328" v="804"/>
          <ac:spMkLst>
            <pc:docMk/>
            <pc:sldMk cId="3688487702" sldId="257"/>
            <ac:spMk id="31" creationId="{A2B5CBEA-F125-49B6-8335-227C325B112B}"/>
          </ac:spMkLst>
        </pc:spChg>
        <pc:spChg chg="add del">
          <ac:chgData name="ishita jindal" userId="2031c3eded1cdb7f" providerId="Windows Live" clId="Web-{117C09BC-E2B9-4B98-B4DB-5CA3CDEFDC15}" dt="2022-01-17T16:55:39.328" v="804"/>
          <ac:spMkLst>
            <pc:docMk/>
            <pc:sldMk cId="3688487702" sldId="257"/>
            <ac:spMk id="33" creationId="{EECD79B5-5FC5-495F-BFD6-346C16E787A7}"/>
          </ac:spMkLst>
        </pc:spChg>
        <pc:spChg chg="add del">
          <ac:chgData name="ishita jindal" userId="2031c3eded1cdb7f" providerId="Windows Live" clId="Web-{117C09BC-E2B9-4B98-B4DB-5CA3CDEFDC15}" dt="2022-01-17T16:55:39.328" v="804"/>
          <ac:spMkLst>
            <pc:docMk/>
            <pc:sldMk cId="3688487702" sldId="257"/>
            <ac:spMk id="35" creationId="{2C1D3151-5F97-4860-B56C-C98BD62CC255}"/>
          </ac:spMkLst>
        </pc:spChg>
        <pc:spChg chg="add del">
          <ac:chgData name="ishita jindal" userId="2031c3eded1cdb7f" providerId="Windows Live" clId="Web-{117C09BC-E2B9-4B98-B4DB-5CA3CDEFDC15}" dt="2022-01-17T16:55:39.328" v="804"/>
          <ac:spMkLst>
            <pc:docMk/>
            <pc:sldMk cId="3688487702" sldId="257"/>
            <ac:spMk id="37" creationId="{32D9D048-3063-435A-8C23-26C1907E9619}"/>
          </ac:spMkLst>
        </pc:spChg>
        <pc:spChg chg="add del">
          <ac:chgData name="ishita jindal" userId="2031c3eded1cdb7f" providerId="Windows Live" clId="Web-{117C09BC-E2B9-4B98-B4DB-5CA3CDEFDC15}" dt="2022-01-17T16:55:39.328" v="804"/>
          <ac:spMkLst>
            <pc:docMk/>
            <pc:sldMk cId="3688487702" sldId="257"/>
            <ac:spMk id="39" creationId="{8DE96824-E506-4448-8704-5EC7BF7BC51B}"/>
          </ac:spMkLst>
        </pc:spChg>
        <pc:spChg chg="add del">
          <ac:chgData name="ishita jindal" userId="2031c3eded1cdb7f" providerId="Windows Live" clId="Web-{117C09BC-E2B9-4B98-B4DB-5CA3CDEFDC15}" dt="2022-01-17T16:55:39.328" v="804"/>
          <ac:spMkLst>
            <pc:docMk/>
            <pc:sldMk cId="3688487702" sldId="257"/>
            <ac:spMk id="41" creationId="{4D1A5E71-B6B6-486A-8CDC-C7ABD9B903F6}"/>
          </ac:spMkLst>
        </pc:spChg>
        <pc:spChg chg="add del">
          <ac:chgData name="ishita jindal" userId="2031c3eded1cdb7f" providerId="Windows Live" clId="Web-{117C09BC-E2B9-4B98-B4DB-5CA3CDEFDC15}" dt="2022-01-17T16:55:39.328" v="804"/>
          <ac:spMkLst>
            <pc:docMk/>
            <pc:sldMk cId="3688487702" sldId="257"/>
            <ac:spMk id="43" creationId="{B6C541AE-9B02-44C0-B8C6-B2DEA7ED3813}"/>
          </ac:spMkLst>
        </pc:spChg>
        <pc:spChg chg="add del">
          <ac:chgData name="ishita jindal" userId="2031c3eded1cdb7f" providerId="Windows Live" clId="Web-{117C09BC-E2B9-4B98-B4DB-5CA3CDEFDC15}" dt="2022-01-17T17:04:25.028" v="900"/>
          <ac:spMkLst>
            <pc:docMk/>
            <pc:sldMk cId="3688487702" sldId="257"/>
            <ac:spMk id="203" creationId="{EAED1919-54A1-41C9-B30B-A3FF3F58E38B}"/>
          </ac:spMkLst>
        </pc:spChg>
        <pc:spChg chg="add">
          <ac:chgData name="ishita jindal" userId="2031c3eded1cdb7f" providerId="Windows Live" clId="Web-{117C09BC-E2B9-4B98-B4DB-5CA3CDEFDC15}" dt="2022-01-17T17:04:25.028" v="900"/>
          <ac:spMkLst>
            <pc:docMk/>
            <pc:sldMk cId="3688487702" sldId="257"/>
            <ac:spMk id="218" creationId="{5A0118C5-4F8D-4CF4-BADD-53FEACC6C42A}"/>
          </ac:spMkLst>
        </pc:spChg>
        <pc:spChg chg="add">
          <ac:chgData name="ishita jindal" userId="2031c3eded1cdb7f" providerId="Windows Live" clId="Web-{117C09BC-E2B9-4B98-B4DB-5CA3CDEFDC15}" dt="2022-01-17T17:04:25.028" v="900"/>
          <ac:spMkLst>
            <pc:docMk/>
            <pc:sldMk cId="3688487702" sldId="257"/>
            <ac:spMk id="220" creationId="{F98F79A4-A6C7-4101-B1E9-27E05CB7CFA0}"/>
          </ac:spMkLst>
        </pc:spChg>
        <pc:spChg chg="add">
          <ac:chgData name="ishita jindal" userId="2031c3eded1cdb7f" providerId="Windows Live" clId="Web-{117C09BC-E2B9-4B98-B4DB-5CA3CDEFDC15}" dt="2022-01-17T17:04:25.028" v="900"/>
          <ac:spMkLst>
            <pc:docMk/>
            <pc:sldMk cId="3688487702" sldId="257"/>
            <ac:spMk id="222" creationId="{79AFCB35-9C04-4524-A0B1-57FF6865D013}"/>
          </ac:spMkLst>
        </pc:spChg>
        <pc:spChg chg="add">
          <ac:chgData name="ishita jindal" userId="2031c3eded1cdb7f" providerId="Windows Live" clId="Web-{117C09BC-E2B9-4B98-B4DB-5CA3CDEFDC15}" dt="2022-01-17T17:04:25.028" v="900"/>
          <ac:spMkLst>
            <pc:docMk/>
            <pc:sldMk cId="3688487702" sldId="257"/>
            <ac:spMk id="224" creationId="{D11AD2AD-0BA0-4DD3-8EEA-84686A0E718C}"/>
          </ac:spMkLst>
        </pc:spChg>
        <pc:spChg chg="add">
          <ac:chgData name="ishita jindal" userId="2031c3eded1cdb7f" providerId="Windows Live" clId="Web-{117C09BC-E2B9-4B98-B4DB-5CA3CDEFDC15}" dt="2022-01-17T17:04:25.028" v="900"/>
          <ac:spMkLst>
            <pc:docMk/>
            <pc:sldMk cId="3688487702" sldId="257"/>
            <ac:spMk id="226" creationId="{D9E00F87-86BE-4F3A-9141-35EC0659D31F}"/>
          </ac:spMkLst>
        </pc:spChg>
        <pc:spChg chg="add">
          <ac:chgData name="ishita jindal" userId="2031c3eded1cdb7f" providerId="Windows Live" clId="Web-{117C09BC-E2B9-4B98-B4DB-5CA3CDEFDC15}" dt="2022-01-17T17:04:25.028" v="900"/>
          <ac:spMkLst>
            <pc:docMk/>
            <pc:sldMk cId="3688487702" sldId="257"/>
            <ac:spMk id="228" creationId="{9E5C5460-229E-46C8-A712-CC317985420F}"/>
          </ac:spMkLst>
        </pc:spChg>
        <pc:spChg chg="add">
          <ac:chgData name="ishita jindal" userId="2031c3eded1cdb7f" providerId="Windows Live" clId="Web-{117C09BC-E2B9-4B98-B4DB-5CA3CDEFDC15}" dt="2022-01-17T17:04:25.028" v="900"/>
          <ac:spMkLst>
            <pc:docMk/>
            <pc:sldMk cId="3688487702" sldId="257"/>
            <ac:spMk id="230" creationId="{EBAF167C-3D30-4736-A6B7-5965437B2CE2}"/>
          </ac:spMkLst>
        </pc:spChg>
        <pc:grpChg chg="add del">
          <ac:chgData name="ishita jindal" userId="2031c3eded1cdb7f" providerId="Windows Live" clId="Web-{117C09BC-E2B9-4B98-B4DB-5CA3CDEFDC15}" dt="2022-01-17T16:55:39.328" v="804"/>
          <ac:grpSpMkLst>
            <pc:docMk/>
            <pc:sldMk cId="3688487702" sldId="257"/>
            <ac:grpSpMk id="8" creationId="{8A351602-3772-4279-B0D3-A523F6F6EAB3}"/>
          </ac:grpSpMkLst>
        </pc:grpChg>
        <pc:grpChg chg="add del">
          <ac:chgData name="ishita jindal" userId="2031c3eded1cdb7f" providerId="Windows Live" clId="Web-{117C09BC-E2B9-4B98-B4DB-5CA3CDEFDC15}" dt="2022-01-17T17:04:25.028" v="900"/>
          <ac:grpSpMkLst>
            <pc:docMk/>
            <pc:sldMk cId="3688487702" sldId="257"/>
            <ac:grpSpMk id="10" creationId="{00C7DD97-49DC-4BFD-951D-CFF51B976DE9}"/>
          </ac:grpSpMkLst>
        </pc:grpChg>
        <pc:grpChg chg="add del">
          <ac:chgData name="ishita jindal" userId="2031c3eded1cdb7f" providerId="Windows Live" clId="Web-{117C09BC-E2B9-4B98-B4DB-5CA3CDEFDC15}" dt="2022-01-17T17:02:33.323" v="890"/>
          <ac:grpSpMkLst>
            <pc:docMk/>
            <pc:sldMk cId="3688487702" sldId="257"/>
            <ac:grpSpMk id="26" creationId="{0C156BF8-7FF7-440F-BE2B-417DFFE8BFA5}"/>
          </ac:grpSpMkLst>
        </pc:grpChg>
        <pc:grpChg chg="add del">
          <ac:chgData name="ishita jindal" userId="2031c3eded1cdb7f" providerId="Windows Live" clId="Web-{117C09BC-E2B9-4B98-B4DB-5CA3CDEFDC15}" dt="2022-01-17T17:04:25.028" v="900"/>
          <ac:grpSpMkLst>
            <pc:docMk/>
            <pc:sldMk cId="3688487702" sldId="257"/>
            <ac:grpSpMk id="30" creationId="{A04977CB-3825-471A-A590-C57F8C350306}"/>
          </ac:grpSpMkLst>
        </pc:grpChg>
        <pc:grpChg chg="add del">
          <ac:chgData name="ishita jindal" userId="2031c3eded1cdb7f" providerId="Windows Live" clId="Web-{117C09BC-E2B9-4B98-B4DB-5CA3CDEFDC15}" dt="2022-01-17T17:04:25.028" v="900"/>
          <ac:grpSpMkLst>
            <pc:docMk/>
            <pc:sldMk cId="3688487702" sldId="257"/>
            <ac:grpSpMk id="200" creationId="{176786CF-68E6-476D-909E-8522718B7BE0}"/>
          </ac:grpSpMkLst>
        </pc:grpChg>
        <pc:grpChg chg="add del">
          <ac:chgData name="ishita jindal" userId="2031c3eded1cdb7f" providerId="Windows Live" clId="Web-{117C09BC-E2B9-4B98-B4DB-5CA3CDEFDC15}" dt="2022-01-17T17:04:25.028" v="900"/>
          <ac:grpSpMkLst>
            <pc:docMk/>
            <pc:sldMk cId="3688487702" sldId="257"/>
            <ac:grpSpMk id="204" creationId="{00E015F5-1A99-4E40-BC3D-7707802996B5}"/>
          </ac:grpSpMkLst>
        </pc:grpChg>
        <pc:grpChg chg="add">
          <ac:chgData name="ishita jindal" userId="2031c3eded1cdb7f" providerId="Windows Live" clId="Web-{117C09BC-E2B9-4B98-B4DB-5CA3CDEFDC15}" dt="2022-01-17T17:04:25.028" v="900"/>
          <ac:grpSpMkLst>
            <pc:docMk/>
            <pc:sldMk cId="3688487702" sldId="257"/>
            <ac:grpSpMk id="232" creationId="{0C156BF8-7FF7-440F-BE2B-417DFFE8BFA5}"/>
          </ac:grpSpMkLst>
        </pc:grpChg>
        <pc:picChg chg="add del mod">
          <ac:chgData name="ishita jindal" userId="2031c3eded1cdb7f" providerId="Windows Live" clId="Web-{117C09BC-E2B9-4B98-B4DB-5CA3CDEFDC15}" dt="2022-01-17T16:59:49.882" v="882"/>
          <ac:picMkLst>
            <pc:docMk/>
            <pc:sldMk cId="3688487702" sldId="257"/>
            <ac:picMk id="5" creationId="{45B9A3C1-0C2B-421A-997B-144F123608A9}"/>
          </ac:picMkLst>
        </pc:picChg>
        <pc:picChg chg="add mod ord">
          <ac:chgData name="ishita jindal" userId="2031c3eded1cdb7f" providerId="Windows Live" clId="Web-{117C09BC-E2B9-4B98-B4DB-5CA3CDEFDC15}" dt="2022-01-17T17:04:25.028" v="900"/>
          <ac:picMkLst>
            <pc:docMk/>
            <pc:sldMk cId="3688487702" sldId="257"/>
            <ac:picMk id="6" creationId="{532BD800-71B9-431E-9B54-B6825F90EAC9}"/>
          </ac:picMkLst>
        </pc:picChg>
        <pc:picChg chg="add mod ord">
          <ac:chgData name="ishita jindal" userId="2031c3eded1cdb7f" providerId="Windows Live" clId="Web-{117C09BC-E2B9-4B98-B4DB-5CA3CDEFDC15}" dt="2022-01-17T17:04:25.028" v="900"/>
          <ac:picMkLst>
            <pc:docMk/>
            <pc:sldMk cId="3688487702" sldId="257"/>
            <ac:picMk id="7" creationId="{6747A6E9-AA29-4A13-ADC0-10118CBB3F32}"/>
          </ac:picMkLst>
        </pc:picChg>
      </pc:sldChg>
      <pc:sldChg chg="addSp modSp new mod setBg">
        <pc:chgData name="ishita jindal" userId="2031c3eded1cdb7f" providerId="Windows Live" clId="Web-{117C09BC-E2B9-4B98-B4DB-5CA3CDEFDC15}" dt="2022-01-17T15:44:28.048" v="338" actId="1076"/>
        <pc:sldMkLst>
          <pc:docMk/>
          <pc:sldMk cId="3877199197" sldId="258"/>
        </pc:sldMkLst>
        <pc:spChg chg="mod">
          <ac:chgData name="ishita jindal" userId="2031c3eded1cdb7f" providerId="Windows Live" clId="Web-{117C09BC-E2B9-4B98-B4DB-5CA3CDEFDC15}" dt="2022-01-17T15:44:28.048" v="338" actId="1076"/>
          <ac:spMkLst>
            <pc:docMk/>
            <pc:sldMk cId="3877199197" sldId="258"/>
            <ac:spMk id="2" creationId="{4DFD440B-7C23-4960-B423-C630D635FA38}"/>
          </ac:spMkLst>
        </pc:spChg>
        <pc:spChg chg="mod">
          <ac:chgData name="ishita jindal" userId="2031c3eded1cdb7f" providerId="Windows Live" clId="Web-{117C09BC-E2B9-4B98-B4DB-5CA3CDEFDC15}" dt="2022-01-17T15:44:23.220" v="337" actId="1076"/>
          <ac:spMkLst>
            <pc:docMk/>
            <pc:sldMk cId="3877199197" sldId="258"/>
            <ac:spMk id="3" creationId="{7DD9DCD6-493F-4945-B915-629A92FB108B}"/>
          </ac:spMkLst>
        </pc:spChg>
        <pc:spChg chg="add">
          <ac:chgData name="ishita jindal" userId="2031c3eded1cdb7f" providerId="Windows Live" clId="Web-{117C09BC-E2B9-4B98-B4DB-5CA3CDEFDC15}" dt="2022-01-17T15:41:30.545" v="319"/>
          <ac:spMkLst>
            <pc:docMk/>
            <pc:sldMk cId="3877199197" sldId="258"/>
            <ac:spMk id="8" creationId="{5A0118C5-4F8D-4CF4-BADD-53FEACC6C42A}"/>
          </ac:spMkLst>
        </pc:spChg>
        <pc:spChg chg="add">
          <ac:chgData name="ishita jindal" userId="2031c3eded1cdb7f" providerId="Windows Live" clId="Web-{117C09BC-E2B9-4B98-B4DB-5CA3CDEFDC15}" dt="2022-01-17T15:41:30.545" v="319"/>
          <ac:spMkLst>
            <pc:docMk/>
            <pc:sldMk cId="3877199197" sldId="258"/>
            <ac:spMk id="10" creationId="{F98F79A4-A6C7-4101-B1E9-27E05CB7CFA0}"/>
          </ac:spMkLst>
        </pc:spChg>
        <pc:spChg chg="add">
          <ac:chgData name="ishita jindal" userId="2031c3eded1cdb7f" providerId="Windows Live" clId="Web-{117C09BC-E2B9-4B98-B4DB-5CA3CDEFDC15}" dt="2022-01-17T15:41:30.545" v="319"/>
          <ac:spMkLst>
            <pc:docMk/>
            <pc:sldMk cId="3877199197" sldId="258"/>
            <ac:spMk id="12" creationId="{31CE7A08-2184-4B99-ABC0-B40CD1D3F281}"/>
          </ac:spMkLst>
        </pc:spChg>
        <pc:spChg chg="add">
          <ac:chgData name="ishita jindal" userId="2031c3eded1cdb7f" providerId="Windows Live" clId="Web-{117C09BC-E2B9-4B98-B4DB-5CA3CDEFDC15}" dt="2022-01-17T15:41:30.545" v="319"/>
          <ac:spMkLst>
            <pc:docMk/>
            <pc:sldMk cId="3877199197" sldId="258"/>
            <ac:spMk id="14" creationId="{79AFCB35-9C04-4524-A0B1-57FF6865D013}"/>
          </ac:spMkLst>
        </pc:spChg>
        <pc:spChg chg="add">
          <ac:chgData name="ishita jindal" userId="2031c3eded1cdb7f" providerId="Windows Live" clId="Web-{117C09BC-E2B9-4B98-B4DB-5CA3CDEFDC15}" dt="2022-01-17T15:41:30.545" v="319"/>
          <ac:spMkLst>
            <pc:docMk/>
            <pc:sldMk cId="3877199197" sldId="258"/>
            <ac:spMk id="16" creationId="{D11AD2AD-0BA0-4DD3-8EEA-84686A0E718C}"/>
          </ac:spMkLst>
        </pc:spChg>
        <pc:spChg chg="add">
          <ac:chgData name="ishita jindal" userId="2031c3eded1cdb7f" providerId="Windows Live" clId="Web-{117C09BC-E2B9-4B98-B4DB-5CA3CDEFDC15}" dt="2022-01-17T15:41:30.545" v="319"/>
          <ac:spMkLst>
            <pc:docMk/>
            <pc:sldMk cId="3877199197" sldId="258"/>
            <ac:spMk id="18" creationId="{9E5C5460-229E-46C8-A712-CC317985420F}"/>
          </ac:spMkLst>
        </pc:spChg>
        <pc:spChg chg="add">
          <ac:chgData name="ishita jindal" userId="2031c3eded1cdb7f" providerId="Windows Live" clId="Web-{117C09BC-E2B9-4B98-B4DB-5CA3CDEFDC15}" dt="2022-01-17T15:41:30.545" v="319"/>
          <ac:spMkLst>
            <pc:docMk/>
            <pc:sldMk cId="3877199197" sldId="258"/>
            <ac:spMk id="20" creationId="{2552FC29-9118-466F-940E-80C84EFDF07B}"/>
          </ac:spMkLst>
        </pc:spChg>
        <pc:grpChg chg="add">
          <ac:chgData name="ishita jindal" userId="2031c3eded1cdb7f" providerId="Windows Live" clId="Web-{117C09BC-E2B9-4B98-B4DB-5CA3CDEFDC15}" dt="2022-01-17T15:41:30.545" v="319"/>
          <ac:grpSpMkLst>
            <pc:docMk/>
            <pc:sldMk cId="3877199197" sldId="258"/>
            <ac:grpSpMk id="22" creationId="{0C156BF8-7FF7-440F-BE2B-417DFFE8BFA5}"/>
          </ac:grpSpMkLst>
        </pc:grpChg>
      </pc:sldChg>
      <pc:sldChg chg="addSp delSp modSp new mod ord setBg">
        <pc:chgData name="ishita jindal" userId="2031c3eded1cdb7f" providerId="Windows Live" clId="Web-{117C09BC-E2B9-4B98-B4DB-5CA3CDEFDC15}" dt="2022-01-17T17:08:06.283" v="910"/>
        <pc:sldMkLst>
          <pc:docMk/>
          <pc:sldMk cId="404983357" sldId="259"/>
        </pc:sldMkLst>
        <pc:spChg chg="mod">
          <ac:chgData name="ishita jindal" userId="2031c3eded1cdb7f" providerId="Windows Live" clId="Web-{117C09BC-E2B9-4B98-B4DB-5CA3CDEFDC15}" dt="2022-01-17T16:25:58.691" v="617" actId="20577"/>
          <ac:spMkLst>
            <pc:docMk/>
            <pc:sldMk cId="404983357" sldId="259"/>
            <ac:spMk id="2" creationId="{CFDBF081-7C34-428E-8B69-9072D067C98D}"/>
          </ac:spMkLst>
        </pc:spChg>
        <pc:spChg chg="del mod">
          <ac:chgData name="ishita jindal" userId="2031c3eded1cdb7f" providerId="Windows Live" clId="Web-{117C09BC-E2B9-4B98-B4DB-5CA3CDEFDC15}" dt="2022-01-17T16:38:49.520" v="632"/>
          <ac:spMkLst>
            <pc:docMk/>
            <pc:sldMk cId="404983357" sldId="259"/>
            <ac:spMk id="3" creationId="{6F0FF694-C4BB-4CE9-A3CB-D13F2D32E1C4}"/>
          </ac:spMkLst>
        </pc:spChg>
        <pc:spChg chg="add">
          <ac:chgData name="ishita jindal" userId="2031c3eded1cdb7f" providerId="Windows Live" clId="Web-{117C09BC-E2B9-4B98-B4DB-5CA3CDEFDC15}" dt="2022-01-17T16:24:23.439" v="607"/>
          <ac:spMkLst>
            <pc:docMk/>
            <pc:sldMk cId="404983357" sldId="259"/>
            <ac:spMk id="11" creationId="{5A0118C5-4F8D-4CF4-BADD-53FEACC6C42A}"/>
          </ac:spMkLst>
        </pc:spChg>
        <pc:spChg chg="add">
          <ac:chgData name="ishita jindal" userId="2031c3eded1cdb7f" providerId="Windows Live" clId="Web-{117C09BC-E2B9-4B98-B4DB-5CA3CDEFDC15}" dt="2022-01-17T16:24:23.439" v="607"/>
          <ac:spMkLst>
            <pc:docMk/>
            <pc:sldMk cId="404983357" sldId="259"/>
            <ac:spMk id="13" creationId="{F98F79A4-A6C7-4101-B1E9-27E05CB7CFA0}"/>
          </ac:spMkLst>
        </pc:spChg>
        <pc:spChg chg="add">
          <ac:chgData name="ishita jindal" userId="2031c3eded1cdb7f" providerId="Windows Live" clId="Web-{117C09BC-E2B9-4B98-B4DB-5CA3CDEFDC15}" dt="2022-01-17T16:24:23.439" v="607"/>
          <ac:spMkLst>
            <pc:docMk/>
            <pc:sldMk cId="404983357" sldId="259"/>
            <ac:spMk id="15" creationId="{79AFCB35-9C04-4524-A0B1-57FF6865D013}"/>
          </ac:spMkLst>
        </pc:spChg>
        <pc:spChg chg="add">
          <ac:chgData name="ishita jindal" userId="2031c3eded1cdb7f" providerId="Windows Live" clId="Web-{117C09BC-E2B9-4B98-B4DB-5CA3CDEFDC15}" dt="2022-01-17T16:24:23.439" v="607"/>
          <ac:spMkLst>
            <pc:docMk/>
            <pc:sldMk cId="404983357" sldId="259"/>
            <ac:spMk id="17" creationId="{D11AD2AD-0BA0-4DD3-8EEA-84686A0E718C}"/>
          </ac:spMkLst>
        </pc:spChg>
        <pc:spChg chg="add">
          <ac:chgData name="ishita jindal" userId="2031c3eded1cdb7f" providerId="Windows Live" clId="Web-{117C09BC-E2B9-4B98-B4DB-5CA3CDEFDC15}" dt="2022-01-17T16:24:23.439" v="607"/>
          <ac:spMkLst>
            <pc:docMk/>
            <pc:sldMk cId="404983357" sldId="259"/>
            <ac:spMk id="19" creationId="{D9E00F87-86BE-4F3A-9141-35EC0659D31F}"/>
          </ac:spMkLst>
        </pc:spChg>
        <pc:spChg chg="add">
          <ac:chgData name="ishita jindal" userId="2031c3eded1cdb7f" providerId="Windows Live" clId="Web-{117C09BC-E2B9-4B98-B4DB-5CA3CDEFDC15}" dt="2022-01-17T16:24:23.439" v="607"/>
          <ac:spMkLst>
            <pc:docMk/>
            <pc:sldMk cId="404983357" sldId="259"/>
            <ac:spMk id="21" creationId="{9E5C5460-229E-46C8-A712-CC317985420F}"/>
          </ac:spMkLst>
        </pc:spChg>
        <pc:spChg chg="add">
          <ac:chgData name="ishita jindal" userId="2031c3eded1cdb7f" providerId="Windows Live" clId="Web-{117C09BC-E2B9-4B98-B4DB-5CA3CDEFDC15}" dt="2022-01-17T16:24:23.439" v="607"/>
          <ac:spMkLst>
            <pc:docMk/>
            <pc:sldMk cId="404983357" sldId="259"/>
            <ac:spMk id="23" creationId="{EBAF167C-3D30-4736-A6B7-5965437B2CE2}"/>
          </ac:spMkLst>
        </pc:spChg>
        <pc:grpChg chg="add">
          <ac:chgData name="ishita jindal" userId="2031c3eded1cdb7f" providerId="Windows Live" clId="Web-{117C09BC-E2B9-4B98-B4DB-5CA3CDEFDC15}" dt="2022-01-17T16:24:23.439" v="607"/>
          <ac:grpSpMkLst>
            <pc:docMk/>
            <pc:sldMk cId="404983357" sldId="259"/>
            <ac:grpSpMk id="25" creationId="{0C156BF8-7FF7-440F-BE2B-417DFFE8BFA5}"/>
          </ac:grpSpMkLst>
        </pc:grpChg>
        <pc:graphicFrameChg chg="add">
          <ac:chgData name="ishita jindal" userId="2031c3eded1cdb7f" providerId="Windows Live" clId="Web-{117C09BC-E2B9-4B98-B4DB-5CA3CDEFDC15}" dt="2022-01-17T16:38:49.520" v="632"/>
          <ac:graphicFrameMkLst>
            <pc:docMk/>
            <pc:sldMk cId="404983357" sldId="259"/>
            <ac:graphicFrameMk id="32" creationId="{C83A7252-B8A8-4839-8113-826D805F1C34}"/>
          </ac:graphicFrameMkLst>
        </pc:graphicFrameChg>
        <pc:picChg chg="add del mod">
          <ac:chgData name="ishita jindal" userId="2031c3eded1cdb7f" providerId="Windows Live" clId="Web-{117C09BC-E2B9-4B98-B4DB-5CA3CDEFDC15}" dt="2022-01-17T16:06:08.009" v="510"/>
          <ac:picMkLst>
            <pc:docMk/>
            <pc:sldMk cId="404983357" sldId="259"/>
            <ac:picMk id="4" creationId="{734AE566-9685-4B8D-A949-E2923EA34488}"/>
          </ac:picMkLst>
        </pc:picChg>
        <pc:picChg chg="add mod">
          <ac:chgData name="ishita jindal" userId="2031c3eded1cdb7f" providerId="Windows Live" clId="Web-{117C09BC-E2B9-4B98-B4DB-5CA3CDEFDC15}" dt="2022-01-17T16:25:00.549" v="614" actId="1076"/>
          <ac:picMkLst>
            <pc:docMk/>
            <pc:sldMk cId="404983357" sldId="259"/>
            <ac:picMk id="5" creationId="{D133BED6-4539-4AF4-83BE-61979CA55ECB}"/>
          </ac:picMkLst>
        </pc:picChg>
        <pc:picChg chg="add mod">
          <ac:chgData name="ishita jindal" userId="2031c3eded1cdb7f" providerId="Windows Live" clId="Web-{117C09BC-E2B9-4B98-B4DB-5CA3CDEFDC15}" dt="2022-01-17T16:25:05.221" v="615" actId="1076"/>
          <ac:picMkLst>
            <pc:docMk/>
            <pc:sldMk cId="404983357" sldId="259"/>
            <ac:picMk id="6" creationId="{7716B398-C6B9-41EE-8812-ED80F24F6C80}"/>
          </ac:picMkLst>
        </pc:picChg>
      </pc:sldChg>
      <pc:sldChg chg="addSp delSp modSp new del mod setBg">
        <pc:chgData name="ishita jindal" userId="2031c3eded1cdb7f" providerId="Windows Live" clId="Web-{117C09BC-E2B9-4B98-B4DB-5CA3CDEFDC15}" dt="2022-01-17T15:49:32.996" v="356"/>
        <pc:sldMkLst>
          <pc:docMk/>
          <pc:sldMk cId="1758090870" sldId="259"/>
        </pc:sldMkLst>
        <pc:spChg chg="del mod">
          <ac:chgData name="ishita jindal" userId="2031c3eded1cdb7f" providerId="Windows Live" clId="Web-{117C09BC-E2B9-4B98-B4DB-5CA3CDEFDC15}" dt="2022-01-17T15:49:26.167" v="355"/>
          <ac:spMkLst>
            <pc:docMk/>
            <pc:sldMk cId="1758090870" sldId="259"/>
            <ac:spMk id="2" creationId="{5C96386D-3E30-45F8-BD71-7FD5CD2333EF}"/>
          </ac:spMkLst>
        </pc:spChg>
        <pc:spChg chg="add del mod">
          <ac:chgData name="ishita jindal" userId="2031c3eded1cdb7f" providerId="Windows Live" clId="Web-{117C09BC-E2B9-4B98-B4DB-5CA3CDEFDC15}" dt="2022-01-17T15:48:59.745" v="352" actId="14100"/>
          <ac:spMkLst>
            <pc:docMk/>
            <pc:sldMk cId="1758090870" sldId="259"/>
            <ac:spMk id="3" creationId="{B9C14D56-376A-4AD0-9123-39EF30A35D90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6" creationId="{7D6BF779-0B8C-4CC2-9268-9506AD0C5331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7" creationId="{3A397E3E-B90C-4D82-BAAA-36F7AC6A4565}"/>
          </ac:spMkLst>
        </pc:spChg>
        <pc:spChg chg="add">
          <ac:chgData name="ishita jindal" userId="2031c3eded1cdb7f" providerId="Windows Live" clId="Web-{117C09BC-E2B9-4B98-B4DB-5CA3CDEFDC15}" dt="2022-01-17T15:47:33.978" v="348"/>
          <ac:spMkLst>
            <pc:docMk/>
            <pc:sldMk cId="1758090870" sldId="259"/>
            <ac:spMk id="9" creationId="{5A0118C5-4F8D-4CF4-BADD-53FEACC6C42A}"/>
          </ac:spMkLst>
        </pc:spChg>
        <pc:spChg chg="add">
          <ac:chgData name="ishita jindal" userId="2031c3eded1cdb7f" providerId="Windows Live" clId="Web-{117C09BC-E2B9-4B98-B4DB-5CA3CDEFDC15}" dt="2022-01-17T15:47:33.978" v="348"/>
          <ac:spMkLst>
            <pc:docMk/>
            <pc:sldMk cId="1758090870" sldId="259"/>
            <ac:spMk id="13" creationId="{E0E9B1DB-5C91-41C9-8C0D-C2CD3D570C43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14" creationId="{8CF5E676-CA04-4CED-9F1E-5026ED66E66D}"/>
          </ac:spMkLst>
        </pc:spChg>
        <pc:spChg chg="add del">
          <ac:chgData name="ishita jindal" userId="2031c3eded1cdb7f" providerId="Windows Live" clId="Web-{117C09BC-E2B9-4B98-B4DB-5CA3CDEFDC15}" dt="2022-01-17T15:46:22.382" v="341"/>
          <ac:spMkLst>
            <pc:docMk/>
            <pc:sldMk cId="1758090870" sldId="259"/>
            <ac:spMk id="15" creationId="{7D6BF779-0B8C-4CC2-9268-9506AD0C5331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16" creationId="{AFD1189F-9598-4281-8056-2845388D4D05}"/>
          </ac:spMkLst>
        </pc:spChg>
        <pc:spChg chg="add del">
          <ac:chgData name="ishita jindal" userId="2031c3eded1cdb7f" providerId="Windows Live" clId="Web-{117C09BC-E2B9-4B98-B4DB-5CA3CDEFDC15}" dt="2022-01-17T15:46:22.382" v="341"/>
          <ac:spMkLst>
            <pc:docMk/>
            <pc:sldMk cId="1758090870" sldId="259"/>
            <ac:spMk id="17" creationId="{3A397E3E-B90C-4D82-BAAA-36F7AC6A4565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18" creationId="{583E04E1-D74F-4ED6-972C-035F4FEC4B88}"/>
          </ac:spMkLst>
        </pc:spChg>
        <pc:spChg chg="add del">
          <ac:chgData name="ishita jindal" userId="2031c3eded1cdb7f" providerId="Windows Live" clId="Web-{117C09BC-E2B9-4B98-B4DB-5CA3CDEFDC15}" dt="2022-01-17T15:46:22.382" v="341"/>
          <ac:spMkLst>
            <pc:docMk/>
            <pc:sldMk cId="1758090870" sldId="259"/>
            <ac:spMk id="19" creationId="{E16C8D8F-10E9-4498-ABDB-0F923F8B6837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20" creationId="{A2B5CBEA-F125-49B6-8335-227C325B112B}"/>
          </ac:spMkLst>
        </pc:spChg>
        <pc:spChg chg="add del">
          <ac:chgData name="ishita jindal" userId="2031c3eded1cdb7f" providerId="Windows Live" clId="Web-{117C09BC-E2B9-4B98-B4DB-5CA3CDEFDC15}" dt="2022-01-17T15:46:22.382" v="341"/>
          <ac:spMkLst>
            <pc:docMk/>
            <pc:sldMk cId="1758090870" sldId="259"/>
            <ac:spMk id="21" creationId="{2DA1274F-9232-42BF-B9FE-B95EA14CF41B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22" creationId="{E51A97D9-C694-4307-818B-0C5BBF413609}"/>
          </ac:spMkLst>
        </pc:spChg>
        <pc:spChg chg="add del">
          <ac:chgData name="ishita jindal" userId="2031c3eded1cdb7f" providerId="Windows Live" clId="Web-{117C09BC-E2B9-4B98-B4DB-5CA3CDEFDC15}" dt="2022-01-17T15:46:22.382" v="341"/>
          <ac:spMkLst>
            <pc:docMk/>
            <pc:sldMk cId="1758090870" sldId="259"/>
            <ac:spMk id="23" creationId="{1E5A83E3-8A11-4492-BB6E-F5F2240316FB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24" creationId="{2C1D3151-5F97-4860-B56C-C98BD62CC255}"/>
          </ac:spMkLst>
        </pc:spChg>
        <pc:spChg chg="add del">
          <ac:chgData name="ishita jindal" userId="2031c3eded1cdb7f" providerId="Windows Live" clId="Web-{117C09BC-E2B9-4B98-B4DB-5CA3CDEFDC15}" dt="2022-01-17T15:46:22.382" v="341"/>
          <ac:spMkLst>
            <pc:docMk/>
            <pc:sldMk cId="1758090870" sldId="259"/>
            <ac:spMk id="25" creationId="{BE5AF1D6-62CC-4988-9174-993F112DC2A2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26" creationId="{8DE96824-E506-4448-8704-5EC7BF7BC51B}"/>
          </ac:spMkLst>
        </pc:spChg>
        <pc:spChg chg="add del">
          <ac:chgData name="ishita jindal" userId="2031c3eded1cdb7f" providerId="Windows Live" clId="Web-{117C09BC-E2B9-4B98-B4DB-5CA3CDEFDC15}" dt="2022-01-17T15:46:22.382" v="341"/>
          <ac:spMkLst>
            <pc:docMk/>
            <pc:sldMk cId="1758090870" sldId="259"/>
            <ac:spMk id="27" creationId="{8CF5E676-CA04-4CED-9F1E-5026ED66E66D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28" creationId="{E16C8D8F-10E9-4498-ABDB-0F923F8B6837}"/>
          </ac:spMkLst>
        </pc:spChg>
        <pc:spChg chg="add del">
          <ac:chgData name="ishita jindal" userId="2031c3eded1cdb7f" providerId="Windows Live" clId="Web-{117C09BC-E2B9-4B98-B4DB-5CA3CDEFDC15}" dt="2022-01-17T15:46:22.382" v="341"/>
          <ac:spMkLst>
            <pc:docMk/>
            <pc:sldMk cId="1758090870" sldId="259"/>
            <ac:spMk id="29" creationId="{6BA9E676-A8FC-4C2F-8D78-C13ED8ABDBA8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30" creationId="{6E8A2566-F83F-4EC9-83A9-338A70FB6B29}"/>
          </ac:spMkLst>
        </pc:spChg>
        <pc:spChg chg="add del">
          <ac:chgData name="ishita jindal" userId="2031c3eded1cdb7f" providerId="Windows Live" clId="Web-{117C09BC-E2B9-4B98-B4DB-5CA3CDEFDC15}" dt="2022-01-17T15:46:22.382" v="341"/>
          <ac:spMkLst>
            <pc:docMk/>
            <pc:sldMk cId="1758090870" sldId="259"/>
            <ac:spMk id="31" creationId="{A2B5CBEA-F125-49B6-8335-227C325B112B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32" creationId="{4FB204DF-284E-45F6-A017-79A4DF57BCCB}"/>
          </ac:spMkLst>
        </pc:spChg>
        <pc:spChg chg="add del">
          <ac:chgData name="ishita jindal" userId="2031c3eded1cdb7f" providerId="Windows Live" clId="Web-{117C09BC-E2B9-4B98-B4DB-5CA3CDEFDC15}" dt="2022-01-17T15:46:22.382" v="341"/>
          <ac:spMkLst>
            <pc:docMk/>
            <pc:sldMk cId="1758090870" sldId="259"/>
            <ac:spMk id="33" creationId="{EECD79B5-5FC5-495F-BFD6-346C16E787A7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34" creationId="{5EC6B544-8C84-47A6-885D-A4F09EF5C0F7}"/>
          </ac:spMkLst>
        </pc:spChg>
        <pc:spChg chg="add del">
          <ac:chgData name="ishita jindal" userId="2031c3eded1cdb7f" providerId="Windows Live" clId="Web-{117C09BC-E2B9-4B98-B4DB-5CA3CDEFDC15}" dt="2022-01-17T15:46:22.382" v="341"/>
          <ac:spMkLst>
            <pc:docMk/>
            <pc:sldMk cId="1758090870" sldId="259"/>
            <ac:spMk id="35" creationId="{2C1D3151-5F97-4860-B56C-C98BD62CC255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36" creationId="{1E5A83E3-8A11-4492-BB6E-F5F2240316FB}"/>
          </ac:spMkLst>
        </pc:spChg>
        <pc:spChg chg="add del">
          <ac:chgData name="ishita jindal" userId="2031c3eded1cdb7f" providerId="Windows Live" clId="Web-{117C09BC-E2B9-4B98-B4DB-5CA3CDEFDC15}" dt="2022-01-17T15:46:22.382" v="341"/>
          <ac:spMkLst>
            <pc:docMk/>
            <pc:sldMk cId="1758090870" sldId="259"/>
            <ac:spMk id="37" creationId="{32D9D048-3063-435A-8C23-26C1907E9619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38" creationId="{0F360028-588C-4E99-9E6F-5DE59080E390}"/>
          </ac:spMkLst>
        </pc:spChg>
        <pc:spChg chg="add del">
          <ac:chgData name="ishita jindal" userId="2031c3eded1cdb7f" providerId="Windows Live" clId="Web-{117C09BC-E2B9-4B98-B4DB-5CA3CDEFDC15}" dt="2022-01-17T15:46:22.382" v="341"/>
          <ac:spMkLst>
            <pc:docMk/>
            <pc:sldMk cId="1758090870" sldId="259"/>
            <ac:spMk id="39" creationId="{8DE96824-E506-4448-8704-5EC7BF7BC51B}"/>
          </ac:spMkLst>
        </pc:spChg>
        <pc:spChg chg="add del">
          <ac:chgData name="ishita jindal" userId="2031c3eded1cdb7f" providerId="Windows Live" clId="Web-{117C09BC-E2B9-4B98-B4DB-5CA3CDEFDC15}" dt="2022-01-17T15:46:22.382" v="341"/>
          <ac:spMkLst>
            <pc:docMk/>
            <pc:sldMk cId="1758090870" sldId="259"/>
            <ac:spMk id="41" creationId="{4D1A5E71-B6B6-486A-8CDC-C7ABD9B903F6}"/>
          </ac:spMkLst>
        </pc:spChg>
        <pc:spChg chg="add del">
          <ac:chgData name="ishita jindal" userId="2031c3eded1cdb7f" providerId="Windows Live" clId="Web-{117C09BC-E2B9-4B98-B4DB-5CA3CDEFDC15}" dt="2022-01-17T15:47:30.196" v="345"/>
          <ac:spMkLst>
            <pc:docMk/>
            <pc:sldMk cId="1758090870" sldId="259"/>
            <ac:spMk id="42" creationId="{7D6BF779-0B8C-4CC2-9268-9506AD0C5331}"/>
          </ac:spMkLst>
        </pc:spChg>
        <pc:spChg chg="add del">
          <ac:chgData name="ishita jindal" userId="2031c3eded1cdb7f" providerId="Windows Live" clId="Web-{117C09BC-E2B9-4B98-B4DB-5CA3CDEFDC15}" dt="2022-01-17T15:46:22.382" v="341"/>
          <ac:spMkLst>
            <pc:docMk/>
            <pc:sldMk cId="1758090870" sldId="259"/>
            <ac:spMk id="43" creationId="{B6C541AE-9B02-44C0-B8C6-B2DEA7ED3813}"/>
          </ac:spMkLst>
        </pc:spChg>
        <pc:spChg chg="add del">
          <ac:chgData name="ishita jindal" userId="2031c3eded1cdb7f" providerId="Windows Live" clId="Web-{117C09BC-E2B9-4B98-B4DB-5CA3CDEFDC15}" dt="2022-01-17T15:47:30.196" v="345"/>
          <ac:spMkLst>
            <pc:docMk/>
            <pc:sldMk cId="1758090870" sldId="259"/>
            <ac:spMk id="44" creationId="{3A397E3E-B90C-4D82-BAAA-36F7AC6A4565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45" creationId="{32C95C5C-6FBD-47FF-9CA6-066193539A10}"/>
          </ac:spMkLst>
        </pc:spChg>
        <pc:spChg chg="add del">
          <ac:chgData name="ishita jindal" userId="2031c3eded1cdb7f" providerId="Windows Live" clId="Web-{117C09BC-E2B9-4B98-B4DB-5CA3CDEFDC15}" dt="2022-01-17T15:47:30.196" v="345"/>
          <ac:spMkLst>
            <pc:docMk/>
            <pc:sldMk cId="1758090870" sldId="259"/>
            <ac:spMk id="46" creationId="{E16C8D8F-10E9-4498-ABDB-0F923F8B6837}"/>
          </ac:spMkLst>
        </pc:spChg>
        <pc:spChg chg="add del">
          <ac:chgData name="ishita jindal" userId="2031c3eded1cdb7f" providerId="Windows Live" clId="Web-{117C09BC-E2B9-4B98-B4DB-5CA3CDEFDC15}" dt="2022-01-17T15:46:25.882" v="343"/>
          <ac:spMkLst>
            <pc:docMk/>
            <pc:sldMk cId="1758090870" sldId="259"/>
            <ac:spMk id="47" creationId="{4D1A5E71-B6B6-486A-8CDC-C7ABD9B903F6}"/>
          </ac:spMkLst>
        </pc:spChg>
        <pc:spChg chg="add del">
          <ac:chgData name="ishita jindal" userId="2031c3eded1cdb7f" providerId="Windows Live" clId="Web-{117C09BC-E2B9-4B98-B4DB-5CA3CDEFDC15}" dt="2022-01-17T15:47:30.196" v="345"/>
          <ac:spMkLst>
            <pc:docMk/>
            <pc:sldMk cId="1758090870" sldId="259"/>
            <ac:spMk id="48" creationId="{2DA1274F-9232-42BF-B9FE-B95EA14CF41B}"/>
          </ac:spMkLst>
        </pc:spChg>
        <pc:spChg chg="add del">
          <ac:chgData name="ishita jindal" userId="2031c3eded1cdb7f" providerId="Windows Live" clId="Web-{117C09BC-E2B9-4B98-B4DB-5CA3CDEFDC15}" dt="2022-01-17T15:47:30.196" v="345"/>
          <ac:spMkLst>
            <pc:docMk/>
            <pc:sldMk cId="1758090870" sldId="259"/>
            <ac:spMk id="50" creationId="{1E5A83E3-8A11-4492-BB6E-F5F2240316FB}"/>
          </ac:spMkLst>
        </pc:spChg>
        <pc:spChg chg="add del">
          <ac:chgData name="ishita jindal" userId="2031c3eded1cdb7f" providerId="Windows Live" clId="Web-{117C09BC-E2B9-4B98-B4DB-5CA3CDEFDC15}" dt="2022-01-17T15:47:30.196" v="345"/>
          <ac:spMkLst>
            <pc:docMk/>
            <pc:sldMk cId="1758090870" sldId="259"/>
            <ac:spMk id="51" creationId="{BE5AF1D6-62CC-4988-9174-993F112DC2A2}"/>
          </ac:spMkLst>
        </pc:spChg>
        <pc:spChg chg="add del">
          <ac:chgData name="ishita jindal" userId="2031c3eded1cdb7f" providerId="Windows Live" clId="Web-{117C09BC-E2B9-4B98-B4DB-5CA3CDEFDC15}" dt="2022-01-17T15:47:30.196" v="345"/>
          <ac:spMkLst>
            <pc:docMk/>
            <pc:sldMk cId="1758090870" sldId="259"/>
            <ac:spMk id="52" creationId="{8CF5E676-CA04-4CED-9F1E-5026ED66E66D}"/>
          </ac:spMkLst>
        </pc:spChg>
        <pc:spChg chg="add del">
          <ac:chgData name="ishita jindal" userId="2031c3eded1cdb7f" providerId="Windows Live" clId="Web-{117C09BC-E2B9-4B98-B4DB-5CA3CDEFDC15}" dt="2022-01-17T15:47:30.196" v="345"/>
          <ac:spMkLst>
            <pc:docMk/>
            <pc:sldMk cId="1758090870" sldId="259"/>
            <ac:spMk id="53" creationId="{6BA9E676-A8FC-4C2F-8D78-C13ED8ABDBA8}"/>
          </ac:spMkLst>
        </pc:spChg>
        <pc:spChg chg="add del">
          <ac:chgData name="ishita jindal" userId="2031c3eded1cdb7f" providerId="Windows Live" clId="Web-{117C09BC-E2B9-4B98-B4DB-5CA3CDEFDC15}" dt="2022-01-17T15:47:30.196" v="345"/>
          <ac:spMkLst>
            <pc:docMk/>
            <pc:sldMk cId="1758090870" sldId="259"/>
            <ac:spMk id="54" creationId="{A2B5CBEA-F125-49B6-8335-227C325B112B}"/>
          </ac:spMkLst>
        </pc:spChg>
        <pc:spChg chg="add del">
          <ac:chgData name="ishita jindal" userId="2031c3eded1cdb7f" providerId="Windows Live" clId="Web-{117C09BC-E2B9-4B98-B4DB-5CA3CDEFDC15}" dt="2022-01-17T15:47:30.196" v="345"/>
          <ac:spMkLst>
            <pc:docMk/>
            <pc:sldMk cId="1758090870" sldId="259"/>
            <ac:spMk id="55" creationId="{EECD79B5-5FC5-495F-BFD6-346C16E787A7}"/>
          </ac:spMkLst>
        </pc:spChg>
        <pc:spChg chg="add del">
          <ac:chgData name="ishita jindal" userId="2031c3eded1cdb7f" providerId="Windows Live" clId="Web-{117C09BC-E2B9-4B98-B4DB-5CA3CDEFDC15}" dt="2022-01-17T15:47:30.196" v="345"/>
          <ac:spMkLst>
            <pc:docMk/>
            <pc:sldMk cId="1758090870" sldId="259"/>
            <ac:spMk id="56" creationId="{2C1D3151-5F97-4860-B56C-C98BD62CC255}"/>
          </ac:spMkLst>
        </pc:spChg>
        <pc:spChg chg="add del">
          <ac:chgData name="ishita jindal" userId="2031c3eded1cdb7f" providerId="Windows Live" clId="Web-{117C09BC-E2B9-4B98-B4DB-5CA3CDEFDC15}" dt="2022-01-17T15:47:30.196" v="345"/>
          <ac:spMkLst>
            <pc:docMk/>
            <pc:sldMk cId="1758090870" sldId="259"/>
            <ac:spMk id="57" creationId="{32D9D048-3063-435A-8C23-26C1907E9619}"/>
          </ac:spMkLst>
        </pc:spChg>
        <pc:spChg chg="add del">
          <ac:chgData name="ishita jindal" userId="2031c3eded1cdb7f" providerId="Windows Live" clId="Web-{117C09BC-E2B9-4B98-B4DB-5CA3CDEFDC15}" dt="2022-01-17T15:47:30.196" v="345"/>
          <ac:spMkLst>
            <pc:docMk/>
            <pc:sldMk cId="1758090870" sldId="259"/>
            <ac:spMk id="58" creationId="{8DE96824-E506-4448-8704-5EC7BF7BC51B}"/>
          </ac:spMkLst>
        </pc:spChg>
        <pc:spChg chg="add del">
          <ac:chgData name="ishita jindal" userId="2031c3eded1cdb7f" providerId="Windows Live" clId="Web-{117C09BC-E2B9-4B98-B4DB-5CA3CDEFDC15}" dt="2022-01-17T15:47:30.196" v="345"/>
          <ac:spMkLst>
            <pc:docMk/>
            <pc:sldMk cId="1758090870" sldId="259"/>
            <ac:spMk id="59" creationId="{4D1A5E71-B6B6-486A-8CDC-C7ABD9B903F6}"/>
          </ac:spMkLst>
        </pc:spChg>
        <pc:spChg chg="add del">
          <ac:chgData name="ishita jindal" userId="2031c3eded1cdb7f" providerId="Windows Live" clId="Web-{117C09BC-E2B9-4B98-B4DB-5CA3CDEFDC15}" dt="2022-01-17T15:47:30.196" v="345"/>
          <ac:spMkLst>
            <pc:docMk/>
            <pc:sldMk cId="1758090870" sldId="259"/>
            <ac:spMk id="60" creationId="{B6C541AE-9B02-44C0-B8C6-B2DEA7ED3813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62" creationId="{7D6BF779-0B8C-4CC2-9268-9506AD0C5331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63" creationId="{3A397E3E-B90C-4D82-BAAA-36F7AC6A4565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64" creationId="{8CF5E676-CA04-4CED-9F1E-5026ED66E66D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65" creationId="{AFD1189F-9598-4281-8056-2845388D4D05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66" creationId="{583E04E1-D74F-4ED6-972C-035F4FEC4B88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67" creationId="{A2B5CBEA-F125-49B6-8335-227C325B112B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68" creationId="{E51A97D9-C694-4307-818B-0C5BBF413609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69" creationId="{2C1D3151-5F97-4860-B56C-C98BD62CC255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70" creationId="{8DE96824-E506-4448-8704-5EC7BF7BC51B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71" creationId="{E16C8D8F-10E9-4498-ABDB-0F923F8B6837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72" creationId="{6E8A2566-F83F-4EC9-83A9-338A70FB6B29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73" creationId="{4FB204DF-284E-45F6-A017-79A4DF57BCCB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74" creationId="{5EC6B544-8C84-47A6-885D-A4F09EF5C0F7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75" creationId="{1E5A83E3-8A11-4492-BB6E-F5F2240316FB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76" creationId="{0F360028-588C-4E99-9E6F-5DE59080E390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77" creationId="{32C95C5C-6FBD-47FF-9CA6-066193539A10}"/>
          </ac:spMkLst>
        </pc:spChg>
        <pc:spChg chg="add del">
          <ac:chgData name="ishita jindal" userId="2031c3eded1cdb7f" providerId="Windows Live" clId="Web-{117C09BC-E2B9-4B98-B4DB-5CA3CDEFDC15}" dt="2022-01-17T15:47:33.962" v="347"/>
          <ac:spMkLst>
            <pc:docMk/>
            <pc:sldMk cId="1758090870" sldId="259"/>
            <ac:spMk id="78" creationId="{4D1A5E71-B6B6-486A-8CDC-C7ABD9B903F6}"/>
          </ac:spMkLst>
        </pc:spChg>
        <pc:spChg chg="add">
          <ac:chgData name="ishita jindal" userId="2031c3eded1cdb7f" providerId="Windows Live" clId="Web-{117C09BC-E2B9-4B98-B4DB-5CA3CDEFDC15}" dt="2022-01-17T15:47:33.978" v="348"/>
          <ac:spMkLst>
            <pc:docMk/>
            <pc:sldMk cId="1758090870" sldId="259"/>
            <ac:spMk id="80" creationId="{402224B8-FCE1-4A12-84A7-B674B2B9EF83}"/>
          </ac:spMkLst>
        </pc:spChg>
        <pc:spChg chg="add">
          <ac:chgData name="ishita jindal" userId="2031c3eded1cdb7f" providerId="Windows Live" clId="Web-{117C09BC-E2B9-4B98-B4DB-5CA3CDEFDC15}" dt="2022-01-17T15:47:33.978" v="348"/>
          <ac:spMkLst>
            <pc:docMk/>
            <pc:sldMk cId="1758090870" sldId="259"/>
            <ac:spMk id="81" creationId="{41E366A2-885B-4E10-A479-4A650E4C6EBB}"/>
          </ac:spMkLst>
        </pc:spChg>
        <pc:spChg chg="add">
          <ac:chgData name="ishita jindal" userId="2031c3eded1cdb7f" providerId="Windows Live" clId="Web-{117C09BC-E2B9-4B98-B4DB-5CA3CDEFDC15}" dt="2022-01-17T15:47:33.978" v="348"/>
          <ac:spMkLst>
            <pc:docMk/>
            <pc:sldMk cId="1758090870" sldId="259"/>
            <ac:spMk id="82" creationId="{55C61911-45B2-48BF-AC7A-1EB579B42CBB}"/>
          </ac:spMkLst>
        </pc:spChg>
        <pc:spChg chg="add">
          <ac:chgData name="ishita jindal" userId="2031c3eded1cdb7f" providerId="Windows Live" clId="Web-{117C09BC-E2B9-4B98-B4DB-5CA3CDEFDC15}" dt="2022-01-17T15:47:33.978" v="348"/>
          <ac:spMkLst>
            <pc:docMk/>
            <pc:sldMk cId="1758090870" sldId="259"/>
            <ac:spMk id="83" creationId="{2DE4D4CE-6DAE-4A05-BE5B-6BCE3F4EC79B}"/>
          </ac:spMkLst>
        </pc:spChg>
        <pc:spChg chg="add">
          <ac:chgData name="ishita jindal" userId="2031c3eded1cdb7f" providerId="Windows Live" clId="Web-{117C09BC-E2B9-4B98-B4DB-5CA3CDEFDC15}" dt="2022-01-17T15:47:33.978" v="348"/>
          <ac:spMkLst>
            <pc:docMk/>
            <pc:sldMk cId="1758090870" sldId="259"/>
            <ac:spMk id="84" creationId="{10C23D31-5B0A-4956-A59F-A24F57D2A959}"/>
          </ac:spMkLst>
        </pc:spChg>
        <pc:spChg chg="add">
          <ac:chgData name="ishita jindal" userId="2031c3eded1cdb7f" providerId="Windows Live" clId="Web-{117C09BC-E2B9-4B98-B4DB-5CA3CDEFDC15}" dt="2022-01-17T15:47:33.978" v="348"/>
          <ac:spMkLst>
            <pc:docMk/>
            <pc:sldMk cId="1758090870" sldId="259"/>
            <ac:spMk id="85" creationId="{F4C6FC6E-4AAF-4628-B7E5-85DF9D323B6F}"/>
          </ac:spMkLst>
        </pc:spChg>
        <pc:grpChg chg="add del">
          <ac:chgData name="ishita jindal" userId="2031c3eded1cdb7f" providerId="Windows Live" clId="Web-{117C09BC-E2B9-4B98-B4DB-5CA3CDEFDC15}" dt="2022-01-17T15:46:25.882" v="343"/>
          <ac:grpSpMkLst>
            <pc:docMk/>
            <pc:sldMk cId="1758090870" sldId="259"/>
            <ac:grpSpMk id="5" creationId="{8A351602-3772-4279-B0D3-A523F6F6EAB3}"/>
          </ac:grpSpMkLst>
        </pc:grpChg>
        <pc:grpChg chg="add del">
          <ac:chgData name="ishita jindal" userId="2031c3eded1cdb7f" providerId="Windows Live" clId="Web-{117C09BC-E2B9-4B98-B4DB-5CA3CDEFDC15}" dt="2022-01-17T15:46:22.382" v="341"/>
          <ac:grpSpMkLst>
            <pc:docMk/>
            <pc:sldMk cId="1758090870" sldId="259"/>
            <ac:grpSpMk id="8" creationId="{8A351602-3772-4279-B0D3-A523F6F6EAB3}"/>
          </ac:grpSpMkLst>
        </pc:grpChg>
        <pc:grpChg chg="add">
          <ac:chgData name="ishita jindal" userId="2031c3eded1cdb7f" providerId="Windows Live" clId="Web-{117C09BC-E2B9-4B98-B4DB-5CA3CDEFDC15}" dt="2022-01-17T15:47:33.978" v="348"/>
          <ac:grpSpMkLst>
            <pc:docMk/>
            <pc:sldMk cId="1758090870" sldId="259"/>
            <ac:grpSpMk id="10" creationId="{B8CB1D39-68D4-4372-BF3B-2A33A7495E2B}"/>
          </ac:grpSpMkLst>
        </pc:grpChg>
        <pc:grpChg chg="add del">
          <ac:chgData name="ishita jindal" userId="2031c3eded1cdb7f" providerId="Windows Live" clId="Web-{117C09BC-E2B9-4B98-B4DB-5CA3CDEFDC15}" dt="2022-01-17T15:47:30.196" v="345"/>
          <ac:grpSpMkLst>
            <pc:docMk/>
            <pc:sldMk cId="1758090870" sldId="259"/>
            <ac:grpSpMk id="40" creationId="{8A351602-3772-4279-B0D3-A523F6F6EAB3}"/>
          </ac:grpSpMkLst>
        </pc:grpChg>
        <pc:grpChg chg="add del">
          <ac:chgData name="ishita jindal" userId="2031c3eded1cdb7f" providerId="Windows Live" clId="Web-{117C09BC-E2B9-4B98-B4DB-5CA3CDEFDC15}" dt="2022-01-17T15:46:25.882" v="343"/>
          <ac:grpSpMkLst>
            <pc:docMk/>
            <pc:sldMk cId="1758090870" sldId="259"/>
            <ac:grpSpMk id="49" creationId="{FB9739EB-7F66-433D-841F-AB3CD18700B7}"/>
          </ac:grpSpMkLst>
        </pc:grpChg>
        <pc:grpChg chg="add del">
          <ac:chgData name="ishita jindal" userId="2031c3eded1cdb7f" providerId="Windows Live" clId="Web-{117C09BC-E2B9-4B98-B4DB-5CA3CDEFDC15}" dt="2022-01-17T15:47:33.962" v="347"/>
          <ac:grpSpMkLst>
            <pc:docMk/>
            <pc:sldMk cId="1758090870" sldId="259"/>
            <ac:grpSpMk id="61" creationId="{8A351602-3772-4279-B0D3-A523F6F6EAB3}"/>
          </ac:grpSpMkLst>
        </pc:grpChg>
        <pc:grpChg chg="add del">
          <ac:chgData name="ishita jindal" userId="2031c3eded1cdb7f" providerId="Windows Live" clId="Web-{117C09BC-E2B9-4B98-B4DB-5CA3CDEFDC15}" dt="2022-01-17T15:47:33.962" v="347"/>
          <ac:grpSpMkLst>
            <pc:docMk/>
            <pc:sldMk cId="1758090870" sldId="259"/>
            <ac:grpSpMk id="79" creationId="{FB9739EB-7F66-433D-841F-AB3CD18700B7}"/>
          </ac:grpSpMkLst>
        </pc:grpChg>
        <pc:grpChg chg="add">
          <ac:chgData name="ishita jindal" userId="2031c3eded1cdb7f" providerId="Windows Live" clId="Web-{117C09BC-E2B9-4B98-B4DB-5CA3CDEFDC15}" dt="2022-01-17T15:47:33.978" v="348"/>
          <ac:grpSpMkLst>
            <pc:docMk/>
            <pc:sldMk cId="1758090870" sldId="259"/>
            <ac:grpSpMk id="86" creationId="{582A903B-6B78-4F0A-B7C9-3D80499020B8}"/>
          </ac:grpSpMkLst>
        </pc:grpChg>
      </pc:sldChg>
      <pc:sldChg chg="modSp new del">
        <pc:chgData name="ishita jindal" userId="2031c3eded1cdb7f" providerId="Windows Live" clId="Web-{117C09BC-E2B9-4B98-B4DB-5CA3CDEFDC15}" dt="2022-01-17T16:40:14.741" v="634"/>
        <pc:sldMkLst>
          <pc:docMk/>
          <pc:sldMk cId="831116025" sldId="260"/>
        </pc:sldMkLst>
        <pc:spChg chg="mod">
          <ac:chgData name="ishita jindal" userId="2031c3eded1cdb7f" providerId="Windows Live" clId="Web-{117C09BC-E2B9-4B98-B4DB-5CA3CDEFDC15}" dt="2022-01-17T16:26:27.551" v="619" actId="14100"/>
          <ac:spMkLst>
            <pc:docMk/>
            <pc:sldMk cId="831116025" sldId="260"/>
            <ac:spMk id="2" creationId="{98610D59-3708-4094-9890-085CF561B11D}"/>
          </ac:spMkLst>
        </pc:spChg>
        <pc:spChg chg="mod">
          <ac:chgData name="ishita jindal" userId="2031c3eded1cdb7f" providerId="Windows Live" clId="Web-{117C09BC-E2B9-4B98-B4DB-5CA3CDEFDC15}" dt="2022-01-17T16:40:10.053" v="633" actId="14100"/>
          <ac:spMkLst>
            <pc:docMk/>
            <pc:sldMk cId="831116025" sldId="260"/>
            <ac:spMk id="3" creationId="{B4AB3360-2C62-4780-AF92-60319DB3B924}"/>
          </ac:spMkLst>
        </pc:spChg>
      </pc:sldChg>
      <pc:sldChg chg="addSp delSp modSp new">
        <pc:chgData name="ishita jindal" userId="2031c3eded1cdb7f" providerId="Windows Live" clId="Web-{117C09BC-E2B9-4B98-B4DB-5CA3CDEFDC15}" dt="2022-01-17T16:49:58.816" v="784" actId="20577"/>
        <pc:sldMkLst>
          <pc:docMk/>
          <pc:sldMk cId="3710785551" sldId="260"/>
        </pc:sldMkLst>
        <pc:spChg chg="mod">
          <ac:chgData name="ishita jindal" userId="2031c3eded1cdb7f" providerId="Windows Live" clId="Web-{117C09BC-E2B9-4B98-B4DB-5CA3CDEFDC15}" dt="2022-01-17T16:49:58.816" v="784" actId="20577"/>
          <ac:spMkLst>
            <pc:docMk/>
            <pc:sldMk cId="3710785551" sldId="260"/>
            <ac:spMk id="2" creationId="{28714851-D4DF-43B2-8007-B57A31B4A1C8}"/>
          </ac:spMkLst>
        </pc:spChg>
        <pc:spChg chg="del mod">
          <ac:chgData name="ishita jindal" userId="2031c3eded1cdb7f" providerId="Windows Live" clId="Web-{117C09BC-E2B9-4B98-B4DB-5CA3CDEFDC15}" dt="2022-01-17T16:46:35.234" v="758"/>
          <ac:spMkLst>
            <pc:docMk/>
            <pc:sldMk cId="3710785551" sldId="260"/>
            <ac:spMk id="3" creationId="{8AE9EE5E-BE55-4417-8184-B8959074FE69}"/>
          </ac:spMkLst>
        </pc:spChg>
        <pc:graphicFrameChg chg="add">
          <ac:chgData name="ishita jindal" userId="2031c3eded1cdb7f" providerId="Windows Live" clId="Web-{117C09BC-E2B9-4B98-B4DB-5CA3CDEFDC15}" dt="2022-01-17T16:46:35.234" v="758"/>
          <ac:graphicFrameMkLst>
            <pc:docMk/>
            <pc:sldMk cId="3710785551" sldId="260"/>
            <ac:graphicFrameMk id="5" creationId="{567B74D4-34AD-4A4E-925C-35F588968E2C}"/>
          </ac:graphicFrameMkLst>
        </pc:graphicFrameChg>
      </pc:sldChg>
      <pc:sldChg chg="addSp delSp modSp new">
        <pc:chgData name="ishita jindal" userId="2031c3eded1cdb7f" providerId="Windows Live" clId="Web-{117C09BC-E2B9-4B98-B4DB-5CA3CDEFDC15}" dt="2022-01-17T16:52:06.288" v="802"/>
        <pc:sldMkLst>
          <pc:docMk/>
          <pc:sldMk cId="1462302782" sldId="261"/>
        </pc:sldMkLst>
        <pc:spChg chg="mod">
          <ac:chgData name="ishita jindal" userId="2031c3eded1cdb7f" providerId="Windows Live" clId="Web-{117C09BC-E2B9-4B98-B4DB-5CA3CDEFDC15}" dt="2022-01-17T16:50:06.113" v="785" actId="20577"/>
          <ac:spMkLst>
            <pc:docMk/>
            <pc:sldMk cId="1462302782" sldId="261"/>
            <ac:spMk id="2" creationId="{F3A4D0B4-0EE8-4BD8-B4DB-C704D4A272C4}"/>
          </ac:spMkLst>
        </pc:spChg>
        <pc:spChg chg="del mod">
          <ac:chgData name="ishita jindal" userId="2031c3eded1cdb7f" providerId="Windows Live" clId="Web-{117C09BC-E2B9-4B98-B4DB-5CA3CDEFDC15}" dt="2022-01-17T16:52:06.288" v="802"/>
          <ac:spMkLst>
            <pc:docMk/>
            <pc:sldMk cId="1462302782" sldId="261"/>
            <ac:spMk id="3" creationId="{1593055B-61C6-4F74-BA44-6B04E605BB73}"/>
          </ac:spMkLst>
        </pc:spChg>
        <pc:graphicFrameChg chg="add">
          <ac:chgData name="ishita jindal" userId="2031c3eded1cdb7f" providerId="Windows Live" clId="Web-{117C09BC-E2B9-4B98-B4DB-5CA3CDEFDC15}" dt="2022-01-17T16:52:06.288" v="802"/>
          <ac:graphicFrameMkLst>
            <pc:docMk/>
            <pc:sldMk cId="1462302782" sldId="261"/>
            <ac:graphicFrameMk id="5" creationId="{88637B65-2610-40D6-A5E0-94F6BD821A2E}"/>
          </ac:graphicFrameMkLst>
        </pc:graphicFrameChg>
      </pc:sldChg>
      <pc:sldChg chg="addSp modSp new del mod modClrScheme chgLayout">
        <pc:chgData name="ishita jindal" userId="2031c3eded1cdb7f" providerId="Windows Live" clId="Web-{117C09BC-E2B9-4B98-B4DB-5CA3CDEFDC15}" dt="2022-01-17T17:07:18.594" v="909"/>
        <pc:sldMkLst>
          <pc:docMk/>
          <pc:sldMk cId="910415863" sldId="262"/>
        </pc:sldMkLst>
        <pc:spChg chg="mod ord">
          <ac:chgData name="ishita jindal" userId="2031c3eded1cdb7f" providerId="Windows Live" clId="Web-{117C09BC-E2B9-4B98-B4DB-5CA3CDEFDC15}" dt="2022-01-17T17:06:36.703" v="908" actId="20577"/>
          <ac:spMkLst>
            <pc:docMk/>
            <pc:sldMk cId="910415863" sldId="262"/>
            <ac:spMk id="2" creationId="{889F48EC-9BCC-487F-ABF7-59C5E9B67CE5}"/>
          </ac:spMkLst>
        </pc:spChg>
        <pc:spChg chg="mod ord">
          <ac:chgData name="ishita jindal" userId="2031c3eded1cdb7f" providerId="Windows Live" clId="Web-{117C09BC-E2B9-4B98-B4DB-5CA3CDEFDC15}" dt="2022-01-17T17:06:29.671" v="903"/>
          <ac:spMkLst>
            <pc:docMk/>
            <pc:sldMk cId="910415863" sldId="262"/>
            <ac:spMk id="3" creationId="{55FFA9AC-E740-48EA-9AE4-FA9A2CCC3BD9}"/>
          </ac:spMkLst>
        </pc:spChg>
        <pc:spChg chg="add mod ord">
          <ac:chgData name="ishita jindal" userId="2031c3eded1cdb7f" providerId="Windows Live" clId="Web-{117C09BC-E2B9-4B98-B4DB-5CA3CDEFDC15}" dt="2022-01-17T17:06:29.671" v="903"/>
          <ac:spMkLst>
            <pc:docMk/>
            <pc:sldMk cId="910415863" sldId="262"/>
            <ac:spMk id="4" creationId="{EE7DFA30-A0D8-4B02-AF8B-6B5E7EFA6F3D}"/>
          </ac:spMkLst>
        </pc:spChg>
      </pc:sldChg>
    </pc:docChg>
  </pc:docChgLst>
  <pc:docChgLst>
    <pc:chgData name="ishita jindal" userId="2031c3eded1cdb7f" providerId="Windows Live" clId="Web-{72925936-5330-4166-AC99-6E21F4D0C6F4}"/>
    <pc:docChg chg="addSld delSld modSld sldOrd">
      <pc:chgData name="ishita jindal" userId="2031c3eded1cdb7f" providerId="Windows Live" clId="Web-{72925936-5330-4166-AC99-6E21F4D0C6F4}" dt="2022-01-19T14:09:08.238" v="332" actId="1076"/>
      <pc:docMkLst>
        <pc:docMk/>
      </pc:docMkLst>
      <pc:sldChg chg="modSp">
        <pc:chgData name="ishita jindal" userId="2031c3eded1cdb7f" providerId="Windows Live" clId="Web-{72925936-5330-4166-AC99-6E21F4D0C6F4}" dt="2022-01-19T12:32:58.352" v="324" actId="20577"/>
        <pc:sldMkLst>
          <pc:docMk/>
          <pc:sldMk cId="3688487702" sldId="257"/>
        </pc:sldMkLst>
        <pc:spChg chg="mod">
          <ac:chgData name="ishita jindal" userId="2031c3eded1cdb7f" providerId="Windows Live" clId="Web-{72925936-5330-4166-AC99-6E21F4D0C6F4}" dt="2022-01-19T12:32:58.352" v="324" actId="20577"/>
          <ac:spMkLst>
            <pc:docMk/>
            <pc:sldMk cId="3688487702" sldId="257"/>
            <ac:spMk id="4" creationId="{65DF29A9-ED48-4DF0-B6F0-7291D6BDF171}"/>
          </ac:spMkLst>
        </pc:spChg>
      </pc:sldChg>
      <pc:sldChg chg="modSp">
        <pc:chgData name="ishita jindal" userId="2031c3eded1cdb7f" providerId="Windows Live" clId="Web-{72925936-5330-4166-AC99-6E21F4D0C6F4}" dt="2022-01-19T08:24:58.273" v="9" actId="14100"/>
        <pc:sldMkLst>
          <pc:docMk/>
          <pc:sldMk cId="3877199197" sldId="258"/>
        </pc:sldMkLst>
        <pc:spChg chg="mod">
          <ac:chgData name="ishita jindal" userId="2031c3eded1cdb7f" providerId="Windows Live" clId="Web-{72925936-5330-4166-AC99-6E21F4D0C6F4}" dt="2022-01-19T08:24:30.413" v="6" actId="14100"/>
          <ac:spMkLst>
            <pc:docMk/>
            <pc:sldMk cId="3877199197" sldId="258"/>
            <ac:spMk id="2" creationId="{4DFD440B-7C23-4960-B423-C630D635FA38}"/>
          </ac:spMkLst>
        </pc:spChg>
        <pc:spChg chg="mod">
          <ac:chgData name="ishita jindal" userId="2031c3eded1cdb7f" providerId="Windows Live" clId="Web-{72925936-5330-4166-AC99-6E21F4D0C6F4}" dt="2022-01-19T08:24:58.273" v="9" actId="14100"/>
          <ac:spMkLst>
            <pc:docMk/>
            <pc:sldMk cId="3877199197" sldId="258"/>
            <ac:spMk id="3" creationId="{7DD9DCD6-493F-4945-B915-629A92FB108B}"/>
          </ac:spMkLst>
        </pc:spChg>
      </pc:sldChg>
      <pc:sldChg chg="addSp delSp modSp ord">
        <pc:chgData name="ishita jindal" userId="2031c3eded1cdb7f" providerId="Windows Live" clId="Web-{72925936-5330-4166-AC99-6E21F4D0C6F4}" dt="2022-01-19T12:23:28.480" v="274" actId="20577"/>
        <pc:sldMkLst>
          <pc:docMk/>
          <pc:sldMk cId="404983357" sldId="259"/>
        </pc:sldMkLst>
        <pc:spChg chg="mod">
          <ac:chgData name="ishita jindal" userId="2031c3eded1cdb7f" providerId="Windows Live" clId="Web-{72925936-5330-4166-AC99-6E21F4D0C6F4}" dt="2022-01-19T12:23:28.480" v="274" actId="20577"/>
          <ac:spMkLst>
            <pc:docMk/>
            <pc:sldMk cId="404983357" sldId="259"/>
            <ac:spMk id="2" creationId="{CFDBF081-7C34-428E-8B69-9072D067C98D}"/>
          </ac:spMkLst>
        </pc:spChg>
        <pc:spChg chg="add">
          <ac:chgData name="ishita jindal" userId="2031c3eded1cdb7f" providerId="Windows Live" clId="Web-{72925936-5330-4166-AC99-6E21F4D0C6F4}" dt="2022-01-19T12:22:20.260" v="258"/>
          <ac:spMkLst>
            <pc:docMk/>
            <pc:sldMk cId="404983357" sldId="259"/>
            <ac:spMk id="97" creationId="{104332FF-8349-42A5-B5C8-5EE3825CE252}"/>
          </ac:spMkLst>
        </pc:spChg>
        <pc:spChg chg="add">
          <ac:chgData name="ishita jindal" userId="2031c3eded1cdb7f" providerId="Windows Live" clId="Web-{72925936-5330-4166-AC99-6E21F4D0C6F4}" dt="2022-01-19T12:22:20.260" v="258"/>
          <ac:spMkLst>
            <pc:docMk/>
            <pc:sldMk cId="404983357" sldId="259"/>
            <ac:spMk id="99" creationId="{5A0118C5-4F8D-4CF4-BADD-53FEACC6C42A}"/>
          </ac:spMkLst>
        </pc:spChg>
        <pc:spChg chg="add">
          <ac:chgData name="ishita jindal" userId="2031c3eded1cdb7f" providerId="Windows Live" clId="Web-{72925936-5330-4166-AC99-6E21F4D0C6F4}" dt="2022-01-19T12:22:20.260" v="258"/>
          <ac:spMkLst>
            <pc:docMk/>
            <pc:sldMk cId="404983357" sldId="259"/>
            <ac:spMk id="105" creationId="{24F61E28-F51E-44F9-B827-A32BAAABDC4C}"/>
          </ac:spMkLst>
        </pc:spChg>
        <pc:grpChg chg="add">
          <ac:chgData name="ishita jindal" userId="2031c3eded1cdb7f" providerId="Windows Live" clId="Web-{72925936-5330-4166-AC99-6E21F4D0C6F4}" dt="2022-01-19T12:22:20.260" v="258"/>
          <ac:grpSpMkLst>
            <pc:docMk/>
            <pc:sldMk cId="404983357" sldId="259"/>
            <ac:grpSpMk id="90" creationId="{8997F1B7-1EE7-4EA5-A5A4-866F9A810C9F}"/>
          </ac:grpSpMkLst>
        </pc:grpChg>
        <pc:grpChg chg="add">
          <ac:chgData name="ishita jindal" userId="2031c3eded1cdb7f" providerId="Windows Live" clId="Web-{72925936-5330-4166-AC99-6E21F4D0C6F4}" dt="2022-01-19T12:22:20.260" v="258"/>
          <ac:grpSpMkLst>
            <pc:docMk/>
            <pc:sldMk cId="404983357" sldId="259"/>
            <ac:grpSpMk id="101" creationId="{732A444C-81CA-4D10-998B-529CE31D356C}"/>
          </ac:grpSpMkLst>
        </pc:grpChg>
        <pc:grpChg chg="add">
          <ac:chgData name="ishita jindal" userId="2031c3eded1cdb7f" providerId="Windows Live" clId="Web-{72925936-5330-4166-AC99-6E21F4D0C6F4}" dt="2022-01-19T12:22:20.260" v="258"/>
          <ac:grpSpMkLst>
            <pc:docMk/>
            <pc:sldMk cId="404983357" sldId="259"/>
            <ac:grpSpMk id="107" creationId="{57CD476F-4071-4E06-BD94-582AC00926A6}"/>
          </ac:grpSpMkLst>
        </pc:grpChg>
        <pc:graphicFrameChg chg="mod ord modGraphic">
          <ac:chgData name="ishita jindal" userId="2031c3eded1cdb7f" providerId="Windows Live" clId="Web-{72925936-5330-4166-AC99-6E21F4D0C6F4}" dt="2022-01-19T12:22:20.260" v="258"/>
          <ac:graphicFrameMkLst>
            <pc:docMk/>
            <pc:sldMk cId="404983357" sldId="259"/>
            <ac:graphicFrameMk id="32" creationId="{C83A7252-B8A8-4839-8113-826D805F1C34}"/>
          </ac:graphicFrameMkLst>
        </pc:graphicFrameChg>
        <pc:picChg chg="mod ord">
          <ac:chgData name="ishita jindal" userId="2031c3eded1cdb7f" providerId="Windows Live" clId="Web-{72925936-5330-4166-AC99-6E21F4D0C6F4}" dt="2022-01-19T12:22:43.323" v="265" actId="1076"/>
          <ac:picMkLst>
            <pc:docMk/>
            <pc:sldMk cId="404983357" sldId="259"/>
            <ac:picMk id="5" creationId="{D133BED6-4539-4AF4-83BE-61979CA55ECB}"/>
          </ac:picMkLst>
        </pc:picChg>
        <pc:picChg chg="del">
          <ac:chgData name="ishita jindal" userId="2031c3eded1cdb7f" providerId="Windows Live" clId="Web-{72925936-5330-4166-AC99-6E21F4D0C6F4}" dt="2022-01-19T12:17:14.581" v="231"/>
          <ac:picMkLst>
            <pc:docMk/>
            <pc:sldMk cId="404983357" sldId="259"/>
            <ac:picMk id="6" creationId="{7716B398-C6B9-41EE-8812-ED80F24F6C80}"/>
          </ac:picMkLst>
        </pc:picChg>
        <pc:picChg chg="add mod">
          <ac:chgData name="ishita jindal" userId="2031c3eded1cdb7f" providerId="Windows Live" clId="Web-{72925936-5330-4166-AC99-6E21F4D0C6F4}" dt="2022-01-19T12:22:53.479" v="268" actId="1076"/>
          <ac:picMkLst>
            <pc:docMk/>
            <pc:sldMk cId="404983357" sldId="259"/>
            <ac:picMk id="213" creationId="{B02840AA-1CF6-4391-9B14-31FA02E535E4}"/>
          </ac:picMkLst>
        </pc:picChg>
      </pc:sldChg>
      <pc:sldChg chg="del">
        <pc:chgData name="ishita jindal" userId="2031c3eded1cdb7f" providerId="Windows Live" clId="Web-{72925936-5330-4166-AC99-6E21F4D0C6F4}" dt="2022-01-19T12:15:30.298" v="182"/>
        <pc:sldMkLst>
          <pc:docMk/>
          <pc:sldMk cId="3710785551" sldId="260"/>
        </pc:sldMkLst>
      </pc:sldChg>
      <pc:sldChg chg="del">
        <pc:chgData name="ishita jindal" userId="2031c3eded1cdb7f" providerId="Windows Live" clId="Web-{72925936-5330-4166-AC99-6E21F4D0C6F4}" dt="2022-01-19T12:15:32.220" v="183"/>
        <pc:sldMkLst>
          <pc:docMk/>
          <pc:sldMk cId="1462302782" sldId="261"/>
        </pc:sldMkLst>
      </pc:sldChg>
      <pc:sldChg chg="addSp delSp modSp new mod ord modClrScheme chgLayout">
        <pc:chgData name="ishita jindal" userId="2031c3eded1cdb7f" providerId="Windows Live" clId="Web-{72925936-5330-4166-AC99-6E21F4D0C6F4}" dt="2022-01-19T13:58:51.504" v="327" actId="14100"/>
        <pc:sldMkLst>
          <pc:docMk/>
          <pc:sldMk cId="913357068" sldId="263"/>
        </pc:sldMkLst>
        <pc:spChg chg="mod ord">
          <ac:chgData name="ishita jindal" userId="2031c3eded1cdb7f" providerId="Windows Live" clId="Web-{72925936-5330-4166-AC99-6E21F4D0C6F4}" dt="2022-01-19T08:43:21.472" v="65" actId="20577"/>
          <ac:spMkLst>
            <pc:docMk/>
            <pc:sldMk cId="913357068" sldId="263"/>
            <ac:spMk id="2" creationId="{AAAD70C8-6876-4410-8353-13BCB7F7C950}"/>
          </ac:spMkLst>
        </pc:spChg>
        <pc:spChg chg="del mod ord">
          <ac:chgData name="ishita jindal" userId="2031c3eded1cdb7f" providerId="Windows Live" clId="Web-{72925936-5330-4166-AC99-6E21F4D0C6F4}" dt="2022-01-19T08:28:58.031" v="12"/>
          <ac:spMkLst>
            <pc:docMk/>
            <pc:sldMk cId="913357068" sldId="263"/>
            <ac:spMk id="3" creationId="{FFCCE4FD-90EB-4E01-8787-9B65C70AC723}"/>
          </ac:spMkLst>
        </pc:spChg>
        <pc:spChg chg="add del mod ord">
          <ac:chgData name="ishita jindal" userId="2031c3eded1cdb7f" providerId="Windows Live" clId="Web-{72925936-5330-4166-AC99-6E21F4D0C6F4}" dt="2022-01-19T08:43:44.675" v="68"/>
          <ac:spMkLst>
            <pc:docMk/>
            <pc:sldMk cId="913357068" sldId="263"/>
            <ac:spMk id="4" creationId="{2AF83605-68AC-4011-9C21-01D2E7DAE118}"/>
          </ac:spMkLst>
        </pc:spChg>
        <pc:spChg chg="add del mod">
          <ac:chgData name="ishita jindal" userId="2031c3eded1cdb7f" providerId="Windows Live" clId="Web-{72925936-5330-4166-AC99-6E21F4D0C6F4}" dt="2022-01-19T08:35:58.101" v="16"/>
          <ac:spMkLst>
            <pc:docMk/>
            <pc:sldMk cId="913357068" sldId="263"/>
            <ac:spMk id="7" creationId="{E46B3410-694E-4A47-B3C3-F70A0A01EBB9}"/>
          </ac:spMkLst>
        </pc:spChg>
        <pc:spChg chg="add del mod">
          <ac:chgData name="ishita jindal" userId="2031c3eded1cdb7f" providerId="Windows Live" clId="Web-{72925936-5330-4166-AC99-6E21F4D0C6F4}" dt="2022-01-19T08:36:21.914" v="18"/>
          <ac:spMkLst>
            <pc:docMk/>
            <pc:sldMk cId="913357068" sldId="263"/>
            <ac:spMk id="10" creationId="{A8F7DDB4-5682-4A61-A77D-ADBFB9E5B7D1}"/>
          </ac:spMkLst>
        </pc:spChg>
        <pc:picChg chg="add del mod ord">
          <ac:chgData name="ishita jindal" userId="2031c3eded1cdb7f" providerId="Windows Live" clId="Web-{72925936-5330-4166-AC99-6E21F4D0C6F4}" dt="2022-01-19T08:35:53.086" v="15"/>
          <ac:picMkLst>
            <pc:docMk/>
            <pc:sldMk cId="913357068" sldId="263"/>
            <ac:picMk id="5" creationId="{7C0B4BCF-3B7D-46E9-8140-F6FE1DA4345E}"/>
          </ac:picMkLst>
        </pc:picChg>
        <pc:picChg chg="add del mod ord">
          <ac:chgData name="ishita jindal" userId="2031c3eded1cdb7f" providerId="Windows Live" clId="Web-{72925936-5330-4166-AC99-6E21F4D0C6F4}" dt="2022-01-19T08:36:08.695" v="17"/>
          <ac:picMkLst>
            <pc:docMk/>
            <pc:sldMk cId="913357068" sldId="263"/>
            <ac:picMk id="8" creationId="{B2420D04-F6E7-4AAA-A430-8DFCC8D7AA98}"/>
          </ac:picMkLst>
        </pc:picChg>
        <pc:picChg chg="add mod ord">
          <ac:chgData name="ishita jindal" userId="2031c3eded1cdb7f" providerId="Windows Live" clId="Web-{72925936-5330-4166-AC99-6E21F4D0C6F4}" dt="2022-01-19T13:58:51.504" v="327" actId="14100"/>
          <ac:picMkLst>
            <pc:docMk/>
            <pc:sldMk cId="913357068" sldId="263"/>
            <ac:picMk id="11" creationId="{02D72BAE-FDA2-4B4D-88C4-2B21F23A3842}"/>
          </ac:picMkLst>
        </pc:picChg>
        <pc:picChg chg="add mod">
          <ac:chgData name="ishita jindal" userId="2031c3eded1cdb7f" providerId="Windows Live" clId="Web-{72925936-5330-4166-AC99-6E21F4D0C6F4}" dt="2022-01-19T08:40:06.498" v="44" actId="1076"/>
          <ac:picMkLst>
            <pc:docMk/>
            <pc:sldMk cId="913357068" sldId="263"/>
            <ac:picMk id="12" creationId="{76B0C3F2-3AB3-48B6-B935-04AECC037EF8}"/>
          </ac:picMkLst>
        </pc:picChg>
      </pc:sldChg>
      <pc:sldChg chg="addSp delSp modSp new">
        <pc:chgData name="ishita jindal" userId="2031c3eded1cdb7f" providerId="Windows Live" clId="Web-{72925936-5330-4166-AC99-6E21F4D0C6F4}" dt="2022-01-19T08:58:07.040" v="136" actId="1076"/>
        <pc:sldMkLst>
          <pc:docMk/>
          <pc:sldMk cId="753206515" sldId="264"/>
        </pc:sldMkLst>
        <pc:spChg chg="mod">
          <ac:chgData name="ishita jindal" userId="2031c3eded1cdb7f" providerId="Windows Live" clId="Web-{72925936-5330-4166-AC99-6E21F4D0C6F4}" dt="2022-01-19T08:58:07.040" v="136" actId="1076"/>
          <ac:spMkLst>
            <pc:docMk/>
            <pc:sldMk cId="753206515" sldId="264"/>
            <ac:spMk id="2" creationId="{E6777324-9070-4A36-A063-F2E25782F340}"/>
          </ac:spMkLst>
        </pc:spChg>
        <pc:spChg chg="del mod">
          <ac:chgData name="ishita jindal" userId="2031c3eded1cdb7f" providerId="Windows Live" clId="Web-{72925936-5330-4166-AC99-6E21F4D0C6F4}" dt="2022-01-19T08:50:49.279" v="96"/>
          <ac:spMkLst>
            <pc:docMk/>
            <pc:sldMk cId="753206515" sldId="264"/>
            <ac:spMk id="3" creationId="{8BC91859-97EE-4D2B-BC2F-E43C38BE3493}"/>
          </ac:spMkLst>
        </pc:spChg>
        <pc:spChg chg="del mod">
          <ac:chgData name="ishita jindal" userId="2031c3eded1cdb7f" providerId="Windows Live" clId="Web-{72925936-5330-4166-AC99-6E21F4D0C6F4}" dt="2022-01-19T08:55:14.520" v="123"/>
          <ac:spMkLst>
            <pc:docMk/>
            <pc:sldMk cId="753206515" sldId="264"/>
            <ac:spMk id="4" creationId="{2D71684E-F6F2-4925-AD34-8F36FB4B6192}"/>
          </ac:spMkLst>
        </pc:spChg>
        <pc:picChg chg="add del mod">
          <ac:chgData name="ishita jindal" userId="2031c3eded1cdb7f" providerId="Windows Live" clId="Web-{72925936-5330-4166-AC99-6E21F4D0C6F4}" dt="2022-01-19T08:56:35.522" v="124"/>
          <ac:picMkLst>
            <pc:docMk/>
            <pc:sldMk cId="753206515" sldId="264"/>
            <ac:picMk id="6" creationId="{F4777B71-FE8F-425A-9CE5-5D5D9A94BE25}"/>
          </ac:picMkLst>
        </pc:picChg>
        <pc:picChg chg="add mod ord">
          <ac:chgData name="ishita jindal" userId="2031c3eded1cdb7f" providerId="Windows Live" clId="Web-{72925936-5330-4166-AC99-6E21F4D0C6F4}" dt="2022-01-19T08:57:54.618" v="134" actId="1076"/>
          <ac:picMkLst>
            <pc:docMk/>
            <pc:sldMk cId="753206515" sldId="264"/>
            <ac:picMk id="7" creationId="{128529D4-C9A2-4F97-BCE5-90D7F6C270A7}"/>
          </ac:picMkLst>
        </pc:picChg>
        <pc:picChg chg="add mod">
          <ac:chgData name="ishita jindal" userId="2031c3eded1cdb7f" providerId="Windows Live" clId="Web-{72925936-5330-4166-AC99-6E21F4D0C6F4}" dt="2022-01-19T08:57:57.196" v="135" actId="1076"/>
          <ac:picMkLst>
            <pc:docMk/>
            <pc:sldMk cId="753206515" sldId="264"/>
            <ac:picMk id="8" creationId="{1847E555-620F-4C30-A9F0-6A34A811AF49}"/>
          </ac:picMkLst>
        </pc:picChg>
      </pc:sldChg>
      <pc:sldChg chg="addSp delSp modSp new">
        <pc:chgData name="ishita jindal" userId="2031c3eded1cdb7f" providerId="Windows Live" clId="Web-{72925936-5330-4166-AC99-6E21F4D0C6F4}" dt="2022-01-19T14:09:08.238" v="332" actId="1076"/>
        <pc:sldMkLst>
          <pc:docMk/>
          <pc:sldMk cId="2736847868" sldId="265"/>
        </pc:sldMkLst>
        <pc:spChg chg="mod">
          <ac:chgData name="ishita jindal" userId="2031c3eded1cdb7f" providerId="Windows Live" clId="Web-{72925936-5330-4166-AC99-6E21F4D0C6F4}" dt="2022-01-19T09:10:49.637" v="179" actId="1076"/>
          <ac:spMkLst>
            <pc:docMk/>
            <pc:sldMk cId="2736847868" sldId="265"/>
            <ac:spMk id="2" creationId="{B0015530-02E5-4C00-9C46-FD47714AA3FF}"/>
          </ac:spMkLst>
        </pc:spChg>
        <pc:spChg chg="del">
          <ac:chgData name="ishita jindal" userId="2031c3eded1cdb7f" providerId="Windows Live" clId="Web-{72925936-5330-4166-AC99-6E21F4D0C6F4}" dt="2022-01-19T09:06:28.303" v="138"/>
          <ac:spMkLst>
            <pc:docMk/>
            <pc:sldMk cId="2736847868" sldId="265"/>
            <ac:spMk id="3" creationId="{C234C2E5-2C7F-4023-90E4-B5250CF175F8}"/>
          </ac:spMkLst>
        </pc:spChg>
        <pc:spChg chg="del mod">
          <ac:chgData name="ishita jindal" userId="2031c3eded1cdb7f" providerId="Windows Live" clId="Web-{72925936-5330-4166-AC99-6E21F4D0C6F4}" dt="2022-01-19T09:11:02.387" v="181"/>
          <ac:spMkLst>
            <pc:docMk/>
            <pc:sldMk cId="2736847868" sldId="265"/>
            <ac:spMk id="4" creationId="{8250A7F2-AC86-4BBD-AD3E-A8FF38D29ABF}"/>
          </ac:spMkLst>
        </pc:spChg>
        <pc:spChg chg="add del mod">
          <ac:chgData name="ishita jindal" userId="2031c3eded1cdb7f" providerId="Windows Live" clId="Web-{72925936-5330-4166-AC99-6E21F4D0C6F4}" dt="2022-01-19T09:08:28.305" v="148"/>
          <ac:spMkLst>
            <pc:docMk/>
            <pc:sldMk cId="2736847868" sldId="265"/>
            <ac:spMk id="7" creationId="{CFAD84D2-8FDB-4CA7-992F-5A7B7E2869DD}"/>
          </ac:spMkLst>
        </pc:spChg>
        <pc:picChg chg="add del mod ord">
          <ac:chgData name="ishita jindal" userId="2031c3eded1cdb7f" providerId="Windows Live" clId="Web-{72925936-5330-4166-AC99-6E21F4D0C6F4}" dt="2022-01-19T09:08:25.462" v="147"/>
          <ac:picMkLst>
            <pc:docMk/>
            <pc:sldMk cId="2736847868" sldId="265"/>
            <ac:picMk id="5" creationId="{00491672-6021-4A9B-A565-C1FCB769DD4B}"/>
          </ac:picMkLst>
        </pc:picChg>
        <pc:picChg chg="add mod ord">
          <ac:chgData name="ishita jindal" userId="2031c3eded1cdb7f" providerId="Windows Live" clId="Web-{72925936-5330-4166-AC99-6E21F4D0C6F4}" dt="2022-01-19T14:09:08.238" v="332" actId="1076"/>
          <ac:picMkLst>
            <pc:docMk/>
            <pc:sldMk cId="2736847868" sldId="265"/>
            <ac:picMk id="8" creationId="{6C51D8C9-3A82-467C-81AE-5C4FF93BA7E9}"/>
          </ac:picMkLst>
        </pc:picChg>
        <pc:picChg chg="add mod">
          <ac:chgData name="ishita jindal" userId="2031c3eded1cdb7f" providerId="Windows Live" clId="Web-{72925936-5330-4166-AC99-6E21F4D0C6F4}" dt="2022-01-19T14:09:04.629" v="331" actId="1076"/>
          <ac:picMkLst>
            <pc:docMk/>
            <pc:sldMk cId="2736847868" sldId="265"/>
            <ac:picMk id="9" creationId="{50138989-2FA8-4F6D-978D-7BE43F29EF7D}"/>
          </ac:picMkLst>
        </pc:picChg>
      </pc:sldChg>
    </pc:docChg>
  </pc:docChgLst>
  <pc:docChgLst>
    <pc:chgData name="ishita jindal" userId="2031c3eded1cdb7f" providerId="Windows Live" clId="Web-{35F3BA82-A561-4B89-A31E-BE36661432F8}"/>
    <pc:docChg chg="modSld">
      <pc:chgData name="ishita jindal" userId="2031c3eded1cdb7f" providerId="Windows Live" clId="Web-{35F3BA82-A561-4B89-A31E-BE36661432F8}" dt="2022-01-17T20:23:04.787" v="3" actId="20577"/>
      <pc:docMkLst>
        <pc:docMk/>
      </pc:docMkLst>
      <pc:sldChg chg="modSp">
        <pc:chgData name="ishita jindal" userId="2031c3eded1cdb7f" providerId="Windows Live" clId="Web-{35F3BA82-A561-4B89-A31E-BE36661432F8}" dt="2022-01-17T20:23:04.787" v="3" actId="20577"/>
        <pc:sldMkLst>
          <pc:docMk/>
          <pc:sldMk cId="1462302782" sldId="261"/>
        </pc:sldMkLst>
        <pc:graphicFrameChg chg="modGraphic">
          <ac:chgData name="ishita jindal" userId="2031c3eded1cdb7f" providerId="Windows Live" clId="Web-{35F3BA82-A561-4B89-A31E-BE36661432F8}" dt="2022-01-17T20:23:04.787" v="3" actId="20577"/>
          <ac:graphicFrameMkLst>
            <pc:docMk/>
            <pc:sldMk cId="1462302782" sldId="261"/>
            <ac:graphicFrameMk id="5" creationId="{88637B65-2610-40D6-A5E0-94F6BD821A2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7183A-7C3F-4A24-A460-2A027405C7FA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181C244-C260-459F-ABC9-327C61624F1B}">
      <dgm:prSet/>
      <dgm:spPr/>
      <dgm:t>
        <a:bodyPr/>
        <a:lstStyle/>
        <a:p>
          <a:r>
            <a:rPr lang="en-GB" dirty="0"/>
            <a:t>MODULES USED:                             </a:t>
          </a:r>
          <a:endParaRPr lang="en-US" dirty="0"/>
        </a:p>
      </dgm:t>
    </dgm:pt>
    <dgm:pt modelId="{FF94EF0D-7AC9-492B-A7F0-56A163EE1C8A}" type="parTrans" cxnId="{8EC11DA6-1E2A-4D18-BBAB-4110B61F372A}">
      <dgm:prSet/>
      <dgm:spPr/>
      <dgm:t>
        <a:bodyPr/>
        <a:lstStyle/>
        <a:p>
          <a:endParaRPr lang="en-US"/>
        </a:p>
      </dgm:t>
    </dgm:pt>
    <dgm:pt modelId="{90F7DA5F-4569-4E63-8A79-6AEC928F8CEA}" type="sibTrans" cxnId="{8EC11DA6-1E2A-4D18-BBAB-4110B61F372A}">
      <dgm:prSet/>
      <dgm:spPr/>
      <dgm:t>
        <a:bodyPr/>
        <a:lstStyle/>
        <a:p>
          <a:endParaRPr lang="en-US"/>
        </a:p>
      </dgm:t>
    </dgm:pt>
    <dgm:pt modelId="{0E891FC0-679F-4213-8376-7CD63571244E}">
      <dgm:prSet phldr="0"/>
      <dgm:spPr/>
      <dgm:t>
        <a:bodyPr/>
        <a:lstStyle/>
        <a:p>
          <a:r>
            <a:rPr lang="en-GB" dirty="0">
              <a:latin typeface="Source Sans Pro"/>
            </a:rPr>
            <a:t>SOUND/MUSIC</a:t>
          </a:r>
        </a:p>
      </dgm:t>
    </dgm:pt>
    <dgm:pt modelId="{413BC258-735F-462E-8345-03F1EC614909}" type="parTrans" cxnId="{1ADDE752-0F7E-4EF4-9489-30ED96461D05}">
      <dgm:prSet/>
      <dgm:spPr/>
    </dgm:pt>
    <dgm:pt modelId="{05590392-AFF5-444A-A234-F69F28F75FF2}" type="sibTrans" cxnId="{1ADDE752-0F7E-4EF4-9489-30ED96461D05}">
      <dgm:prSet/>
      <dgm:spPr/>
    </dgm:pt>
    <dgm:pt modelId="{19F5A671-B154-4B95-80E8-3DCB0D6545C4}" type="pres">
      <dgm:prSet presAssocID="{86A7183A-7C3F-4A24-A460-2A027405C7FA}" presName="vert0" presStyleCnt="0">
        <dgm:presLayoutVars>
          <dgm:dir/>
          <dgm:animOne val="branch"/>
          <dgm:animLvl val="lvl"/>
        </dgm:presLayoutVars>
      </dgm:prSet>
      <dgm:spPr/>
    </dgm:pt>
    <dgm:pt modelId="{ED8927DF-FF9C-4098-967B-D49EC3DB75D9}" type="pres">
      <dgm:prSet presAssocID="{F181C244-C260-459F-ABC9-327C61624F1B}" presName="thickLine" presStyleLbl="alignNode1" presStyleIdx="0" presStyleCnt="2"/>
      <dgm:spPr/>
    </dgm:pt>
    <dgm:pt modelId="{1BB3BD5A-BA29-416B-92FE-19AE00824AF2}" type="pres">
      <dgm:prSet presAssocID="{F181C244-C260-459F-ABC9-327C61624F1B}" presName="horz1" presStyleCnt="0"/>
      <dgm:spPr/>
    </dgm:pt>
    <dgm:pt modelId="{4CC0EF8D-C1ED-4E37-BAC7-586F010E44C5}" type="pres">
      <dgm:prSet presAssocID="{F181C244-C260-459F-ABC9-327C61624F1B}" presName="tx1" presStyleLbl="revTx" presStyleIdx="0" presStyleCnt="2"/>
      <dgm:spPr/>
    </dgm:pt>
    <dgm:pt modelId="{6406381B-D5AC-4A1C-8608-DE471F0BFE9F}" type="pres">
      <dgm:prSet presAssocID="{F181C244-C260-459F-ABC9-327C61624F1B}" presName="vert1" presStyleCnt="0"/>
      <dgm:spPr/>
    </dgm:pt>
    <dgm:pt modelId="{E8DFB4D4-3B61-4895-BEA1-CE33A55CCE21}" type="pres">
      <dgm:prSet presAssocID="{0E891FC0-679F-4213-8376-7CD63571244E}" presName="thickLine" presStyleLbl="alignNode1" presStyleIdx="1" presStyleCnt="2"/>
      <dgm:spPr/>
    </dgm:pt>
    <dgm:pt modelId="{3E796F43-864F-413B-8B80-F7DC247CE5F5}" type="pres">
      <dgm:prSet presAssocID="{0E891FC0-679F-4213-8376-7CD63571244E}" presName="horz1" presStyleCnt="0"/>
      <dgm:spPr/>
    </dgm:pt>
    <dgm:pt modelId="{44B71423-8C69-4D31-A213-026B44E1938D}" type="pres">
      <dgm:prSet presAssocID="{0E891FC0-679F-4213-8376-7CD63571244E}" presName="tx1" presStyleLbl="revTx" presStyleIdx="1" presStyleCnt="2"/>
      <dgm:spPr/>
    </dgm:pt>
    <dgm:pt modelId="{C8DF1CE2-83C0-447C-8461-7B60CC431D40}" type="pres">
      <dgm:prSet presAssocID="{0E891FC0-679F-4213-8376-7CD63571244E}" presName="vert1" presStyleCnt="0"/>
      <dgm:spPr/>
    </dgm:pt>
  </dgm:ptLst>
  <dgm:cxnLst>
    <dgm:cxn modelId="{2AB20969-6439-4AA9-B07B-3C01289F4AE2}" type="presOf" srcId="{0E891FC0-679F-4213-8376-7CD63571244E}" destId="{44B71423-8C69-4D31-A213-026B44E1938D}" srcOrd="0" destOrd="0" presId="urn:microsoft.com/office/officeart/2008/layout/LinedList"/>
    <dgm:cxn modelId="{41DC8B4B-90FC-40C4-86F8-9F6264DE7BC2}" type="presOf" srcId="{F181C244-C260-459F-ABC9-327C61624F1B}" destId="{4CC0EF8D-C1ED-4E37-BAC7-586F010E44C5}" srcOrd="0" destOrd="0" presId="urn:microsoft.com/office/officeart/2008/layout/LinedList"/>
    <dgm:cxn modelId="{1ADDE752-0F7E-4EF4-9489-30ED96461D05}" srcId="{86A7183A-7C3F-4A24-A460-2A027405C7FA}" destId="{0E891FC0-679F-4213-8376-7CD63571244E}" srcOrd="1" destOrd="0" parTransId="{413BC258-735F-462E-8345-03F1EC614909}" sibTransId="{05590392-AFF5-444A-A234-F69F28F75FF2}"/>
    <dgm:cxn modelId="{E7B4708F-8DB6-48BA-BD83-53207DD4C270}" type="presOf" srcId="{86A7183A-7C3F-4A24-A460-2A027405C7FA}" destId="{19F5A671-B154-4B95-80E8-3DCB0D6545C4}" srcOrd="0" destOrd="0" presId="urn:microsoft.com/office/officeart/2008/layout/LinedList"/>
    <dgm:cxn modelId="{8EC11DA6-1E2A-4D18-BBAB-4110B61F372A}" srcId="{86A7183A-7C3F-4A24-A460-2A027405C7FA}" destId="{F181C244-C260-459F-ABC9-327C61624F1B}" srcOrd="0" destOrd="0" parTransId="{FF94EF0D-7AC9-492B-A7F0-56A163EE1C8A}" sibTransId="{90F7DA5F-4569-4E63-8A79-6AEC928F8CEA}"/>
    <dgm:cxn modelId="{4B172067-37D4-4021-AAB4-22B507FC58E2}" type="presParOf" srcId="{19F5A671-B154-4B95-80E8-3DCB0D6545C4}" destId="{ED8927DF-FF9C-4098-967B-D49EC3DB75D9}" srcOrd="0" destOrd="0" presId="urn:microsoft.com/office/officeart/2008/layout/LinedList"/>
    <dgm:cxn modelId="{3629A9CC-96B8-4544-967A-2E2329584EC4}" type="presParOf" srcId="{19F5A671-B154-4B95-80E8-3DCB0D6545C4}" destId="{1BB3BD5A-BA29-416B-92FE-19AE00824AF2}" srcOrd="1" destOrd="0" presId="urn:microsoft.com/office/officeart/2008/layout/LinedList"/>
    <dgm:cxn modelId="{BE9A3363-1C8D-42C5-8696-19508CFAA430}" type="presParOf" srcId="{1BB3BD5A-BA29-416B-92FE-19AE00824AF2}" destId="{4CC0EF8D-C1ED-4E37-BAC7-586F010E44C5}" srcOrd="0" destOrd="0" presId="urn:microsoft.com/office/officeart/2008/layout/LinedList"/>
    <dgm:cxn modelId="{87ACAE3B-A072-4486-BCE8-F7EA4D60F055}" type="presParOf" srcId="{1BB3BD5A-BA29-416B-92FE-19AE00824AF2}" destId="{6406381B-D5AC-4A1C-8608-DE471F0BFE9F}" srcOrd="1" destOrd="0" presId="urn:microsoft.com/office/officeart/2008/layout/LinedList"/>
    <dgm:cxn modelId="{8BA96647-48B7-4452-AD9C-ABE25FC1B580}" type="presParOf" srcId="{19F5A671-B154-4B95-80E8-3DCB0D6545C4}" destId="{E8DFB4D4-3B61-4895-BEA1-CE33A55CCE21}" srcOrd="2" destOrd="0" presId="urn:microsoft.com/office/officeart/2008/layout/LinedList"/>
    <dgm:cxn modelId="{733748B7-1579-4A71-AED0-7AEEDBFBF7BF}" type="presParOf" srcId="{19F5A671-B154-4B95-80E8-3DCB0D6545C4}" destId="{3E796F43-864F-413B-8B80-F7DC247CE5F5}" srcOrd="3" destOrd="0" presId="urn:microsoft.com/office/officeart/2008/layout/LinedList"/>
    <dgm:cxn modelId="{C85D1E5C-0BDA-423A-A55D-0014DEBD10DF}" type="presParOf" srcId="{3E796F43-864F-413B-8B80-F7DC247CE5F5}" destId="{44B71423-8C69-4D31-A213-026B44E1938D}" srcOrd="0" destOrd="0" presId="urn:microsoft.com/office/officeart/2008/layout/LinedList"/>
    <dgm:cxn modelId="{F88D8526-33F2-454C-A047-695C9F5690B1}" type="presParOf" srcId="{3E796F43-864F-413B-8B80-F7DC247CE5F5}" destId="{C8DF1CE2-83C0-447C-8461-7B60CC431D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927DF-FF9C-4098-967B-D49EC3DB75D9}">
      <dsp:nvSpPr>
        <dsp:cNvPr id="0" name=""/>
        <dsp:cNvSpPr/>
      </dsp:nvSpPr>
      <dsp:spPr>
        <a:xfrm>
          <a:off x="0" y="0"/>
          <a:ext cx="497477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C0EF8D-C1ED-4E37-BAC7-586F010E44C5}">
      <dsp:nvSpPr>
        <dsp:cNvPr id="0" name=""/>
        <dsp:cNvSpPr/>
      </dsp:nvSpPr>
      <dsp:spPr>
        <a:xfrm>
          <a:off x="0" y="0"/>
          <a:ext cx="4974771" cy="2130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MODULES USED:                             </a:t>
          </a:r>
          <a:endParaRPr lang="en-US" sz="4300" kern="1200" dirty="0"/>
        </a:p>
      </dsp:txBody>
      <dsp:txXfrm>
        <a:off x="0" y="0"/>
        <a:ext cx="4974771" cy="2130637"/>
      </dsp:txXfrm>
    </dsp:sp>
    <dsp:sp modelId="{E8DFB4D4-3B61-4895-BEA1-CE33A55CCE21}">
      <dsp:nvSpPr>
        <dsp:cNvPr id="0" name=""/>
        <dsp:cNvSpPr/>
      </dsp:nvSpPr>
      <dsp:spPr>
        <a:xfrm>
          <a:off x="0" y="2130637"/>
          <a:ext cx="497477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B71423-8C69-4D31-A213-026B44E1938D}">
      <dsp:nvSpPr>
        <dsp:cNvPr id="0" name=""/>
        <dsp:cNvSpPr/>
      </dsp:nvSpPr>
      <dsp:spPr>
        <a:xfrm>
          <a:off x="0" y="2130637"/>
          <a:ext cx="4974771" cy="2130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>
              <a:latin typeface="Source Sans Pro"/>
            </a:rPr>
            <a:t>SOUND/MUSIC</a:t>
          </a:r>
        </a:p>
      </dsp:txBody>
      <dsp:txXfrm>
        <a:off x="0" y="2130637"/>
        <a:ext cx="4974771" cy="2130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4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9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0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8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991889"/>
          </a:xfrm>
        </p:spPr>
        <p:txBody>
          <a:bodyPr anchor="b">
            <a:normAutofit/>
          </a:bodyPr>
          <a:lstStyle/>
          <a:p>
            <a:pPr algn="l"/>
            <a:r>
              <a:rPr lang="en-GB" sz="4200" i="1" dirty="0" err="1">
                <a:latin typeface="Franklin Gothic Medium"/>
                <a:ea typeface="Source Sans Pro SemiBold"/>
              </a:rPr>
              <a:t>Pictoword</a:t>
            </a:r>
            <a:endParaRPr lang="en-GB" sz="4200" i="1" dirty="0" err="1">
              <a:latin typeface="Franklin Gothic 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dirty="0">
                <a:ea typeface="Source Sans Pro"/>
              </a:rPr>
              <a:t>     </a:t>
            </a:r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360466-6105-4769-A082-F2B8B75CD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14" y="802829"/>
            <a:ext cx="2649100" cy="5346245"/>
          </a:xfrm>
          <a:prstGeom prst="rect">
            <a:avLst/>
          </a:prstGeom>
          <a:ln w="28575">
            <a:noFill/>
          </a:ln>
        </p:spPr>
      </p:pic>
      <p:sp>
        <p:nvSpPr>
          <p:cNvPr id="10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8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44A6F-47B3-4022-8CA0-91B90D28A08B}"/>
              </a:ext>
            </a:extLst>
          </p:cNvPr>
          <p:cNvSpPr txBox="1"/>
          <p:nvPr/>
        </p:nvSpPr>
        <p:spPr>
          <a:xfrm>
            <a:off x="7219167" y="34926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ea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C5145-8EEB-4140-9EA5-FB1790FFF4EC}"/>
              </a:ext>
            </a:extLst>
          </p:cNvPr>
          <p:cNvSpPr txBox="1"/>
          <p:nvPr/>
        </p:nvSpPr>
        <p:spPr>
          <a:xfrm>
            <a:off x="340290" y="4672209"/>
            <a:ext cx="541541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i="1" dirty="0">
                <a:latin typeface="Arial"/>
                <a:ea typeface="Source Sans Pro"/>
                <a:cs typeface="Arial"/>
              </a:rPr>
              <a:t>Ishita </a:t>
            </a:r>
            <a:r>
              <a:rPr lang="en-GB" sz="3200" i="1" dirty="0" err="1">
                <a:latin typeface="Arial"/>
                <a:ea typeface="Source Sans Pro"/>
                <a:cs typeface="Arial"/>
              </a:rPr>
              <a:t>jindal</a:t>
            </a:r>
            <a:r>
              <a:rPr lang="en-GB" sz="3200" i="1" dirty="0">
                <a:latin typeface="Arial"/>
                <a:ea typeface="Source Sans Pro"/>
                <a:cs typeface="Arial"/>
              </a:rPr>
              <a:t> </a:t>
            </a:r>
          </a:p>
          <a:p>
            <a:r>
              <a:rPr lang="en-GB" sz="3200" i="1" dirty="0">
                <a:latin typeface="Arial"/>
                <a:ea typeface="Source Sans Pro"/>
                <a:cs typeface="Arial"/>
              </a:rPr>
              <a:t>2110993799</a:t>
            </a:r>
          </a:p>
          <a:p>
            <a:r>
              <a:rPr lang="en-GB" sz="3200" i="1" dirty="0">
                <a:latin typeface="Arial"/>
                <a:ea typeface="Source Sans Pro"/>
                <a:cs typeface="Arial"/>
              </a:rPr>
              <a:t>Kangna</a:t>
            </a:r>
          </a:p>
          <a:p>
            <a:r>
              <a:rPr lang="en-GB" sz="3200" i="1" dirty="0">
                <a:latin typeface="Arial"/>
                <a:ea typeface="Source Sans Pro"/>
                <a:cs typeface="Arial"/>
              </a:rPr>
              <a:t>2110993804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21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A16A3-8B56-4579-A809-2E8633A0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1" u="sng" cap="all" spc="1500" dirty="0">
                <a:solidFill>
                  <a:srgbClr val="C00000"/>
                </a:solidFill>
                <a:latin typeface="Franklin Gothic Medium"/>
                <a:ea typeface="Source Sans Pro SemiBold"/>
              </a:rPr>
              <a:t>CONTENT</a:t>
            </a:r>
            <a:endParaRPr lang="en-US" b="1" i="1" u="sng" kern="1200" cap="all" spc="1500" baseline="0" dirty="0">
              <a:solidFill>
                <a:srgbClr val="C00000"/>
              </a:solidFill>
              <a:latin typeface="Franklin Gothic Medium"/>
              <a:ea typeface="Source Sans Pro SemiBold"/>
            </a:endParaRPr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5DF29A9-ED48-4DF0-B6F0-7291D6BDF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88367"/>
            <a:ext cx="4463623" cy="39818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ea typeface="Source Sans Pro"/>
              </a:rPr>
              <a:t>Introduction</a:t>
            </a:r>
          </a:p>
          <a:p>
            <a:r>
              <a:rPr lang="en-GB" sz="3200" dirty="0">
                <a:ea typeface="Source Sans Pro"/>
              </a:rPr>
              <a:t>Brief of code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GB" sz="3200" dirty="0">
                <a:ea typeface="Source Sans Pro"/>
              </a:rPr>
              <a:t>Modules used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GB" sz="3200" dirty="0">
                <a:ea typeface="Source Sans Pro"/>
              </a:rPr>
              <a:t>Sound/Music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GB" sz="3200" dirty="0">
                <a:ea typeface="Source Sans Pro"/>
              </a:rPr>
              <a:t>Cover Page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GB" sz="3200" dirty="0">
                <a:ea typeface="Source Sans Pro"/>
              </a:rPr>
              <a:t>Instructions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GB" sz="3200" dirty="0">
                <a:ea typeface="Source Sans Pro"/>
              </a:rPr>
              <a:t>Main Code</a:t>
            </a:r>
          </a:p>
          <a:p>
            <a:pPr>
              <a:buFont typeface="Courier New" panose="020B0604020202020204" pitchFamily="34" charset="0"/>
              <a:buChar char="o"/>
            </a:pPr>
            <a:endParaRPr lang="en-GB" sz="3200" dirty="0">
              <a:ea typeface="Source Sans Pro"/>
            </a:endParaRPr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D9E00F87-86BE-4F3A-9141-35EC0659D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32BD800-71B9-431E-9B54-B6825F90E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145" y="1325605"/>
            <a:ext cx="4463594" cy="1997772"/>
          </a:xfrm>
          <a:prstGeom prst="rect">
            <a:avLst/>
          </a:prstGeom>
        </p:spPr>
      </p:pic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BAF167C-3D30-4736-A6B7-5965437B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13" descr="A picture containing indoor, cup, coffee cup, fresh&#10;&#10;Description automatically generated">
            <a:extLst>
              <a:ext uri="{FF2B5EF4-FFF2-40B4-BE49-F238E27FC236}">
                <a16:creationId xmlns:a16="http://schemas.microsoft.com/office/drawing/2014/main" id="{6747A6E9-AA29-4A13-ADC0-10118CBB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145" y="4098069"/>
            <a:ext cx="4463594" cy="1952822"/>
          </a:xfrm>
          <a:prstGeom prst="rect">
            <a:avLst/>
          </a:prstGeom>
        </p:spPr>
      </p:pic>
      <p:grpSp>
        <p:nvGrpSpPr>
          <p:cNvPr id="23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848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D440B-7C23-4960-B423-C630D635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153" y="224426"/>
            <a:ext cx="3891295" cy="1086477"/>
          </a:xfrm>
        </p:spPr>
        <p:txBody>
          <a:bodyPr>
            <a:normAutofit/>
          </a:bodyPr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Franklin Gothic Medium"/>
                <a:ea typeface="Source Sans Pro"/>
              </a:rPr>
              <a:t>Introduction</a:t>
            </a:r>
            <a:endParaRPr lang="en-GB" u="sng">
              <a:solidFill>
                <a:srgbClr val="C00000"/>
              </a:solidFill>
              <a:latin typeface="Franklin Gothic Medium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DCD6-493F-4945-B915-629A92FB1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352" y="1242168"/>
            <a:ext cx="5217173" cy="51622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 err="1">
                <a:ea typeface="+mn-lt"/>
                <a:cs typeface="+mn-lt"/>
              </a:rPr>
              <a:t>Pictoword</a:t>
            </a:r>
            <a:r>
              <a:rPr lang="en-GB" sz="2400" dirty="0">
                <a:ea typeface="+mn-lt"/>
                <a:cs typeface="+mn-lt"/>
              </a:rPr>
              <a:t> - a simple yet addictive word game where you "read" a series of pictures that combine to create a word!  </a:t>
            </a:r>
            <a:endParaRPr lang="en-US"/>
          </a:p>
          <a:p>
            <a:r>
              <a:rPr lang="en-GB" sz="2400" dirty="0">
                <a:ea typeface="+mn-lt"/>
                <a:cs typeface="+mn-lt"/>
              </a:rPr>
              <a:t>In </a:t>
            </a:r>
            <a:r>
              <a:rPr lang="en-GB" sz="2400" dirty="0" err="1">
                <a:ea typeface="+mn-lt"/>
                <a:cs typeface="+mn-lt"/>
              </a:rPr>
              <a:t>Pictoword</a:t>
            </a:r>
            <a:r>
              <a:rPr lang="en-GB" sz="2400" dirty="0">
                <a:ea typeface="+mn-lt"/>
                <a:cs typeface="+mn-lt"/>
              </a:rPr>
              <a:t>, the player will “read” two pictures to form a word. The puzzles can be a combination of the pictures. </a:t>
            </a:r>
            <a:endParaRPr lang="en-GB"/>
          </a:p>
          <a:p>
            <a:r>
              <a:rPr lang="en-GB" sz="2400" dirty="0">
                <a:ea typeface="+mn-lt"/>
                <a:cs typeface="+mn-lt"/>
              </a:rPr>
              <a:t>For example:-A picture of an ear and ring will form Earring), a homonym (A picture of a knight and mare will form Nightmare) .</a:t>
            </a:r>
          </a:p>
          <a:p>
            <a:r>
              <a:rPr lang="en-GB" sz="2400" dirty="0">
                <a:ea typeface="+mn-lt"/>
                <a:cs typeface="+mn-lt"/>
              </a:rPr>
              <a:t>The user will be rewarded and ranks will be calculated on the basics of their performance.                   </a:t>
            </a:r>
            <a:endParaRPr lang="en-GB" sz="2400">
              <a:ea typeface="Source Sans Pro"/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719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BF081-7C34-428E-8B69-9072D067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898137"/>
            <a:ext cx="4974771" cy="8739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u="sng" dirty="0">
                <a:solidFill>
                  <a:srgbClr val="C00000"/>
                </a:solidFill>
                <a:latin typeface="Franklin Gothic Medium"/>
              </a:rPr>
              <a:t>BRIEF OF CODE</a:t>
            </a:r>
            <a:endParaRPr lang="en-US" sz="4000" b="1" u="sng">
              <a:solidFill>
                <a:srgbClr val="C00000"/>
              </a:solidFill>
              <a:latin typeface="Franklin Gothic Medium"/>
              <a:ea typeface="Source Sans Pro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3" name="Picture 213" descr="Text&#10;&#10;Description automatically generated">
            <a:extLst>
              <a:ext uri="{FF2B5EF4-FFF2-40B4-BE49-F238E27FC236}">
                <a16:creationId xmlns:a16="http://schemas.microsoft.com/office/drawing/2014/main" id="{B02840AA-1CF6-4391-9B14-31FA02E5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14" y="2337058"/>
            <a:ext cx="4184086" cy="3651503"/>
          </a:xfrm>
          <a:prstGeom prst="rect">
            <a:avLst/>
          </a:prstGeom>
        </p:spPr>
      </p:pic>
      <p:grpSp>
        <p:nvGrpSpPr>
          <p:cNvPr id="107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D133BED6-4539-4AF4-83BE-61979CA55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37" y="301570"/>
            <a:ext cx="3331299" cy="1857564"/>
          </a:xfrm>
          <a:prstGeom prst="rect">
            <a:avLst/>
          </a:prstGeom>
        </p:spPr>
      </p:pic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C83A7252-B8A8-4839-8113-826D805F1C3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25719588"/>
              </p:ext>
            </p:extLst>
          </p:nvPr>
        </p:nvGraphicFramePr>
        <p:xfrm>
          <a:off x="6477270" y="1958550"/>
          <a:ext cx="4974771" cy="426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98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0C8-6876-4410-8353-13BCB7F7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596" y="206679"/>
            <a:ext cx="5237031" cy="890392"/>
          </a:xfrm>
        </p:spPr>
        <p:txBody>
          <a:bodyPr/>
          <a:lstStyle/>
          <a:p>
            <a:r>
              <a:rPr lang="en-GB" sz="4000" b="1" u="sng" dirty="0">
                <a:solidFill>
                  <a:srgbClr val="C00000"/>
                </a:solidFill>
                <a:latin typeface="Franklin Gothic Medium"/>
                <a:ea typeface="Source Sans Pro"/>
              </a:rPr>
              <a:t>COVER PAGE</a:t>
            </a: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02D72BAE-FDA2-4B4D-88C4-2B21F23A3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806" y="1394778"/>
            <a:ext cx="7102269" cy="3872348"/>
          </a:xfrm>
        </p:spPr>
      </p:pic>
      <p:pic>
        <p:nvPicPr>
          <p:cNvPr id="12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B0C3F2-3AB3-48B6-B935-04AECC03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23" y="108560"/>
            <a:ext cx="3270291" cy="655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7324-9070-4A36-A063-F2E25782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555" y="540707"/>
            <a:ext cx="3932237" cy="1026091"/>
          </a:xfrm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rgbClr val="C00000"/>
                </a:solidFill>
                <a:latin typeface="Franklin Gothic Medium"/>
                <a:ea typeface="Source Sans Pro"/>
              </a:rPr>
              <a:t>INSTRUCTIONS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28529D4-C9A2-4F97-BCE5-90D7F6C27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758" y="872604"/>
            <a:ext cx="5852948" cy="4111623"/>
          </a:xfr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47E555-620F-4C30-A9F0-6A34A811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934" y="2200945"/>
            <a:ext cx="5185774" cy="40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0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5530-02E5-4C00-9C46-FD47714A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81" y="331940"/>
            <a:ext cx="4245387" cy="859077"/>
          </a:xfrm>
        </p:spPr>
        <p:txBody>
          <a:bodyPr>
            <a:normAutofit/>
          </a:bodyPr>
          <a:lstStyle/>
          <a:p>
            <a:r>
              <a:rPr lang="en-GB" sz="4400" b="1" u="sng" dirty="0">
                <a:solidFill>
                  <a:srgbClr val="C00000"/>
                </a:solidFill>
                <a:latin typeface="Franklin Gothic Medium"/>
                <a:ea typeface="Source Sans Pro"/>
              </a:rPr>
              <a:t>Main code </a:t>
            </a:r>
            <a:endParaRPr lang="en-US" sz="4400" b="1" u="sng">
              <a:solidFill>
                <a:srgbClr val="C00000"/>
              </a:solidFill>
              <a:latin typeface="Franklin Gothic Medium"/>
              <a:ea typeface="Source Sans Pro"/>
            </a:endParaRP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6C51D8C9-3A82-467C-81AE-5C4FF93BA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9568" y="622966"/>
            <a:ext cx="6935521" cy="5529738"/>
          </a:xfrm>
        </p:spPr>
      </p:pic>
      <p:pic>
        <p:nvPicPr>
          <p:cNvPr id="9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0138989-2FA8-4F6D-978D-7BE43F29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6" y="1762669"/>
            <a:ext cx="4851747" cy="353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4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6B631-442B-45FE-8B7F-0DDCAC7D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610112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Thank you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07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FunkyShapesVTI</vt:lpstr>
      <vt:lpstr>Pictoword</vt:lpstr>
      <vt:lpstr>CONTENT</vt:lpstr>
      <vt:lpstr>Introduction</vt:lpstr>
      <vt:lpstr>BRIEF OF CODE</vt:lpstr>
      <vt:lpstr>COVER PAGE</vt:lpstr>
      <vt:lpstr>INSTRUCTIONS</vt:lpstr>
      <vt:lpstr>Main code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582</cp:revision>
  <dcterms:created xsi:type="dcterms:W3CDTF">2022-01-17T14:52:41Z</dcterms:created>
  <dcterms:modified xsi:type="dcterms:W3CDTF">2022-01-20T11:07:40Z</dcterms:modified>
</cp:coreProperties>
</file>