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1" r:id="rId4"/>
    <p:sldId id="259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7A8"/>
    <a:srgbClr val="E32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/>
    <p:restoredTop sz="94666"/>
  </p:normalViewPr>
  <p:slideViewPr>
    <p:cSldViewPr snapToGrid="0" snapToObjects="1">
      <p:cViewPr varScale="1">
        <p:scale>
          <a:sx n="98" d="100"/>
          <a:sy n="98" d="100"/>
        </p:scale>
        <p:origin x="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69796-788C-A348-BE46-6B089433783A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0E268-CB95-B542-8C8E-E4B24AE80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48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2F5D-9870-7E4C-BF6A-A5AB7CE44D0F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6D7E-E3B3-3C4B-8C75-89D491D6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8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2F5D-9870-7E4C-BF6A-A5AB7CE44D0F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6D7E-E3B3-3C4B-8C75-89D491D6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90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2F5D-9870-7E4C-BF6A-A5AB7CE44D0F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6D7E-E3B3-3C4B-8C75-89D491D6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7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2F5D-9870-7E4C-BF6A-A5AB7CE44D0F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6D7E-E3B3-3C4B-8C75-89D491D6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1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2F5D-9870-7E4C-BF6A-A5AB7CE44D0F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6D7E-E3B3-3C4B-8C75-89D491D6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8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2F5D-9870-7E4C-BF6A-A5AB7CE44D0F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6D7E-E3B3-3C4B-8C75-89D491D6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2F5D-9870-7E4C-BF6A-A5AB7CE44D0F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6D7E-E3B3-3C4B-8C75-89D491D6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2F5D-9870-7E4C-BF6A-A5AB7CE44D0F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6D7E-E3B3-3C4B-8C75-89D491D6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9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2F5D-9870-7E4C-BF6A-A5AB7CE44D0F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6D7E-E3B3-3C4B-8C75-89D491D6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1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2F5D-9870-7E4C-BF6A-A5AB7CE44D0F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6D7E-E3B3-3C4B-8C75-89D491D6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6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2F5D-9870-7E4C-BF6A-A5AB7CE44D0F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6D7E-E3B3-3C4B-8C75-89D491D6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F2F5D-9870-7E4C-BF6A-A5AB7CE44D0F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06D7E-E3B3-3C4B-8C75-89D491D6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7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7" Type="http://schemas.openxmlformats.org/officeDocument/2006/relationships/image" Target="../media/image7.tiff"/><Relationship Id="rId8" Type="http://schemas.openxmlformats.org/officeDocument/2006/relationships/image" Target="../media/image8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https://lh6.googleusercontent.com/Af-e__9i_0qGjy_dvvJWGAxZGs2kWiTuMSNNAo4H3MRY-AMzzL_2a__NlTxOcS3tBgnUGFxnxiCBEbmlbIpnev-FQ5GkxAU790xc3TmOIS4mHubwimQl2w9uOq48jwOWFl4KXIhCOR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294" y="5656224"/>
            <a:ext cx="659451" cy="53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3.googleusercontent.com/72SAnca_rZXJJejVDSUg0kwEr2XMohtZAXIRjFqex5qYoD3Lhmps065m7mPW7Z9vom4AvCLAn3mPQyAm_DwamRdGgPmuw-MdLtwxQjE6R3JET8qe_4T33W4ejWoHy1DEgZo7ZCSsKX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168" y="1469750"/>
            <a:ext cx="763658" cy="72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1293223" y="1231719"/>
            <a:ext cx="1175657" cy="11756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301930" y="5302986"/>
            <a:ext cx="1175657" cy="11756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4"/>
            <a:endCxn id="16" idx="0"/>
          </p:cNvCxnSpPr>
          <p:nvPr/>
        </p:nvCxnSpPr>
        <p:spPr>
          <a:xfrm>
            <a:off x="1881052" y="2407376"/>
            <a:ext cx="8707" cy="2895610"/>
          </a:xfrm>
          <a:prstGeom prst="straightConnector1">
            <a:avLst/>
          </a:prstGeom>
          <a:ln w="47625">
            <a:solidFill>
              <a:srgbClr val="E3263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6" idx="6"/>
            <a:endCxn id="4" idx="6"/>
          </p:cNvCxnSpPr>
          <p:nvPr/>
        </p:nvCxnSpPr>
        <p:spPr>
          <a:xfrm flipH="1" flipV="1">
            <a:off x="2468880" y="1819548"/>
            <a:ext cx="8707" cy="4071267"/>
          </a:xfrm>
          <a:prstGeom prst="curvedConnector3">
            <a:avLst>
              <a:gd name="adj1" fmla="val -13127369"/>
            </a:avLst>
          </a:prstGeom>
          <a:ln w="47625">
            <a:solidFill>
              <a:srgbClr val="0037A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 descr="https://lh4.googleusercontent.com/4WbOszBdT-niaWTDz2WbyJQYBPB-dzF6vU9LSUwSN6f830sYcf3EoBcVtJ55NwfGFwPlpMAAWs9woJRmJ4ftXeMZSNbimezE5UfDObcJ6OkGhVTx55lLzYpSTDMz7YlZUqkKjHO5RA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05"/>
          <a:stretch/>
        </p:blipFill>
        <p:spPr bwMode="auto">
          <a:xfrm>
            <a:off x="1071040" y="2940293"/>
            <a:ext cx="1653224" cy="59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2766" y="4026143"/>
            <a:ext cx="2030840" cy="667230"/>
          </a:xfrm>
          <a:prstGeom prst="rect">
            <a:avLst/>
          </a:prstGeom>
        </p:spPr>
      </p:pic>
      <p:pic>
        <p:nvPicPr>
          <p:cNvPr id="72" name="Picture 10" descr="https://lh3.googleusercontent.com/72SAnca_rZXJJejVDSUg0kwEr2XMohtZAXIRjFqex5qYoD3Lhmps065m7mPW7Z9vom4AvCLAn3mPQyAm_DwamRdGgPmuw-MdLtwxQjE6R3JET8qe_4T33W4ejWoHy1DEgZo7ZCSsKX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718" y="1488800"/>
            <a:ext cx="763658" cy="72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Oval 72"/>
          <p:cNvSpPr/>
          <p:nvPr/>
        </p:nvSpPr>
        <p:spPr>
          <a:xfrm>
            <a:off x="4931773" y="1250769"/>
            <a:ext cx="1175657" cy="11756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940480" y="5322036"/>
            <a:ext cx="1175657" cy="11756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19602" y="2426426"/>
            <a:ext cx="8707" cy="2895610"/>
          </a:xfrm>
          <a:prstGeom prst="straightConnector1">
            <a:avLst/>
          </a:prstGeom>
          <a:ln w="47625">
            <a:solidFill>
              <a:srgbClr val="E3263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/>
          <p:nvPr/>
        </p:nvCxnSpPr>
        <p:spPr>
          <a:xfrm flipH="1" flipV="1">
            <a:off x="6107430" y="1838598"/>
            <a:ext cx="8707" cy="4071267"/>
          </a:xfrm>
          <a:prstGeom prst="curvedConnector3">
            <a:avLst>
              <a:gd name="adj1" fmla="val -13127369"/>
            </a:avLst>
          </a:prstGeom>
          <a:ln w="47625">
            <a:solidFill>
              <a:srgbClr val="0037A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5872" y="3928953"/>
            <a:ext cx="2183903" cy="726814"/>
          </a:xfrm>
          <a:prstGeom prst="rect">
            <a:avLst/>
          </a:prstGeom>
        </p:spPr>
      </p:pic>
      <p:pic>
        <p:nvPicPr>
          <p:cNvPr id="78" name="Picture 15" descr="https://lh6.googleusercontent.com/yQRBT_b3HdGJsOkLjGn0-TK60LQ2WE1AjjV7QwjPa2i614zzIsCKNwejWzWpQR_OT19WHUlEJlVmDhU6MTq60IgAVns8vs47l3k9aryByXPAabOdX0DyaA172DVzwjwrSOpkr_EX2r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535" y="5656225"/>
            <a:ext cx="728686" cy="53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11" descr="https://lh4.googleusercontent.com/4WbOszBdT-niaWTDz2WbyJQYBPB-dzF6vU9LSUwSN6f830sYcf3EoBcVtJ55NwfGFwPlpMAAWs9woJRmJ4ftXeMZSNbimezE5UfDObcJ6OkGhVTx55lLzYpSTDMz7YlZUqkKjHO5RA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06"/>
          <a:stretch/>
        </p:blipFill>
        <p:spPr bwMode="auto">
          <a:xfrm>
            <a:off x="4728640" y="2883143"/>
            <a:ext cx="1653224" cy="59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881052" y="247650"/>
            <a:ext cx="40373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 smtClean="0">
                <a:latin typeface="Cambria" charset="0"/>
                <a:ea typeface="Cambria" charset="0"/>
                <a:cs typeface="Cambria" charset="0"/>
              </a:rPr>
              <a:t>Memoryless Inference</a:t>
            </a:r>
            <a:endParaRPr lang="en-US" sz="3000" u="sng" dirty="0"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4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https://lh6.googleusercontent.com/Af-e__9i_0qGjy_dvvJWGAxZGs2kWiTuMSNNAo4H3MRY-AMzzL_2a__NlTxOcS3tBgnUGFxnxiCBEbmlbIpnev-FQ5GkxAU790xc3TmOIS4mHubwimQl2w9uOq48jwOWFl4KXIhCOR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294" y="5599074"/>
            <a:ext cx="659451" cy="53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3.googleusercontent.com/72SAnca_rZXJJejVDSUg0kwEr2XMohtZAXIRjFqex5qYoD3Lhmps065m7mPW7Z9vom4AvCLAn3mPQyAm_DwamRdGgPmuw-MdLtwxQjE6R3JET8qe_4T33W4ejWoHy1DEgZo7ZCSsKX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168" y="1412600"/>
            <a:ext cx="763658" cy="72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1293223" y="1174569"/>
            <a:ext cx="1175657" cy="11756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301930" y="5245836"/>
            <a:ext cx="1175657" cy="11756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4"/>
            <a:endCxn id="16" idx="0"/>
          </p:cNvCxnSpPr>
          <p:nvPr/>
        </p:nvCxnSpPr>
        <p:spPr>
          <a:xfrm>
            <a:off x="1881052" y="2350226"/>
            <a:ext cx="8707" cy="2895610"/>
          </a:xfrm>
          <a:prstGeom prst="straightConnector1">
            <a:avLst/>
          </a:prstGeom>
          <a:ln w="47625">
            <a:solidFill>
              <a:srgbClr val="E3263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6" idx="6"/>
            <a:endCxn id="4" idx="6"/>
          </p:cNvCxnSpPr>
          <p:nvPr/>
        </p:nvCxnSpPr>
        <p:spPr>
          <a:xfrm flipH="1" flipV="1">
            <a:off x="2468880" y="1762398"/>
            <a:ext cx="8707" cy="4071267"/>
          </a:xfrm>
          <a:prstGeom prst="curvedConnector3">
            <a:avLst>
              <a:gd name="adj1" fmla="val -13127369"/>
            </a:avLst>
          </a:prstGeom>
          <a:ln w="47625">
            <a:solidFill>
              <a:srgbClr val="0037A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 descr="https://lh4.googleusercontent.com/4WbOszBdT-niaWTDz2WbyJQYBPB-dzF6vU9LSUwSN6f830sYcf3EoBcVtJ55NwfGFwPlpMAAWs9woJRmJ4ftXeMZSNbimezE5UfDObcJ6OkGhVTx55lLzYpSTDMz7YlZUqkKjHO5RA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05"/>
          <a:stretch/>
        </p:blipFill>
        <p:spPr bwMode="auto">
          <a:xfrm>
            <a:off x="1071385" y="3792411"/>
            <a:ext cx="1653224" cy="59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urved Connector 17"/>
          <p:cNvCxnSpPr/>
          <p:nvPr/>
        </p:nvCxnSpPr>
        <p:spPr>
          <a:xfrm rot="10800000" flipH="1" flipV="1">
            <a:off x="4888230" y="1781448"/>
            <a:ext cx="8707" cy="4071267"/>
          </a:xfrm>
          <a:prstGeom prst="curvedConnector3">
            <a:avLst>
              <a:gd name="adj1" fmla="val -13127369"/>
            </a:avLst>
          </a:prstGeom>
          <a:ln w="47625">
            <a:solidFill>
              <a:srgbClr val="0037A8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0" descr="https://lh3.googleusercontent.com/72SAnca_rZXJJejVDSUg0kwEr2XMohtZAXIRjFqex5qYoD3Lhmps065m7mPW7Z9vom4AvCLAn3mPQyAm_DwamRdGgPmuw-MdLtwxQjE6R3JET8qe_4T33W4ejWoHy1DEgZo7ZCSsKX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718" y="1431650"/>
            <a:ext cx="763658" cy="72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/>
          <p:cNvSpPr/>
          <p:nvPr/>
        </p:nvSpPr>
        <p:spPr>
          <a:xfrm>
            <a:off x="4931773" y="1193619"/>
            <a:ext cx="1175657" cy="11756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940480" y="5264886"/>
            <a:ext cx="1175657" cy="11756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519602" y="2369276"/>
            <a:ext cx="8707" cy="2895610"/>
          </a:xfrm>
          <a:prstGeom prst="straightConnector1">
            <a:avLst/>
          </a:prstGeom>
          <a:ln w="47625">
            <a:solidFill>
              <a:srgbClr val="E3263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11" descr="https://lh4.googleusercontent.com/4WbOszBdT-niaWTDz2WbyJQYBPB-dzF6vU9LSUwSN6f830sYcf3EoBcVtJ55NwfGFwPlpMAAWs9woJRmJ4ftXeMZSNbimezE5UfDObcJ6OkGhVTx55lLzYpSTDMz7YlZUqkKjHO5RA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05"/>
          <a:stretch/>
        </p:blipFill>
        <p:spPr bwMode="auto">
          <a:xfrm>
            <a:off x="4626531" y="3747231"/>
            <a:ext cx="1653224" cy="59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5" descr="https://lh6.googleusercontent.com/yQRBT_b3HdGJsOkLjGn0-TK60LQ2WE1AjjV7QwjPa2i614zzIsCKNwejWzWpQR_OT19WHUlEJlVmDhU6MTq60IgAVns8vs47l3k9aryByXPAabOdX0DyaA172DVzwjwrSOpkr_EX2r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535" y="5599075"/>
            <a:ext cx="728686" cy="53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3659" y="3002270"/>
            <a:ext cx="1981631" cy="72591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957252" y="247650"/>
            <a:ext cx="40373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 smtClean="0">
                <a:latin typeface="Cambria" charset="0"/>
                <a:ea typeface="Cambria" charset="0"/>
                <a:cs typeface="Cambria" charset="0"/>
              </a:rPr>
              <a:t>Amortized Inference</a:t>
            </a:r>
            <a:endParaRPr lang="en-US" sz="3000" u="sng" dirty="0"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40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https://lh6.googleusercontent.com/Af-e__9i_0qGjy_dvvJWGAxZGs2kWiTuMSNNAo4H3MRY-AMzzL_2a__NlTxOcS3tBgnUGFxnxiCBEbmlbIpnev-FQ5GkxAU790xc3TmOIS4mHubwimQl2w9uOq48jwOWFl4KXIhCOR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044" y="5599074"/>
            <a:ext cx="659451" cy="53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3102973" y="1174569"/>
            <a:ext cx="1175657" cy="11756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111680" y="5245836"/>
            <a:ext cx="1175657" cy="11756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633401" y="247650"/>
            <a:ext cx="43225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smtClean="0">
                <a:latin typeface="Cambria" charset="0"/>
                <a:ea typeface="Cambria" charset="0"/>
                <a:cs typeface="Cambria" charset="0"/>
              </a:rPr>
              <a:t>Learned Inference Model</a:t>
            </a:r>
            <a:endParaRPr lang="en-US" sz="3000" u="sng" dirty="0"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22376" t="38689" r="64733" b="-1520"/>
          <a:stretch/>
        </p:blipFill>
        <p:spPr>
          <a:xfrm>
            <a:off x="1371600" y="0"/>
            <a:ext cx="128016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https://lh6.googleusercontent.com/Af-e__9i_0qGjy_dvvJWGAxZGs2kWiTuMSNNAo4H3MRY-AMzzL_2a__NlTxOcS3tBgnUGFxnxiCBEbmlbIpnev-FQ5GkxAU790xc3TmOIS4mHubwimQl2w9uOq48jwOWFl4KXIhCOR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294" y="5103774"/>
            <a:ext cx="659451" cy="53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3.googleusercontent.com/72SAnca_rZXJJejVDSUg0kwEr2XMohtZAXIRjFqex5qYoD3Lhmps065m7mPW7Z9vom4AvCLAn3mPQyAm_DwamRdGgPmuw-MdLtwxQjE6R3JET8qe_4T33W4ejWoHy1DEgZo7ZCSsKX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168" y="917300"/>
            <a:ext cx="763658" cy="72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1293223" y="679269"/>
            <a:ext cx="1175657" cy="11756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301930" y="4750536"/>
            <a:ext cx="1175657" cy="11756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4"/>
            <a:endCxn id="16" idx="0"/>
          </p:cNvCxnSpPr>
          <p:nvPr/>
        </p:nvCxnSpPr>
        <p:spPr>
          <a:xfrm>
            <a:off x="1881052" y="1854926"/>
            <a:ext cx="8707" cy="2895610"/>
          </a:xfrm>
          <a:prstGeom prst="straightConnector1">
            <a:avLst/>
          </a:prstGeom>
          <a:ln w="47625">
            <a:solidFill>
              <a:srgbClr val="E3263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6" idx="6"/>
            <a:endCxn id="4" idx="6"/>
          </p:cNvCxnSpPr>
          <p:nvPr/>
        </p:nvCxnSpPr>
        <p:spPr>
          <a:xfrm flipH="1" flipV="1">
            <a:off x="2468880" y="1267098"/>
            <a:ext cx="8707" cy="4071267"/>
          </a:xfrm>
          <a:prstGeom prst="curvedConnector3">
            <a:avLst>
              <a:gd name="adj1" fmla="val -15752843"/>
            </a:avLst>
          </a:prstGeom>
          <a:ln w="47625">
            <a:solidFill>
              <a:srgbClr val="0037A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 descr="https://lh4.googleusercontent.com/4WbOszBdT-niaWTDz2WbyJQYBPB-dzF6vU9LSUwSN6f830sYcf3EoBcVtJ55NwfGFwPlpMAAWs9woJRmJ4ftXeMZSNbimezE5UfDObcJ6OkGhVTx55lLzYpSTDMz7YlZUqkKjHO5RA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40" y="2787893"/>
            <a:ext cx="1653224" cy="72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6616" y="2768843"/>
            <a:ext cx="2030840" cy="667230"/>
          </a:xfrm>
          <a:prstGeom prst="rect">
            <a:avLst/>
          </a:prstGeom>
        </p:spPr>
      </p:pic>
      <p:pic>
        <p:nvPicPr>
          <p:cNvPr id="72" name="Picture 10" descr="https://lh3.googleusercontent.com/72SAnca_rZXJJejVDSUg0kwEr2XMohtZAXIRjFqex5qYoD3Lhmps065m7mPW7Z9vom4AvCLAn3mPQyAm_DwamRdGgPmuw-MdLtwxQjE6R3JET8qe_4T33W4ejWoHy1DEgZo7ZCSsKX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718" y="936350"/>
            <a:ext cx="763658" cy="72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Oval 72"/>
          <p:cNvSpPr/>
          <p:nvPr/>
        </p:nvSpPr>
        <p:spPr>
          <a:xfrm>
            <a:off x="5312773" y="698319"/>
            <a:ext cx="1175657" cy="11756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321480" y="4769586"/>
            <a:ext cx="1175657" cy="11756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900602" y="1873976"/>
            <a:ext cx="8707" cy="2895610"/>
          </a:xfrm>
          <a:prstGeom prst="straightConnector1">
            <a:avLst/>
          </a:prstGeom>
          <a:ln w="47625">
            <a:solidFill>
              <a:srgbClr val="E3263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/>
          <p:nvPr/>
        </p:nvCxnSpPr>
        <p:spPr>
          <a:xfrm flipH="1" flipV="1">
            <a:off x="6488430" y="1286148"/>
            <a:ext cx="8707" cy="4071267"/>
          </a:xfrm>
          <a:prstGeom prst="curvedConnector3">
            <a:avLst>
              <a:gd name="adj1" fmla="val -17721948"/>
            </a:avLst>
          </a:prstGeom>
          <a:ln w="47625">
            <a:solidFill>
              <a:srgbClr val="0037A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2172" y="2671653"/>
            <a:ext cx="2183903" cy="726814"/>
          </a:xfrm>
          <a:prstGeom prst="rect">
            <a:avLst/>
          </a:prstGeom>
        </p:spPr>
      </p:pic>
      <p:pic>
        <p:nvPicPr>
          <p:cNvPr id="78" name="Picture 15" descr="https://lh6.googleusercontent.com/yQRBT_b3HdGJsOkLjGn0-TK60LQ2WE1AjjV7QwjPa2i614zzIsCKNwejWzWpQR_OT19WHUlEJlVmDhU6MTq60IgAVns8vs47l3k9aryByXPAabOdX0DyaA172DVzwjwrSOpkr_EX2r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535" y="5103775"/>
            <a:ext cx="728686" cy="53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11" descr="https://lh4.googleusercontent.com/4WbOszBdT-niaWTDz2WbyJQYBPB-dzF6vU9LSUwSN6f830sYcf3EoBcVtJ55NwfGFwPlpMAAWs9woJRmJ4ftXeMZSNbimezE5UfDObcJ6OkGhVTx55lLzYpSTDMz7YlZUqkKjHO5RA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640" y="2787893"/>
            <a:ext cx="1653224" cy="72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58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https://lh6.googleusercontent.com/Af-e__9i_0qGjy_dvvJWGAxZGs2kWiTuMSNNAo4H3MRY-AMzzL_2a__NlTxOcS3tBgnUGFxnxiCBEbmlbIpnev-FQ5GkxAU790xc3TmOIS4mHubwimQl2w9uOq48jwOWFl4KXIhCOR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294" y="5103774"/>
            <a:ext cx="659451" cy="53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3.googleusercontent.com/72SAnca_rZXJJejVDSUg0kwEr2XMohtZAXIRjFqex5qYoD3Lhmps065m7mPW7Z9vom4AvCLAn3mPQyAm_DwamRdGgPmuw-MdLtwxQjE6R3JET8qe_4T33W4ejWoHy1DEgZo7ZCSsKX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168" y="917300"/>
            <a:ext cx="763658" cy="72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1293223" y="679269"/>
            <a:ext cx="1175657" cy="11756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301930" y="4750536"/>
            <a:ext cx="1175657" cy="11756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4"/>
            <a:endCxn id="16" idx="0"/>
          </p:cNvCxnSpPr>
          <p:nvPr/>
        </p:nvCxnSpPr>
        <p:spPr>
          <a:xfrm>
            <a:off x="1881052" y="1854926"/>
            <a:ext cx="8707" cy="2895610"/>
          </a:xfrm>
          <a:prstGeom prst="straightConnector1">
            <a:avLst/>
          </a:prstGeom>
          <a:ln w="47625">
            <a:solidFill>
              <a:srgbClr val="E3263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6" idx="6"/>
            <a:endCxn id="4" idx="6"/>
          </p:cNvCxnSpPr>
          <p:nvPr/>
        </p:nvCxnSpPr>
        <p:spPr>
          <a:xfrm flipH="1" flipV="1">
            <a:off x="2468880" y="1267098"/>
            <a:ext cx="8707" cy="4071267"/>
          </a:xfrm>
          <a:prstGeom prst="curvedConnector3">
            <a:avLst>
              <a:gd name="adj1" fmla="val -15752843"/>
            </a:avLst>
          </a:prstGeom>
          <a:ln w="47625">
            <a:solidFill>
              <a:srgbClr val="0037A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 descr="https://lh4.googleusercontent.com/4WbOszBdT-niaWTDz2WbyJQYBPB-dzF6vU9LSUwSN6f830sYcf3EoBcVtJ55NwfGFwPlpMAAWs9woJRmJ4ftXeMZSNbimezE5UfDObcJ6OkGhVTx55lLzYpSTDMz7YlZUqkKjHO5RA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40" y="2787893"/>
            <a:ext cx="1653224" cy="72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0" descr="https://lh3.googleusercontent.com/72SAnca_rZXJJejVDSUg0kwEr2XMohtZAXIRjFqex5qYoD3Lhmps065m7mPW7Z9vom4AvCLAn3mPQyAm_DwamRdGgPmuw-MdLtwxQjE6R3JET8qe_4T33W4ejWoHy1DEgZo7ZCSsKX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718" y="936350"/>
            <a:ext cx="763658" cy="72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Oval 72"/>
          <p:cNvSpPr/>
          <p:nvPr/>
        </p:nvSpPr>
        <p:spPr>
          <a:xfrm>
            <a:off x="5312773" y="698319"/>
            <a:ext cx="1175657" cy="11756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321480" y="4769586"/>
            <a:ext cx="1175657" cy="11756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900602" y="1873976"/>
            <a:ext cx="8707" cy="2895610"/>
          </a:xfrm>
          <a:prstGeom prst="straightConnector1">
            <a:avLst/>
          </a:prstGeom>
          <a:ln w="47625">
            <a:solidFill>
              <a:srgbClr val="E3263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15" descr="https://lh6.googleusercontent.com/yQRBT_b3HdGJsOkLjGn0-TK60LQ2WE1AjjV7QwjPa2i614zzIsCKNwejWzWpQR_OT19WHUlEJlVmDhU6MTq60IgAVns8vs47l3k9aryByXPAabOdX0DyaA172DVzwjwrSOpkr_EX2r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535" y="5103775"/>
            <a:ext cx="728686" cy="53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11" descr="https://lh4.googleusercontent.com/4WbOszBdT-niaWTDz2WbyJQYBPB-dzF6vU9LSUwSN6f830sYcf3EoBcVtJ55NwfGFwPlpMAAWs9woJRmJ4ftXeMZSNbimezE5UfDObcJ6OkGhVTx55lLzYpSTDMz7YlZUqkKjHO5RA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640" y="2787893"/>
            <a:ext cx="1653224" cy="72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urved Connector 17"/>
          <p:cNvCxnSpPr/>
          <p:nvPr/>
        </p:nvCxnSpPr>
        <p:spPr>
          <a:xfrm rot="10800000" flipH="1" flipV="1">
            <a:off x="5326380" y="1286148"/>
            <a:ext cx="8707" cy="4071267"/>
          </a:xfrm>
          <a:prstGeom prst="curvedConnector3">
            <a:avLst>
              <a:gd name="adj1" fmla="val -15752843"/>
            </a:avLst>
          </a:prstGeom>
          <a:ln w="47625">
            <a:solidFill>
              <a:srgbClr val="0037A8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6559" y="2792720"/>
            <a:ext cx="1981631" cy="7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68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https://lh6.googleusercontent.com/Af-e__9i_0qGjy_dvvJWGAxZGs2kWiTuMSNNAo4H3MRY-AMzzL_2a__NlTxOcS3tBgnUGFxnxiCBEbmlbIpnev-FQ5GkxAU790xc3TmOIS4mHubwimQl2w9uOq48jwOWFl4KXIhCOR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294" y="5103774"/>
            <a:ext cx="659451" cy="53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3.googleusercontent.com/72SAnca_rZXJJejVDSUg0kwEr2XMohtZAXIRjFqex5qYoD3Lhmps065m7mPW7Z9vom4AvCLAn3mPQyAm_DwamRdGgPmuw-MdLtwxQjE6R3JET8qe_4T33W4ejWoHy1DEgZo7ZCSsKX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168" y="917300"/>
            <a:ext cx="763658" cy="72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1293223" y="679269"/>
            <a:ext cx="1175657" cy="11756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301930" y="4750536"/>
            <a:ext cx="1175657" cy="11756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4"/>
            <a:endCxn id="16" idx="0"/>
          </p:cNvCxnSpPr>
          <p:nvPr/>
        </p:nvCxnSpPr>
        <p:spPr>
          <a:xfrm>
            <a:off x="1881052" y="1854926"/>
            <a:ext cx="8707" cy="2895610"/>
          </a:xfrm>
          <a:prstGeom prst="straightConnector1">
            <a:avLst/>
          </a:prstGeom>
          <a:ln w="47625">
            <a:solidFill>
              <a:srgbClr val="E3263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6" idx="6"/>
            <a:endCxn id="4" idx="6"/>
          </p:cNvCxnSpPr>
          <p:nvPr/>
        </p:nvCxnSpPr>
        <p:spPr>
          <a:xfrm flipH="1" flipV="1">
            <a:off x="2468880" y="1267098"/>
            <a:ext cx="8707" cy="4071267"/>
          </a:xfrm>
          <a:prstGeom prst="curvedConnector3">
            <a:avLst>
              <a:gd name="adj1" fmla="val -13127369"/>
            </a:avLst>
          </a:prstGeom>
          <a:ln w="47625">
            <a:solidFill>
              <a:srgbClr val="0037A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 descr="https://lh4.googleusercontent.com/4WbOszBdT-niaWTDz2WbyJQYBPB-dzF6vU9LSUwSN6f830sYcf3EoBcVtJ55NwfGFwPlpMAAWs9woJRmJ4ftXeMZSNbimezE5UfDObcJ6OkGhVTx55lLzYpSTDMz7YlZUqkKjHO5RA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40" y="2940293"/>
            <a:ext cx="1653224" cy="72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8134" y="2940293"/>
            <a:ext cx="2088822" cy="68628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8134" y="4750536"/>
            <a:ext cx="8013700" cy="2667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6800" y="179785"/>
            <a:ext cx="7315200" cy="26797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3100" y="3896915"/>
            <a:ext cx="64643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63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</Words>
  <Application>Microsoft Macintosh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Cambria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Dasgupta, Ishita</dc:creator>
  <cp:keywords/>
  <dc:description/>
  <cp:lastModifiedBy>Dasgupta, Ishita</cp:lastModifiedBy>
  <cp:revision>7</cp:revision>
  <dcterms:created xsi:type="dcterms:W3CDTF">2018-12-20T20:42:47Z</dcterms:created>
  <dcterms:modified xsi:type="dcterms:W3CDTF">2018-12-21T17:05:35Z</dcterms:modified>
  <cp:category/>
</cp:coreProperties>
</file>