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0" r:id="rId6"/>
    <p:sldId id="263" r:id="rId7"/>
    <p:sldId id="265" r:id="rId8"/>
    <p:sldId id="264" r:id="rId9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A8"/>
    <a:srgbClr val="E3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>
        <p:scale>
          <a:sx n="92" d="100"/>
          <a:sy n="92" d="100"/>
        </p:scale>
        <p:origin x="3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69796-788C-A348-BE46-6B089433783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E268-CB95-B542-8C8E-E4B24AE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2F5D-9870-7E4C-BF6A-A5AB7CE44D0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2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218" y="1012553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455276" y="774522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3983" y="484578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3043105" y="19501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3630933" y="1362351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68" y="1031603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6093826" y="793572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102533" y="486483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81655" y="19692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H="1" flipV="1">
            <a:off x="7269483" y="1381401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00148" y="-209550"/>
            <a:ext cx="403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latin typeface="Cambria" charset="0"/>
                <a:ea typeface="Cambria" charset="0"/>
                <a:cs typeface="Cambria" charset="0"/>
              </a:rPr>
              <a:t>Memoryless Inference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07" y="2168790"/>
            <a:ext cx="1706668" cy="590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07" y="2119274"/>
            <a:ext cx="1649518" cy="570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46" y="3328126"/>
            <a:ext cx="1609460" cy="4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906" y="51418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032" y="955403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-687977" y="717372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679270" y="478863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-100147" y="18930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487683" y="1305201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5"/>
          <a:stretch/>
        </p:blipFill>
        <p:spPr bwMode="auto">
          <a:xfrm>
            <a:off x="-909815" y="3335211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rot="10800000" flipH="1" flipV="1">
            <a:off x="2907033" y="1324251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18" y="974453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950576" y="736422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59283" y="480768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8405" y="19120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5"/>
          <a:stretch/>
        </p:blipFill>
        <p:spPr bwMode="auto">
          <a:xfrm>
            <a:off x="2645331" y="3290031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5" descr="https://lh6.googleusercontent.com/yQRBT_b3HdGJsOkLjGn0-TK60LQ2WE1AjjV7QwjPa2i614zzIsCKNwejWzWpQR_OT19WHUlEJlVmDhU6MTq60IgAVns8vs47l3k9aryByXPAabOdX0DyaA172DVzwjwrSOpkr_EX2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35" y="5141875"/>
            <a:ext cx="728686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" y="2545070"/>
            <a:ext cx="1981631" cy="72591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23948" y="-209550"/>
            <a:ext cx="403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latin typeface="Cambria" charset="0"/>
                <a:ea typeface="Cambria" charset="0"/>
                <a:cs typeface="Cambria" charset="0"/>
              </a:rPr>
              <a:t>Amortized Inference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0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47" y="51418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121776" y="717372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30483" y="478863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347799" y="-209550"/>
            <a:ext cx="4322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latin typeface="Cambria" charset="0"/>
                <a:ea typeface="Cambria" charset="0"/>
                <a:cs typeface="Cambria" charset="0"/>
              </a:rPr>
              <a:t>Learned Inference Model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2376" t="38689" r="64733" b="-1520"/>
          <a:stretch/>
        </p:blipFill>
        <p:spPr>
          <a:xfrm>
            <a:off x="-609600" y="-457200"/>
            <a:ext cx="12801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4" y="545534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66872" y="307503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5579" y="4378770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254701" y="1483157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1842529" y="895332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64" y="564584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4686422" y="326553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695129" y="4397820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74251" y="1502207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H="1" flipV="1">
            <a:off x="5862079" y="914382"/>
            <a:ext cx="8707" cy="4071267"/>
          </a:xfrm>
          <a:prstGeom prst="curvedConnector3">
            <a:avLst>
              <a:gd name="adj1" fmla="val -17721948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5" y="3045074"/>
            <a:ext cx="1759064" cy="6082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05" y="3045074"/>
            <a:ext cx="1649518" cy="5703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22" y="1897426"/>
            <a:ext cx="2276308" cy="622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398" y="1903190"/>
            <a:ext cx="2255225" cy="6165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85" y="4595316"/>
            <a:ext cx="660429" cy="70445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850" y="4628224"/>
            <a:ext cx="642268" cy="6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82" y="59749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1536839" y="35945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45546" y="443072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24669" y="1535113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712497" y="947288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32" y="61654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5556390" y="37850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5097" y="444977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44219" y="1554163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H="1" flipV="1">
            <a:off x="5569997" y="966338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20" y="3103567"/>
            <a:ext cx="1759064" cy="6082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33" y="3103567"/>
            <a:ext cx="1649518" cy="5703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00" y="2151450"/>
            <a:ext cx="2101636" cy="66001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335" y="4624851"/>
            <a:ext cx="660429" cy="7044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750" y="4666324"/>
            <a:ext cx="642268" cy="6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733800" y="438912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0900" y="4804459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79700" y="4804458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08500" y="4829859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37300" y="4829858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05000" y="2632759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33800" y="2632758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2600" y="2658159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91400" y="2658158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692" y="2645459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501777" y="27775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660136" y="27902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831336" y="27902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002536" y="28029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82880" y="27775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946145" y="636720"/>
            <a:ext cx="352724" cy="396434"/>
          </a:xfrm>
          <a:custGeom>
            <a:avLst/>
            <a:gdLst>
              <a:gd name="connsiteX0" fmla="*/ 0 w 689487"/>
              <a:gd name="connsiteY0" fmla="*/ 518469 h 528254"/>
              <a:gd name="connsiteX1" fmla="*/ 84803 w 689487"/>
              <a:gd name="connsiteY1" fmla="*/ 525844 h 528254"/>
              <a:gd name="connsiteX2" fmla="*/ 258096 w 689487"/>
              <a:gd name="connsiteY2" fmla="*/ 481598 h 528254"/>
              <a:gd name="connsiteX3" fmla="*/ 346587 w 689487"/>
              <a:gd name="connsiteY3" fmla="*/ 260373 h 528254"/>
              <a:gd name="connsiteX4" fmla="*/ 431390 w 689487"/>
              <a:gd name="connsiteY4" fmla="*/ 46521 h 528254"/>
              <a:gd name="connsiteX5" fmla="*/ 604683 w 689487"/>
              <a:gd name="connsiteY5" fmla="*/ 2276 h 528254"/>
              <a:gd name="connsiteX6" fmla="*/ 689487 w 689487"/>
              <a:gd name="connsiteY6" fmla="*/ 5963 h 5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487" h="528254">
                <a:moveTo>
                  <a:pt x="0" y="518469"/>
                </a:moveTo>
                <a:cubicBezTo>
                  <a:pt x="20893" y="525229"/>
                  <a:pt x="41787" y="531989"/>
                  <a:pt x="84803" y="525844"/>
                </a:cubicBezTo>
                <a:cubicBezTo>
                  <a:pt x="127819" y="519699"/>
                  <a:pt x="214465" y="525843"/>
                  <a:pt x="258096" y="481598"/>
                </a:cubicBezTo>
                <a:cubicBezTo>
                  <a:pt x="301727" y="437353"/>
                  <a:pt x="317705" y="332886"/>
                  <a:pt x="346587" y="260373"/>
                </a:cubicBezTo>
                <a:cubicBezTo>
                  <a:pt x="375469" y="187860"/>
                  <a:pt x="388374" y="89537"/>
                  <a:pt x="431390" y="46521"/>
                </a:cubicBezTo>
                <a:cubicBezTo>
                  <a:pt x="474406" y="3505"/>
                  <a:pt x="561667" y="9036"/>
                  <a:pt x="604683" y="2276"/>
                </a:cubicBezTo>
                <a:cubicBezTo>
                  <a:pt x="647699" y="-4484"/>
                  <a:pt x="689487" y="5963"/>
                  <a:pt x="689487" y="596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7" idx="0"/>
            <a:endCxn id="46" idx="4"/>
          </p:cNvCxnSpPr>
          <p:nvPr/>
        </p:nvCxnSpPr>
        <p:spPr>
          <a:xfrm flipH="1" flipV="1">
            <a:off x="466740" y="3429000"/>
            <a:ext cx="775208" cy="13754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0"/>
            <a:endCxn id="42" idx="4"/>
          </p:cNvCxnSpPr>
          <p:nvPr/>
        </p:nvCxnSpPr>
        <p:spPr>
          <a:xfrm flipV="1">
            <a:off x="1241948" y="3416300"/>
            <a:ext cx="1054100" cy="13881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0"/>
            <a:endCxn id="45" idx="4"/>
          </p:cNvCxnSpPr>
          <p:nvPr/>
        </p:nvCxnSpPr>
        <p:spPr>
          <a:xfrm flipV="1">
            <a:off x="1241948" y="3441699"/>
            <a:ext cx="6540500" cy="13627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0"/>
            <a:endCxn id="43" idx="4"/>
          </p:cNvCxnSpPr>
          <p:nvPr/>
        </p:nvCxnSpPr>
        <p:spPr>
          <a:xfrm flipV="1">
            <a:off x="1241948" y="3416299"/>
            <a:ext cx="2882900" cy="13881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0"/>
            <a:endCxn id="44" idx="4"/>
          </p:cNvCxnSpPr>
          <p:nvPr/>
        </p:nvCxnSpPr>
        <p:spPr>
          <a:xfrm flipV="1">
            <a:off x="1241948" y="3441700"/>
            <a:ext cx="4711700" cy="13627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0"/>
            <a:endCxn id="46" idx="4"/>
          </p:cNvCxnSpPr>
          <p:nvPr/>
        </p:nvCxnSpPr>
        <p:spPr>
          <a:xfrm flipH="1" flipV="1">
            <a:off x="466740" y="3429000"/>
            <a:ext cx="2604008" cy="13754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8" idx="0"/>
            <a:endCxn id="42" idx="4"/>
          </p:cNvCxnSpPr>
          <p:nvPr/>
        </p:nvCxnSpPr>
        <p:spPr>
          <a:xfrm flipH="1" flipV="1">
            <a:off x="2296048" y="3416300"/>
            <a:ext cx="774700" cy="13881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0"/>
            <a:endCxn id="45" idx="4"/>
          </p:cNvCxnSpPr>
          <p:nvPr/>
        </p:nvCxnSpPr>
        <p:spPr>
          <a:xfrm flipV="1">
            <a:off x="3070748" y="3441699"/>
            <a:ext cx="4711700" cy="13627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8" idx="0"/>
            <a:endCxn id="43" idx="4"/>
          </p:cNvCxnSpPr>
          <p:nvPr/>
        </p:nvCxnSpPr>
        <p:spPr>
          <a:xfrm flipV="1">
            <a:off x="3070748" y="3416299"/>
            <a:ext cx="1054100" cy="13881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0"/>
            <a:endCxn id="44" idx="4"/>
          </p:cNvCxnSpPr>
          <p:nvPr/>
        </p:nvCxnSpPr>
        <p:spPr>
          <a:xfrm flipV="1">
            <a:off x="3070748" y="3441700"/>
            <a:ext cx="2882900" cy="13627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9" idx="0"/>
            <a:endCxn id="46" idx="4"/>
          </p:cNvCxnSpPr>
          <p:nvPr/>
        </p:nvCxnSpPr>
        <p:spPr>
          <a:xfrm flipH="1" flipV="1">
            <a:off x="466740" y="3429000"/>
            <a:ext cx="4432808" cy="14008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9" idx="0"/>
            <a:endCxn id="42" idx="4"/>
          </p:cNvCxnSpPr>
          <p:nvPr/>
        </p:nvCxnSpPr>
        <p:spPr>
          <a:xfrm flipH="1" flipV="1">
            <a:off x="2296048" y="3416300"/>
            <a:ext cx="2603500" cy="14135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9" idx="0"/>
            <a:endCxn id="45" idx="4"/>
          </p:cNvCxnSpPr>
          <p:nvPr/>
        </p:nvCxnSpPr>
        <p:spPr>
          <a:xfrm flipV="1">
            <a:off x="4899548" y="3441699"/>
            <a:ext cx="2882900" cy="13881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0"/>
            <a:endCxn id="43" idx="4"/>
          </p:cNvCxnSpPr>
          <p:nvPr/>
        </p:nvCxnSpPr>
        <p:spPr>
          <a:xfrm flipH="1" flipV="1">
            <a:off x="4124848" y="3416299"/>
            <a:ext cx="774700" cy="14135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9" idx="0"/>
            <a:endCxn id="44" idx="4"/>
          </p:cNvCxnSpPr>
          <p:nvPr/>
        </p:nvCxnSpPr>
        <p:spPr>
          <a:xfrm flipV="1">
            <a:off x="4899548" y="3441700"/>
            <a:ext cx="1054100" cy="13881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0" idx="0"/>
            <a:endCxn id="42" idx="4"/>
          </p:cNvCxnSpPr>
          <p:nvPr/>
        </p:nvCxnSpPr>
        <p:spPr>
          <a:xfrm flipH="1" flipV="1">
            <a:off x="2296048" y="3416300"/>
            <a:ext cx="4432300" cy="14135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0" idx="0"/>
            <a:endCxn id="45" idx="4"/>
          </p:cNvCxnSpPr>
          <p:nvPr/>
        </p:nvCxnSpPr>
        <p:spPr>
          <a:xfrm flipV="1">
            <a:off x="6728348" y="3441699"/>
            <a:ext cx="1054100" cy="13881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0" idx="0"/>
            <a:endCxn id="43" idx="4"/>
          </p:cNvCxnSpPr>
          <p:nvPr/>
        </p:nvCxnSpPr>
        <p:spPr>
          <a:xfrm flipH="1" flipV="1">
            <a:off x="4124848" y="3416299"/>
            <a:ext cx="2603500" cy="14135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0" idx="0"/>
            <a:endCxn id="44" idx="4"/>
          </p:cNvCxnSpPr>
          <p:nvPr/>
        </p:nvCxnSpPr>
        <p:spPr>
          <a:xfrm flipH="1" flipV="1">
            <a:off x="5953648" y="3441700"/>
            <a:ext cx="774700" cy="13881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0" idx="0"/>
            <a:endCxn id="46" idx="4"/>
          </p:cNvCxnSpPr>
          <p:nvPr/>
        </p:nvCxnSpPr>
        <p:spPr>
          <a:xfrm flipH="1" flipV="1">
            <a:off x="466740" y="3429000"/>
            <a:ext cx="6261608" cy="1400858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1" idx="4"/>
            <a:endCxn id="42" idx="0"/>
          </p:cNvCxnSpPr>
          <p:nvPr/>
        </p:nvCxnSpPr>
        <p:spPr>
          <a:xfrm flipH="1">
            <a:off x="2296048" y="1222453"/>
            <a:ext cx="1828800" cy="1410306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1" idx="4"/>
            <a:endCxn id="45" idx="0"/>
          </p:cNvCxnSpPr>
          <p:nvPr/>
        </p:nvCxnSpPr>
        <p:spPr>
          <a:xfrm>
            <a:off x="4124848" y="1222453"/>
            <a:ext cx="3657600" cy="1435705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1" idx="4"/>
            <a:endCxn id="43" idx="0"/>
          </p:cNvCxnSpPr>
          <p:nvPr/>
        </p:nvCxnSpPr>
        <p:spPr>
          <a:xfrm>
            <a:off x="4124848" y="1222453"/>
            <a:ext cx="0" cy="1410305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1" idx="4"/>
            <a:endCxn id="44" idx="0"/>
          </p:cNvCxnSpPr>
          <p:nvPr/>
        </p:nvCxnSpPr>
        <p:spPr>
          <a:xfrm>
            <a:off x="4124848" y="1222453"/>
            <a:ext cx="1828800" cy="1435706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" idx="4"/>
            <a:endCxn id="46" idx="0"/>
          </p:cNvCxnSpPr>
          <p:nvPr/>
        </p:nvCxnSpPr>
        <p:spPr>
          <a:xfrm flipH="1">
            <a:off x="466740" y="1222453"/>
            <a:ext cx="3658108" cy="1423006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6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733800" y="438912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0900" y="4804459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79700" y="4804458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08500" y="4829859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37300" y="4829858"/>
            <a:ext cx="782096" cy="7835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30752" y="2658158"/>
            <a:ext cx="782096" cy="783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840480" y="27775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946145" y="636720"/>
            <a:ext cx="352724" cy="396434"/>
          </a:xfrm>
          <a:custGeom>
            <a:avLst/>
            <a:gdLst>
              <a:gd name="connsiteX0" fmla="*/ 0 w 689487"/>
              <a:gd name="connsiteY0" fmla="*/ 518469 h 528254"/>
              <a:gd name="connsiteX1" fmla="*/ 84803 w 689487"/>
              <a:gd name="connsiteY1" fmla="*/ 525844 h 528254"/>
              <a:gd name="connsiteX2" fmla="*/ 258096 w 689487"/>
              <a:gd name="connsiteY2" fmla="*/ 481598 h 528254"/>
              <a:gd name="connsiteX3" fmla="*/ 346587 w 689487"/>
              <a:gd name="connsiteY3" fmla="*/ 260373 h 528254"/>
              <a:gd name="connsiteX4" fmla="*/ 431390 w 689487"/>
              <a:gd name="connsiteY4" fmla="*/ 46521 h 528254"/>
              <a:gd name="connsiteX5" fmla="*/ 604683 w 689487"/>
              <a:gd name="connsiteY5" fmla="*/ 2276 h 528254"/>
              <a:gd name="connsiteX6" fmla="*/ 689487 w 689487"/>
              <a:gd name="connsiteY6" fmla="*/ 5963 h 5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487" h="528254">
                <a:moveTo>
                  <a:pt x="0" y="518469"/>
                </a:moveTo>
                <a:cubicBezTo>
                  <a:pt x="20893" y="525229"/>
                  <a:pt x="41787" y="531989"/>
                  <a:pt x="84803" y="525844"/>
                </a:cubicBezTo>
                <a:cubicBezTo>
                  <a:pt x="127819" y="519699"/>
                  <a:pt x="214465" y="525843"/>
                  <a:pt x="258096" y="481598"/>
                </a:cubicBezTo>
                <a:cubicBezTo>
                  <a:pt x="301727" y="437353"/>
                  <a:pt x="317705" y="332886"/>
                  <a:pt x="346587" y="260373"/>
                </a:cubicBezTo>
                <a:cubicBezTo>
                  <a:pt x="375469" y="187860"/>
                  <a:pt x="388374" y="89537"/>
                  <a:pt x="431390" y="46521"/>
                </a:cubicBezTo>
                <a:cubicBezTo>
                  <a:pt x="474406" y="3505"/>
                  <a:pt x="561667" y="9036"/>
                  <a:pt x="604683" y="2276"/>
                </a:cubicBezTo>
                <a:cubicBezTo>
                  <a:pt x="647699" y="-4484"/>
                  <a:pt x="689487" y="5963"/>
                  <a:pt x="689487" y="596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37" idx="0"/>
            <a:endCxn id="45" idx="4"/>
          </p:cNvCxnSpPr>
          <p:nvPr/>
        </p:nvCxnSpPr>
        <p:spPr>
          <a:xfrm flipV="1">
            <a:off x="1241948" y="3441699"/>
            <a:ext cx="2879852" cy="13627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0"/>
            <a:endCxn id="45" idx="4"/>
          </p:cNvCxnSpPr>
          <p:nvPr/>
        </p:nvCxnSpPr>
        <p:spPr>
          <a:xfrm flipV="1">
            <a:off x="3070748" y="3441699"/>
            <a:ext cx="1051052" cy="13627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9" idx="0"/>
            <a:endCxn id="45" idx="4"/>
          </p:cNvCxnSpPr>
          <p:nvPr/>
        </p:nvCxnSpPr>
        <p:spPr>
          <a:xfrm flipH="1" flipV="1">
            <a:off x="4121800" y="3441699"/>
            <a:ext cx="777748" cy="1388160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0" idx="0"/>
            <a:endCxn id="45" idx="4"/>
          </p:cNvCxnSpPr>
          <p:nvPr/>
        </p:nvCxnSpPr>
        <p:spPr>
          <a:xfrm flipH="1" flipV="1">
            <a:off x="4121800" y="3441699"/>
            <a:ext cx="2606548" cy="1388159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1" idx="4"/>
            <a:endCxn id="45" idx="0"/>
          </p:cNvCxnSpPr>
          <p:nvPr/>
        </p:nvCxnSpPr>
        <p:spPr>
          <a:xfrm flipH="1">
            <a:off x="4121800" y="1222453"/>
            <a:ext cx="3048" cy="1435705"/>
          </a:xfrm>
          <a:prstGeom prst="straightConnector1">
            <a:avLst/>
          </a:prstGeom>
          <a:ln w="25400">
            <a:solidFill>
              <a:schemeClr val="accent6">
                <a:lumMod val="75000"/>
                <a:alpha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2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mage result for 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0" y="569633"/>
            <a:ext cx="3786137" cy="23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7196488" y="2462328"/>
            <a:ext cx="782096" cy="7835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298577" y="2637888"/>
            <a:ext cx="587432" cy="382402"/>
          </a:xfrm>
          <a:custGeom>
            <a:avLst/>
            <a:gdLst>
              <a:gd name="connsiteX0" fmla="*/ 0 w 515389"/>
              <a:gd name="connsiteY0" fmla="*/ 343608 h 349150"/>
              <a:gd name="connsiteX1" fmla="*/ 83127 w 515389"/>
              <a:gd name="connsiteY1" fmla="*/ 271564 h 349150"/>
              <a:gd name="connsiteX2" fmla="*/ 171797 w 515389"/>
              <a:gd name="connsiteY2" fmla="*/ 88684 h 349150"/>
              <a:gd name="connsiteX3" fmla="*/ 260466 w 515389"/>
              <a:gd name="connsiteY3" fmla="*/ 15 h 349150"/>
              <a:gd name="connsiteX4" fmla="*/ 349135 w 515389"/>
              <a:gd name="connsiteY4" fmla="*/ 83142 h 349150"/>
              <a:gd name="connsiteX5" fmla="*/ 432262 w 515389"/>
              <a:gd name="connsiteY5" fmla="*/ 266022 h 349150"/>
              <a:gd name="connsiteX6" fmla="*/ 515389 w 515389"/>
              <a:gd name="connsiteY6" fmla="*/ 349150 h 34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389" h="349150">
                <a:moveTo>
                  <a:pt x="0" y="343608"/>
                </a:moveTo>
                <a:cubicBezTo>
                  <a:pt x="27247" y="328829"/>
                  <a:pt x="54494" y="314051"/>
                  <a:pt x="83127" y="271564"/>
                </a:cubicBezTo>
                <a:cubicBezTo>
                  <a:pt x="111760" y="229077"/>
                  <a:pt x="142241" y="133942"/>
                  <a:pt x="171797" y="88684"/>
                </a:cubicBezTo>
                <a:cubicBezTo>
                  <a:pt x="201353" y="43426"/>
                  <a:pt x="230910" y="939"/>
                  <a:pt x="260466" y="15"/>
                </a:cubicBezTo>
                <a:cubicBezTo>
                  <a:pt x="290022" y="-909"/>
                  <a:pt x="320502" y="38808"/>
                  <a:pt x="349135" y="83142"/>
                </a:cubicBezTo>
                <a:cubicBezTo>
                  <a:pt x="377768" y="127476"/>
                  <a:pt x="404553" y="221687"/>
                  <a:pt x="432262" y="266022"/>
                </a:cubicBezTo>
                <a:cubicBezTo>
                  <a:pt x="459971" y="310357"/>
                  <a:pt x="515389" y="349150"/>
                  <a:pt x="515389" y="34915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43152" y="2313221"/>
            <a:ext cx="689487" cy="528254"/>
          </a:xfrm>
          <a:custGeom>
            <a:avLst/>
            <a:gdLst>
              <a:gd name="connsiteX0" fmla="*/ 0 w 689487"/>
              <a:gd name="connsiteY0" fmla="*/ 518469 h 528254"/>
              <a:gd name="connsiteX1" fmla="*/ 84803 w 689487"/>
              <a:gd name="connsiteY1" fmla="*/ 525844 h 528254"/>
              <a:gd name="connsiteX2" fmla="*/ 258096 w 689487"/>
              <a:gd name="connsiteY2" fmla="*/ 481598 h 528254"/>
              <a:gd name="connsiteX3" fmla="*/ 346587 w 689487"/>
              <a:gd name="connsiteY3" fmla="*/ 260373 h 528254"/>
              <a:gd name="connsiteX4" fmla="*/ 431390 w 689487"/>
              <a:gd name="connsiteY4" fmla="*/ 46521 h 528254"/>
              <a:gd name="connsiteX5" fmla="*/ 604683 w 689487"/>
              <a:gd name="connsiteY5" fmla="*/ 2276 h 528254"/>
              <a:gd name="connsiteX6" fmla="*/ 689487 w 689487"/>
              <a:gd name="connsiteY6" fmla="*/ 5963 h 5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487" h="528254">
                <a:moveTo>
                  <a:pt x="0" y="518469"/>
                </a:moveTo>
                <a:cubicBezTo>
                  <a:pt x="20893" y="525229"/>
                  <a:pt x="41787" y="531989"/>
                  <a:pt x="84803" y="525844"/>
                </a:cubicBezTo>
                <a:cubicBezTo>
                  <a:pt x="127819" y="519699"/>
                  <a:pt x="214465" y="525843"/>
                  <a:pt x="258096" y="481598"/>
                </a:cubicBezTo>
                <a:cubicBezTo>
                  <a:pt x="301727" y="437353"/>
                  <a:pt x="317705" y="332886"/>
                  <a:pt x="346587" y="260373"/>
                </a:cubicBezTo>
                <a:cubicBezTo>
                  <a:pt x="375469" y="187860"/>
                  <a:pt x="388374" y="89537"/>
                  <a:pt x="431390" y="46521"/>
                </a:cubicBezTo>
                <a:cubicBezTo>
                  <a:pt x="474406" y="3505"/>
                  <a:pt x="561667" y="9036"/>
                  <a:pt x="604683" y="2276"/>
                </a:cubicBezTo>
                <a:cubicBezTo>
                  <a:pt x="647699" y="-4484"/>
                  <a:pt x="689487" y="5963"/>
                  <a:pt x="689487" y="596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8</Words>
  <Application>Microsoft Macintosh PowerPoint</Application>
  <PresentationFormat>Custom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Dasgupta, Ishita</dc:creator>
  <cp:keywords/>
  <dc:description/>
  <cp:lastModifiedBy>Dasgupta, Ishita</cp:lastModifiedBy>
  <cp:revision>17</cp:revision>
  <cp:lastPrinted>2019-03-29T20:07:13Z</cp:lastPrinted>
  <dcterms:created xsi:type="dcterms:W3CDTF">2018-12-20T20:42:47Z</dcterms:created>
  <dcterms:modified xsi:type="dcterms:W3CDTF">2019-03-29T20:15:06Z</dcterms:modified>
  <cp:category/>
</cp:coreProperties>
</file>