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75" r:id="rId6"/>
    <p:sldId id="263" r:id="rId7"/>
    <p:sldId id="273" r:id="rId8"/>
    <p:sldId id="274" r:id="rId9"/>
    <p:sldId id="269" r:id="rId10"/>
    <p:sldId id="271" r:id="rId11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586"/>
  </p:normalViewPr>
  <p:slideViewPr>
    <p:cSldViewPr snapToGrid="0" snapToObjects="1">
      <p:cViewPr>
        <p:scale>
          <a:sx n="77" d="100"/>
          <a:sy n="77" d="100"/>
        </p:scale>
        <p:origin x="202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99603" y="2311542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2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3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9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8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3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36</Words>
  <Application>Microsoft Macintosh PowerPoint</Application>
  <PresentationFormat>Custom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12</cp:revision>
  <dcterms:created xsi:type="dcterms:W3CDTF">2019-08-23T18:21:52Z</dcterms:created>
  <dcterms:modified xsi:type="dcterms:W3CDTF">2019-08-28T16:39:24Z</dcterms:modified>
</cp:coreProperties>
</file>