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6400800" cy="6858000"/>
  <p:notesSz cx="6858000" cy="9144000"/>
  <p:defaultTextStyle>
    <a:defPPr>
      <a:defRPr lang="en-US"/>
    </a:defPPr>
    <a:lvl1pPr marL="0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1pPr>
    <a:lvl2pPr marL="883747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2pPr>
    <a:lvl3pPr marL="1767493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3pPr>
    <a:lvl4pPr marL="2651240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4pPr>
    <a:lvl5pPr marL="3534985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5pPr>
    <a:lvl6pPr marL="4418733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6pPr>
    <a:lvl7pPr marL="5302478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7pPr>
    <a:lvl8pPr marL="6186224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8pPr>
    <a:lvl9pPr marL="7069971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3"/>
    <p:restoredTop sz="94582"/>
  </p:normalViewPr>
  <p:slideViewPr>
    <p:cSldViewPr snapToGrid="0" snapToObjects="1">
      <p:cViewPr>
        <p:scale>
          <a:sx n="76" d="100"/>
          <a:sy n="76" d="100"/>
        </p:scale>
        <p:origin x="5296" y="1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61481-6439-C04E-A1CE-982AC2175A07}" type="datetimeFigureOut">
              <a:rPr lang="en-US" smtClean="0"/>
              <a:t>8/23/19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9138" y="1143000"/>
            <a:ext cx="2879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71EC-B2AE-2040-B1D6-4D445D05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8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1pPr>
    <a:lvl2pPr marL="883747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2pPr>
    <a:lvl3pPr marL="1767493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3pPr>
    <a:lvl4pPr marL="2651240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4pPr>
    <a:lvl5pPr marL="3534985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5pPr>
    <a:lvl6pPr marL="4418733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6pPr>
    <a:lvl7pPr marL="5302478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7pPr>
    <a:lvl8pPr marL="6186224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8pPr>
    <a:lvl9pPr marL="7069971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45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41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22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0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67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75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122363"/>
            <a:ext cx="5440680" cy="238760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602038"/>
            <a:ext cx="4800600" cy="1655762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65125"/>
            <a:ext cx="1380173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65125"/>
            <a:ext cx="4060508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709740"/>
            <a:ext cx="5520690" cy="2852737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589465"/>
            <a:ext cx="5520690" cy="1500187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825625"/>
            <a:ext cx="27203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825625"/>
            <a:ext cx="27203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65127"/>
            <a:ext cx="552069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681163"/>
            <a:ext cx="2707838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505075"/>
            <a:ext cx="2707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681163"/>
            <a:ext cx="2721174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505075"/>
            <a:ext cx="272117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87427"/>
            <a:ext cx="3240405" cy="4873625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87427"/>
            <a:ext cx="3240405" cy="4873625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65127"/>
            <a:ext cx="55206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825625"/>
            <a:ext cx="55206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36CB-4232-A146-B165-19378F549313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4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>
                <a:solidFill>
                  <a:srgbClr val="C0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888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>
                <a:solidFill>
                  <a:srgbClr val="C0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2326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>
                <a:solidFill>
                  <a:srgbClr val="C0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7604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>
                <a:solidFill>
                  <a:srgbClr val="C0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0888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>
                <a:solidFill>
                  <a:srgbClr val="C0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6699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>
                <a:solidFill>
                  <a:srgbClr val="C0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4509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>
                <a:solidFill>
                  <a:srgbClr val="C0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442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>
                <a:solidFill>
                  <a:srgbClr val="C0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1914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32</Words>
  <Application>Microsoft Macintosh PowerPoint</Application>
  <PresentationFormat>Custom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Dasgupta, Ishita</dc:creator>
  <cp:lastModifiedBy>Dasgupta, Ishita</cp:lastModifiedBy>
  <cp:revision>2</cp:revision>
  <dcterms:created xsi:type="dcterms:W3CDTF">2019-08-23T18:21:52Z</dcterms:created>
  <dcterms:modified xsi:type="dcterms:W3CDTF">2019-08-23T19:02:52Z</dcterms:modified>
</cp:coreProperties>
</file>