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4572000" cy="4572000"/>
  <p:notesSz cx="6858000" cy="9144000"/>
  <p:defaultTextStyle>
    <a:defPPr>
      <a:defRPr lang="en-US"/>
    </a:defPPr>
    <a:lvl1pPr marL="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0"/>
    <p:restoredTop sz="94632"/>
  </p:normalViewPr>
  <p:slideViewPr>
    <p:cSldViewPr snapToGrid="0" snapToObjects="1">
      <p:cViewPr>
        <p:scale>
          <a:sx n="205" d="100"/>
          <a:sy n="205" d="100"/>
        </p:scale>
        <p:origin x="26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F5A6-33BB-9F4E-9C59-2A3D50235D3A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4D2C-656A-5940-932A-77C5EFCCD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0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81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2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6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0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43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385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26" algn="l" defTabSz="526681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4D2C-656A-5940-932A-77C5EFCCD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61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5" indent="0" algn="ctr">
              <a:buNone/>
              <a:defRPr sz="1000"/>
            </a:lvl2pPr>
            <a:lvl3pPr marL="457209" indent="0" algn="ctr">
              <a:buNone/>
              <a:defRPr sz="900"/>
            </a:lvl3pPr>
            <a:lvl4pPr marL="685814" indent="0" algn="ctr">
              <a:buNone/>
              <a:defRPr sz="800"/>
            </a:lvl4pPr>
            <a:lvl5pPr marL="914418" indent="0" algn="ctr">
              <a:buNone/>
              <a:defRPr sz="800"/>
            </a:lvl5pPr>
            <a:lvl6pPr marL="1143023" indent="0" algn="ctr">
              <a:buNone/>
              <a:defRPr sz="800"/>
            </a:lvl6pPr>
            <a:lvl7pPr marL="1371627" indent="0" algn="ctr">
              <a:buNone/>
              <a:defRPr sz="800"/>
            </a:lvl7pPr>
            <a:lvl8pPr marL="1600232" indent="0" algn="ctr">
              <a:buNone/>
              <a:defRPr sz="800"/>
            </a:lvl8pPr>
            <a:lvl9pPr marL="1828837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8"/>
            <a:ext cx="98583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6" y="243418"/>
            <a:ext cx="2900363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3059644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2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2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6" y="1217082"/>
            <a:ext cx="1943100" cy="2900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2" y="243419"/>
            <a:ext cx="394335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2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2" y="1670050"/>
            <a:ext cx="1934170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5" indent="0">
              <a:buNone/>
              <a:defRPr sz="1000" b="1"/>
            </a:lvl2pPr>
            <a:lvl3pPr marL="457209" indent="0">
              <a:buNone/>
              <a:defRPr sz="900" b="1"/>
            </a:lvl3pPr>
            <a:lvl4pPr marL="685814" indent="0">
              <a:buNone/>
              <a:defRPr sz="800" b="1"/>
            </a:lvl4pPr>
            <a:lvl5pPr marL="914418" indent="0">
              <a:buNone/>
              <a:defRPr sz="800" b="1"/>
            </a:lvl5pPr>
            <a:lvl6pPr marL="1143023" indent="0">
              <a:buNone/>
              <a:defRPr sz="800" b="1"/>
            </a:lvl6pPr>
            <a:lvl7pPr marL="1371627" indent="0">
              <a:buNone/>
              <a:defRPr sz="800" b="1"/>
            </a:lvl7pPr>
            <a:lvl8pPr marL="1600232" indent="0">
              <a:buNone/>
              <a:defRPr sz="800" b="1"/>
            </a:lvl8pPr>
            <a:lvl9pPr marL="1828837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670050"/>
            <a:ext cx="1943696" cy="2456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6" y="658286"/>
            <a:ext cx="2314576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6" y="658286"/>
            <a:ext cx="2314576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5" indent="0">
              <a:buNone/>
              <a:defRPr sz="1400"/>
            </a:lvl2pPr>
            <a:lvl3pPr marL="457209" indent="0">
              <a:buNone/>
              <a:defRPr sz="1200"/>
            </a:lvl3pPr>
            <a:lvl4pPr marL="685814" indent="0">
              <a:buNone/>
              <a:defRPr sz="1000"/>
            </a:lvl4pPr>
            <a:lvl5pPr marL="914418" indent="0">
              <a:buNone/>
              <a:defRPr sz="1000"/>
            </a:lvl5pPr>
            <a:lvl6pPr marL="1143023" indent="0">
              <a:buNone/>
              <a:defRPr sz="1000"/>
            </a:lvl6pPr>
            <a:lvl7pPr marL="1371627" indent="0">
              <a:buNone/>
              <a:defRPr sz="1000"/>
            </a:lvl7pPr>
            <a:lvl8pPr marL="1600232" indent="0">
              <a:buNone/>
              <a:defRPr sz="1000"/>
            </a:lvl8pPr>
            <a:lvl9pPr marL="1828837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2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5" indent="0">
              <a:buNone/>
              <a:defRPr sz="700"/>
            </a:lvl2pPr>
            <a:lvl3pPr marL="457209" indent="0">
              <a:buNone/>
              <a:defRPr sz="600"/>
            </a:lvl3pPr>
            <a:lvl4pPr marL="685814" indent="0">
              <a:buNone/>
              <a:defRPr sz="500"/>
            </a:lvl4pPr>
            <a:lvl5pPr marL="914418" indent="0">
              <a:buNone/>
              <a:defRPr sz="500"/>
            </a:lvl5pPr>
            <a:lvl6pPr marL="1143023" indent="0">
              <a:buNone/>
              <a:defRPr sz="500"/>
            </a:lvl6pPr>
            <a:lvl7pPr marL="1371627" indent="0">
              <a:buNone/>
              <a:defRPr sz="500"/>
            </a:lvl7pPr>
            <a:lvl8pPr marL="1600232" indent="0">
              <a:buNone/>
              <a:defRPr sz="500"/>
            </a:lvl8pPr>
            <a:lvl9pPr marL="1828837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6" y="243419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1217082"/>
            <a:ext cx="3943350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36CB-4232-A146-B165-19378F549313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6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6" y="4237569"/>
            <a:ext cx="102870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003B-2AC6-1042-AAB6-9F7EE96A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9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2" indent="-114302" algn="l" defTabSz="4572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1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6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21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25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30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34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39" indent="-114302" algn="l" defTabSz="457209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5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9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14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18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23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2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32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37" algn="l" defTabSz="45720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8232" y="365760"/>
            <a:ext cx="371959" cy="155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6" name="Rectangle 15"/>
          <p:cNvSpPr/>
          <p:nvPr/>
        </p:nvSpPr>
        <p:spPr>
          <a:xfrm>
            <a:off x="173738" y="2651761"/>
            <a:ext cx="371959" cy="1557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8" name="Rectangle 17"/>
          <p:cNvSpPr/>
          <p:nvPr/>
        </p:nvSpPr>
        <p:spPr>
          <a:xfrm>
            <a:off x="173738" y="1599185"/>
            <a:ext cx="371959" cy="310896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9" name="Rectangle 18"/>
          <p:cNvSpPr/>
          <p:nvPr/>
        </p:nvSpPr>
        <p:spPr>
          <a:xfrm>
            <a:off x="173738" y="3383307"/>
            <a:ext cx="371959" cy="82296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</p:spTree>
    <p:extLst>
      <p:ext uri="{BB962C8B-B14F-4D97-AF65-F5344CB8AC3E}">
        <p14:creationId xmlns:p14="http://schemas.microsoft.com/office/powerpoint/2010/main" val="4783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457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8232" y="365760"/>
            <a:ext cx="371959" cy="155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6" name="Rectangle 15"/>
          <p:cNvSpPr/>
          <p:nvPr/>
        </p:nvSpPr>
        <p:spPr>
          <a:xfrm>
            <a:off x="173738" y="2651761"/>
            <a:ext cx="371959" cy="1557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8" name="Rectangle 17"/>
          <p:cNvSpPr/>
          <p:nvPr/>
        </p:nvSpPr>
        <p:spPr>
          <a:xfrm>
            <a:off x="173738" y="721568"/>
            <a:ext cx="371959" cy="1188513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9" name="Rectangle 18"/>
          <p:cNvSpPr/>
          <p:nvPr/>
        </p:nvSpPr>
        <p:spPr>
          <a:xfrm>
            <a:off x="173738" y="3918858"/>
            <a:ext cx="371959" cy="28741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</p:spTree>
    <p:extLst>
      <p:ext uri="{BB962C8B-B14F-4D97-AF65-F5344CB8AC3E}">
        <p14:creationId xmlns:p14="http://schemas.microsoft.com/office/powerpoint/2010/main" val="199019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04913" y="363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A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04913" y="2649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85696" y="1506072"/>
            <a:ext cx="1557196" cy="15571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C</a:t>
            </a:r>
          </a:p>
        </p:txBody>
      </p:sp>
      <p:cxnSp>
        <p:nvCxnSpPr>
          <p:cNvPr id="8" name="Straight Arrow Connector 7"/>
          <p:cNvCxnSpPr>
            <a:stCxn id="4" idx="6"/>
            <a:endCxn id="6" idx="1"/>
          </p:cNvCxnSpPr>
          <p:nvPr/>
        </p:nvCxnSpPr>
        <p:spPr>
          <a:xfrm>
            <a:off x="2362111" y="1141668"/>
            <a:ext cx="751633" cy="59244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6" idx="3"/>
          </p:cNvCxnSpPr>
          <p:nvPr/>
        </p:nvCxnSpPr>
        <p:spPr>
          <a:xfrm flipV="1">
            <a:off x="2362111" y="2835221"/>
            <a:ext cx="751633" cy="592449"/>
          </a:xfrm>
          <a:prstGeom prst="straightConnector1">
            <a:avLst/>
          </a:prstGeom>
          <a:ln w="8382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8232" y="365760"/>
            <a:ext cx="371959" cy="1554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6" name="Rectangle 15"/>
          <p:cNvSpPr/>
          <p:nvPr/>
        </p:nvSpPr>
        <p:spPr>
          <a:xfrm>
            <a:off x="173738" y="2651761"/>
            <a:ext cx="371959" cy="1557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8" name="Rectangle 17"/>
          <p:cNvSpPr/>
          <p:nvPr/>
        </p:nvSpPr>
        <p:spPr>
          <a:xfrm>
            <a:off x="173738" y="1212980"/>
            <a:ext cx="371959" cy="6971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  <p:sp>
        <p:nvSpPr>
          <p:cNvPr id="19" name="Rectangle 18"/>
          <p:cNvSpPr/>
          <p:nvPr/>
        </p:nvSpPr>
        <p:spPr>
          <a:xfrm>
            <a:off x="173738" y="3063267"/>
            <a:ext cx="371959" cy="11430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79"/>
          </a:p>
        </p:txBody>
      </p:sp>
    </p:spTree>
    <p:extLst>
      <p:ext uri="{BB962C8B-B14F-4D97-AF65-F5344CB8AC3E}">
        <p14:creationId xmlns:p14="http://schemas.microsoft.com/office/powerpoint/2010/main" val="14940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</Words>
  <Application>Microsoft Macintosh PowerPoint</Application>
  <PresentationFormat>Custom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Dasgupta, Ishita</dc:creator>
  <cp:lastModifiedBy>Dasgupta, Ishita</cp:lastModifiedBy>
  <cp:revision>5</cp:revision>
  <dcterms:created xsi:type="dcterms:W3CDTF">2019-08-23T18:21:52Z</dcterms:created>
  <dcterms:modified xsi:type="dcterms:W3CDTF">2019-08-23T18:58:20Z</dcterms:modified>
</cp:coreProperties>
</file>