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6400800" cy="6858000"/>
  <p:notesSz cx="6858000" cy="9144000"/>
  <p:defaultTextStyle>
    <a:defPPr>
      <a:defRPr lang="en-US"/>
    </a:defPPr>
    <a:lvl1pPr marL="0" algn="l" defTabSz="1767493" rtl="0" eaLnBrk="1" latinLnBrk="0" hangingPunct="1">
      <a:defRPr sz="3480" kern="1200">
        <a:solidFill>
          <a:schemeClr val="tx1"/>
        </a:solidFill>
        <a:latin typeface="+mn-lt"/>
        <a:ea typeface="+mn-ea"/>
        <a:cs typeface="+mn-cs"/>
      </a:defRPr>
    </a:lvl1pPr>
    <a:lvl2pPr marL="883747" algn="l" defTabSz="1767493" rtl="0" eaLnBrk="1" latinLnBrk="0" hangingPunct="1">
      <a:defRPr sz="3480" kern="1200">
        <a:solidFill>
          <a:schemeClr val="tx1"/>
        </a:solidFill>
        <a:latin typeface="+mn-lt"/>
        <a:ea typeface="+mn-ea"/>
        <a:cs typeface="+mn-cs"/>
      </a:defRPr>
    </a:lvl2pPr>
    <a:lvl3pPr marL="1767493" algn="l" defTabSz="1767493" rtl="0" eaLnBrk="1" latinLnBrk="0" hangingPunct="1">
      <a:defRPr sz="3480" kern="1200">
        <a:solidFill>
          <a:schemeClr val="tx1"/>
        </a:solidFill>
        <a:latin typeface="+mn-lt"/>
        <a:ea typeface="+mn-ea"/>
        <a:cs typeface="+mn-cs"/>
      </a:defRPr>
    </a:lvl3pPr>
    <a:lvl4pPr marL="2651240" algn="l" defTabSz="1767493" rtl="0" eaLnBrk="1" latinLnBrk="0" hangingPunct="1">
      <a:defRPr sz="3480" kern="1200">
        <a:solidFill>
          <a:schemeClr val="tx1"/>
        </a:solidFill>
        <a:latin typeface="+mn-lt"/>
        <a:ea typeface="+mn-ea"/>
        <a:cs typeface="+mn-cs"/>
      </a:defRPr>
    </a:lvl4pPr>
    <a:lvl5pPr marL="3534985" algn="l" defTabSz="1767493" rtl="0" eaLnBrk="1" latinLnBrk="0" hangingPunct="1">
      <a:defRPr sz="3480" kern="1200">
        <a:solidFill>
          <a:schemeClr val="tx1"/>
        </a:solidFill>
        <a:latin typeface="+mn-lt"/>
        <a:ea typeface="+mn-ea"/>
        <a:cs typeface="+mn-cs"/>
      </a:defRPr>
    </a:lvl5pPr>
    <a:lvl6pPr marL="4418733" algn="l" defTabSz="1767493" rtl="0" eaLnBrk="1" latinLnBrk="0" hangingPunct="1">
      <a:defRPr sz="3480" kern="1200">
        <a:solidFill>
          <a:schemeClr val="tx1"/>
        </a:solidFill>
        <a:latin typeface="+mn-lt"/>
        <a:ea typeface="+mn-ea"/>
        <a:cs typeface="+mn-cs"/>
      </a:defRPr>
    </a:lvl6pPr>
    <a:lvl7pPr marL="5302478" algn="l" defTabSz="1767493" rtl="0" eaLnBrk="1" latinLnBrk="0" hangingPunct="1">
      <a:defRPr sz="3480" kern="1200">
        <a:solidFill>
          <a:schemeClr val="tx1"/>
        </a:solidFill>
        <a:latin typeface="+mn-lt"/>
        <a:ea typeface="+mn-ea"/>
        <a:cs typeface="+mn-cs"/>
      </a:defRPr>
    </a:lvl7pPr>
    <a:lvl8pPr marL="6186224" algn="l" defTabSz="1767493" rtl="0" eaLnBrk="1" latinLnBrk="0" hangingPunct="1">
      <a:defRPr sz="3480" kern="1200">
        <a:solidFill>
          <a:schemeClr val="tx1"/>
        </a:solidFill>
        <a:latin typeface="+mn-lt"/>
        <a:ea typeface="+mn-ea"/>
        <a:cs typeface="+mn-cs"/>
      </a:defRPr>
    </a:lvl8pPr>
    <a:lvl9pPr marL="7069971" algn="l" defTabSz="1767493" rtl="0" eaLnBrk="1" latinLnBrk="0" hangingPunct="1">
      <a:defRPr sz="34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91"/>
    <p:restoredTop sz="94586"/>
  </p:normalViewPr>
  <p:slideViewPr>
    <p:cSldViewPr snapToGrid="0" snapToObjects="1">
      <p:cViewPr>
        <p:scale>
          <a:sx n="76" d="100"/>
          <a:sy n="76" d="100"/>
        </p:scale>
        <p:origin x="2800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61481-6439-C04E-A1CE-982AC2175A07}" type="datetimeFigureOut">
              <a:rPr lang="en-US" smtClean="0"/>
              <a:t>8/28/19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89138" y="1143000"/>
            <a:ext cx="2879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871EC-B2AE-2040-B1D6-4D445D05C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48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67493" rtl="0" eaLnBrk="1" latinLnBrk="0" hangingPunct="1">
      <a:defRPr sz="2320" kern="1200">
        <a:solidFill>
          <a:schemeClr val="tx1"/>
        </a:solidFill>
        <a:latin typeface="+mn-lt"/>
        <a:ea typeface="+mn-ea"/>
        <a:cs typeface="+mn-cs"/>
      </a:defRPr>
    </a:lvl1pPr>
    <a:lvl2pPr marL="883747" algn="l" defTabSz="1767493" rtl="0" eaLnBrk="1" latinLnBrk="0" hangingPunct="1">
      <a:defRPr sz="2320" kern="1200">
        <a:solidFill>
          <a:schemeClr val="tx1"/>
        </a:solidFill>
        <a:latin typeface="+mn-lt"/>
        <a:ea typeface="+mn-ea"/>
        <a:cs typeface="+mn-cs"/>
      </a:defRPr>
    </a:lvl2pPr>
    <a:lvl3pPr marL="1767493" algn="l" defTabSz="1767493" rtl="0" eaLnBrk="1" latinLnBrk="0" hangingPunct="1">
      <a:defRPr sz="2320" kern="1200">
        <a:solidFill>
          <a:schemeClr val="tx1"/>
        </a:solidFill>
        <a:latin typeface="+mn-lt"/>
        <a:ea typeface="+mn-ea"/>
        <a:cs typeface="+mn-cs"/>
      </a:defRPr>
    </a:lvl3pPr>
    <a:lvl4pPr marL="2651240" algn="l" defTabSz="1767493" rtl="0" eaLnBrk="1" latinLnBrk="0" hangingPunct="1">
      <a:defRPr sz="2320" kern="1200">
        <a:solidFill>
          <a:schemeClr val="tx1"/>
        </a:solidFill>
        <a:latin typeface="+mn-lt"/>
        <a:ea typeface="+mn-ea"/>
        <a:cs typeface="+mn-cs"/>
      </a:defRPr>
    </a:lvl4pPr>
    <a:lvl5pPr marL="3534985" algn="l" defTabSz="1767493" rtl="0" eaLnBrk="1" latinLnBrk="0" hangingPunct="1">
      <a:defRPr sz="2320" kern="1200">
        <a:solidFill>
          <a:schemeClr val="tx1"/>
        </a:solidFill>
        <a:latin typeface="+mn-lt"/>
        <a:ea typeface="+mn-ea"/>
        <a:cs typeface="+mn-cs"/>
      </a:defRPr>
    </a:lvl5pPr>
    <a:lvl6pPr marL="4418733" algn="l" defTabSz="1767493" rtl="0" eaLnBrk="1" latinLnBrk="0" hangingPunct="1">
      <a:defRPr sz="2320" kern="1200">
        <a:solidFill>
          <a:schemeClr val="tx1"/>
        </a:solidFill>
        <a:latin typeface="+mn-lt"/>
        <a:ea typeface="+mn-ea"/>
        <a:cs typeface="+mn-cs"/>
      </a:defRPr>
    </a:lvl6pPr>
    <a:lvl7pPr marL="5302478" algn="l" defTabSz="1767493" rtl="0" eaLnBrk="1" latinLnBrk="0" hangingPunct="1">
      <a:defRPr sz="2320" kern="1200">
        <a:solidFill>
          <a:schemeClr val="tx1"/>
        </a:solidFill>
        <a:latin typeface="+mn-lt"/>
        <a:ea typeface="+mn-ea"/>
        <a:cs typeface="+mn-cs"/>
      </a:defRPr>
    </a:lvl7pPr>
    <a:lvl8pPr marL="6186224" algn="l" defTabSz="1767493" rtl="0" eaLnBrk="1" latinLnBrk="0" hangingPunct="1">
      <a:defRPr sz="2320" kern="1200">
        <a:solidFill>
          <a:schemeClr val="tx1"/>
        </a:solidFill>
        <a:latin typeface="+mn-lt"/>
        <a:ea typeface="+mn-ea"/>
        <a:cs typeface="+mn-cs"/>
      </a:defRPr>
    </a:lvl8pPr>
    <a:lvl9pPr marL="7069971" algn="l" defTabSz="1767493" rtl="0" eaLnBrk="1" latinLnBrk="0" hangingPunct="1">
      <a:defRPr sz="23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45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41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7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22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20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67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75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1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122363"/>
            <a:ext cx="5440680" cy="2387600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3602038"/>
            <a:ext cx="4800600" cy="1655762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365125"/>
            <a:ext cx="1380173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365125"/>
            <a:ext cx="4060508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709740"/>
            <a:ext cx="5520690" cy="2852737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4589465"/>
            <a:ext cx="5520690" cy="1500187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825625"/>
            <a:ext cx="272034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825625"/>
            <a:ext cx="272034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8/28/19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65127"/>
            <a:ext cx="552069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681163"/>
            <a:ext cx="2707838" cy="823912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2505075"/>
            <a:ext cx="270783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681163"/>
            <a:ext cx="2721174" cy="823912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2505075"/>
            <a:ext cx="2721174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8/28/19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8/28/19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8/28/19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57200"/>
            <a:ext cx="2064425" cy="160020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987427"/>
            <a:ext cx="3240405" cy="4873625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057400"/>
            <a:ext cx="2064425" cy="3811588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8/28/19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57200"/>
            <a:ext cx="2064425" cy="160020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987427"/>
            <a:ext cx="3240405" cy="4873625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057400"/>
            <a:ext cx="2064425" cy="3811588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8/28/19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365127"/>
            <a:ext cx="55206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825625"/>
            <a:ext cx="55206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6356352"/>
            <a:ext cx="14401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736CB-4232-A146-B165-19378F549313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6356352"/>
            <a:ext cx="21602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6356352"/>
            <a:ext cx="14401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48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X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Z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Y</a:t>
            </a:r>
            <a:endParaRPr lang="en-US" sz="1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83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X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Z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Y</a:t>
            </a:r>
            <a:endParaRPr lang="en-US" sz="1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261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X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Z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Y</a:t>
            </a:r>
            <a:endParaRPr lang="en-US" sz="1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044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X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Z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Y</a:t>
            </a:r>
            <a:endParaRPr lang="en-US" sz="1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880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X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Z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Y</a:t>
            </a:r>
            <a:endParaRPr lang="en-US" sz="1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991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X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Z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Y</a:t>
            </a:r>
            <a:endParaRPr lang="en-US" sz="1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095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X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Z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Y</a:t>
            </a:r>
            <a:endParaRPr lang="en-US" sz="1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24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X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Z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Y</a:t>
            </a:r>
            <a:endParaRPr lang="en-US" sz="1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148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32</Words>
  <Application>Microsoft Macintosh PowerPoint</Application>
  <PresentationFormat>Custom</PresentationFormat>
  <Paragraphs>32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Dasgupta, Ishita</dc:creator>
  <cp:lastModifiedBy>Dasgupta, Ishita</cp:lastModifiedBy>
  <cp:revision>3</cp:revision>
  <dcterms:created xsi:type="dcterms:W3CDTF">2019-08-23T18:21:52Z</dcterms:created>
  <dcterms:modified xsi:type="dcterms:W3CDTF">2019-08-29T03:20:37Z</dcterms:modified>
</cp:coreProperties>
</file>