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76" r:id="rId2"/>
    <p:sldId id="279" r:id="rId3"/>
    <p:sldId id="280" r:id="rId4"/>
    <p:sldId id="267" r:id="rId5"/>
    <p:sldId id="263" r:id="rId6"/>
    <p:sldId id="282" r:id="rId7"/>
    <p:sldId id="283" r:id="rId8"/>
    <p:sldId id="274" r:id="rId9"/>
    <p:sldId id="271" r:id="rId10"/>
    <p:sldId id="284" r:id="rId11"/>
    <p:sldId id="277" r:id="rId12"/>
    <p:sldId id="281" r:id="rId13"/>
    <p:sldId id="278" r:id="rId14"/>
  </p:sldIdLst>
  <p:sldSz cx="4572000" cy="4572000"/>
  <p:notesSz cx="6858000" cy="9144000"/>
  <p:defaultTextStyle>
    <a:defPPr>
      <a:defRPr lang="en-US"/>
    </a:defPPr>
    <a:lvl1pPr marL="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/>
    <p:restoredTop sz="94586"/>
  </p:normalViewPr>
  <p:slideViewPr>
    <p:cSldViewPr snapToGrid="0" snapToObjects="1">
      <p:cViewPr>
        <p:scale>
          <a:sx n="77" d="100"/>
          <a:sy n="77" d="100"/>
        </p:scale>
        <p:origin x="190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F5A6-33BB-9F4E-9C59-2A3D50235D3A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E4D2C-656A-5940-932A-77C5EFCC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8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8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0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6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1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1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7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6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61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5" indent="0" algn="ctr">
              <a:buNone/>
              <a:defRPr sz="1000"/>
            </a:lvl2pPr>
            <a:lvl3pPr marL="457209" indent="0" algn="ctr">
              <a:buNone/>
              <a:defRPr sz="900"/>
            </a:lvl3pPr>
            <a:lvl4pPr marL="685814" indent="0" algn="ctr">
              <a:buNone/>
              <a:defRPr sz="800"/>
            </a:lvl4pPr>
            <a:lvl5pPr marL="914418" indent="0" algn="ctr">
              <a:buNone/>
              <a:defRPr sz="800"/>
            </a:lvl5pPr>
            <a:lvl6pPr marL="1143023" indent="0" algn="ctr">
              <a:buNone/>
              <a:defRPr sz="800"/>
            </a:lvl6pPr>
            <a:lvl7pPr marL="1371627" indent="0" algn="ctr">
              <a:buNone/>
              <a:defRPr sz="800"/>
            </a:lvl7pPr>
            <a:lvl8pPr marL="1600232" indent="0" algn="ctr">
              <a:buNone/>
              <a:defRPr sz="800"/>
            </a:lvl8pPr>
            <a:lvl9pPr marL="1828837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8"/>
            <a:ext cx="985839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6" y="243418"/>
            <a:ext cx="2900363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5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5" y="3059644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1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1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2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3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6" y="1217082"/>
            <a:ext cx="1943100" cy="290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6" y="1217082"/>
            <a:ext cx="1943100" cy="290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43419"/>
            <a:ext cx="39433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2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5" indent="0">
              <a:buNone/>
              <a:defRPr sz="1000" b="1"/>
            </a:lvl2pPr>
            <a:lvl3pPr marL="457209" indent="0">
              <a:buNone/>
              <a:defRPr sz="900" b="1"/>
            </a:lvl3pPr>
            <a:lvl4pPr marL="685814" indent="0">
              <a:buNone/>
              <a:defRPr sz="800" b="1"/>
            </a:lvl4pPr>
            <a:lvl5pPr marL="914418" indent="0">
              <a:buNone/>
              <a:defRPr sz="800" b="1"/>
            </a:lvl5pPr>
            <a:lvl6pPr marL="1143023" indent="0">
              <a:buNone/>
              <a:defRPr sz="800" b="1"/>
            </a:lvl6pPr>
            <a:lvl7pPr marL="1371627" indent="0">
              <a:buNone/>
              <a:defRPr sz="800" b="1"/>
            </a:lvl7pPr>
            <a:lvl8pPr marL="1600232" indent="0">
              <a:buNone/>
              <a:defRPr sz="800" b="1"/>
            </a:lvl8pPr>
            <a:lvl9pPr marL="182883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2" y="1670050"/>
            <a:ext cx="1934170" cy="2456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6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5" indent="0">
              <a:buNone/>
              <a:defRPr sz="1000" b="1"/>
            </a:lvl2pPr>
            <a:lvl3pPr marL="457209" indent="0">
              <a:buNone/>
              <a:defRPr sz="900" b="1"/>
            </a:lvl3pPr>
            <a:lvl4pPr marL="685814" indent="0">
              <a:buNone/>
              <a:defRPr sz="800" b="1"/>
            </a:lvl4pPr>
            <a:lvl5pPr marL="914418" indent="0">
              <a:buNone/>
              <a:defRPr sz="800" b="1"/>
            </a:lvl5pPr>
            <a:lvl6pPr marL="1143023" indent="0">
              <a:buNone/>
              <a:defRPr sz="800" b="1"/>
            </a:lvl6pPr>
            <a:lvl7pPr marL="1371627" indent="0">
              <a:buNone/>
              <a:defRPr sz="800" b="1"/>
            </a:lvl7pPr>
            <a:lvl8pPr marL="1600232" indent="0">
              <a:buNone/>
              <a:defRPr sz="800" b="1"/>
            </a:lvl8pPr>
            <a:lvl9pPr marL="182883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6" y="1670050"/>
            <a:ext cx="1943696" cy="2456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6" y="658286"/>
            <a:ext cx="2314576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2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5" indent="0">
              <a:buNone/>
              <a:defRPr sz="700"/>
            </a:lvl2pPr>
            <a:lvl3pPr marL="457209" indent="0">
              <a:buNone/>
              <a:defRPr sz="600"/>
            </a:lvl3pPr>
            <a:lvl4pPr marL="685814" indent="0">
              <a:buNone/>
              <a:defRPr sz="500"/>
            </a:lvl4pPr>
            <a:lvl5pPr marL="914418" indent="0">
              <a:buNone/>
              <a:defRPr sz="500"/>
            </a:lvl5pPr>
            <a:lvl6pPr marL="1143023" indent="0">
              <a:buNone/>
              <a:defRPr sz="500"/>
            </a:lvl6pPr>
            <a:lvl7pPr marL="1371627" indent="0">
              <a:buNone/>
              <a:defRPr sz="500"/>
            </a:lvl7pPr>
            <a:lvl8pPr marL="1600232" indent="0">
              <a:buNone/>
              <a:defRPr sz="500"/>
            </a:lvl8pPr>
            <a:lvl9pPr marL="182883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6" y="658286"/>
            <a:ext cx="2314576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5" indent="0">
              <a:buNone/>
              <a:defRPr sz="1400"/>
            </a:lvl2pPr>
            <a:lvl3pPr marL="457209" indent="0">
              <a:buNone/>
              <a:defRPr sz="1200"/>
            </a:lvl3pPr>
            <a:lvl4pPr marL="685814" indent="0">
              <a:buNone/>
              <a:defRPr sz="1000"/>
            </a:lvl4pPr>
            <a:lvl5pPr marL="914418" indent="0">
              <a:buNone/>
              <a:defRPr sz="1000"/>
            </a:lvl5pPr>
            <a:lvl6pPr marL="1143023" indent="0">
              <a:buNone/>
              <a:defRPr sz="1000"/>
            </a:lvl6pPr>
            <a:lvl7pPr marL="1371627" indent="0">
              <a:buNone/>
              <a:defRPr sz="1000"/>
            </a:lvl7pPr>
            <a:lvl8pPr marL="1600232" indent="0">
              <a:buNone/>
              <a:defRPr sz="1000"/>
            </a:lvl8pPr>
            <a:lvl9pPr marL="1828837" indent="0">
              <a:buNone/>
              <a:defRPr sz="1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2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5" indent="0">
              <a:buNone/>
              <a:defRPr sz="700"/>
            </a:lvl2pPr>
            <a:lvl3pPr marL="457209" indent="0">
              <a:buNone/>
              <a:defRPr sz="600"/>
            </a:lvl3pPr>
            <a:lvl4pPr marL="685814" indent="0">
              <a:buNone/>
              <a:defRPr sz="500"/>
            </a:lvl4pPr>
            <a:lvl5pPr marL="914418" indent="0">
              <a:buNone/>
              <a:defRPr sz="500"/>
            </a:lvl5pPr>
            <a:lvl6pPr marL="1143023" indent="0">
              <a:buNone/>
              <a:defRPr sz="500"/>
            </a:lvl6pPr>
            <a:lvl7pPr marL="1371627" indent="0">
              <a:buNone/>
              <a:defRPr sz="500"/>
            </a:lvl7pPr>
            <a:lvl8pPr marL="1600232" indent="0">
              <a:buNone/>
              <a:defRPr sz="500"/>
            </a:lvl8pPr>
            <a:lvl9pPr marL="182883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6" y="243419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6" y="1217082"/>
            <a:ext cx="3943350" cy="290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6" y="4237569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6" y="4237569"/>
            <a:ext cx="154305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6" y="4237569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9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9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2" indent="-114302" algn="l" defTabSz="4572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11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16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21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25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30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34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39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5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9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14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18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23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27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32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37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85577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6819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2"/>
          </p:cNvCxnSpPr>
          <p:nvPr/>
        </p:nvCxnSpPr>
        <p:spPr>
          <a:xfrm>
            <a:off x="1683240" y="2311542"/>
            <a:ext cx="98495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99603" y="2311542"/>
            <a:ext cx="6781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7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8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85577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6819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2"/>
          </p:cNvCxnSpPr>
          <p:nvPr/>
        </p:nvCxnSpPr>
        <p:spPr>
          <a:xfrm>
            <a:off x="1683240" y="2311542"/>
            <a:ext cx="984951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85577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6819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2"/>
          </p:cNvCxnSpPr>
          <p:nvPr/>
        </p:nvCxnSpPr>
        <p:spPr>
          <a:xfrm>
            <a:off x="1683240" y="2311542"/>
            <a:ext cx="984951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501941" y="16627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2065621" y="1127640"/>
            <a:ext cx="626358" cy="72510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3"/>
          </p:cNvCxnSpPr>
          <p:nvPr/>
        </p:nvCxnSpPr>
        <p:spPr>
          <a:xfrm flipV="1">
            <a:off x="2065621" y="2770335"/>
            <a:ext cx="626358" cy="7223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9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732234" y="1492961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2397" y="2141792"/>
            <a:ext cx="6798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732234" y="1492961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2397" y="2141792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732234" y="1492961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1052397" y="214179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2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767958" y="4788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X</a:t>
            </a:r>
            <a:endParaRPr lang="en-US" sz="6666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7958" y="2843810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Z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29" idx="2"/>
          </p:cNvCxnSpPr>
          <p:nvPr/>
        </p:nvCxnSpPr>
        <p:spPr>
          <a:xfrm>
            <a:off x="88121" y="1127639"/>
            <a:ext cx="679837" cy="0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121" y="3492642"/>
            <a:ext cx="679837" cy="0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4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1587541" y="1596208"/>
            <a:ext cx="1297663" cy="129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66" dirty="0" smtClean="0">
                <a:solidFill>
                  <a:srgbClr val="C00000"/>
                </a:solidFill>
              </a:rPr>
              <a:t>Y</a:t>
            </a:r>
            <a:endParaRPr lang="en-US" sz="6666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85203" y="2245040"/>
            <a:ext cx="6781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46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</TotalTime>
  <Words>40</Words>
  <Application>Microsoft Macintosh PowerPoint</Application>
  <PresentationFormat>Custom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18</cp:revision>
  <dcterms:created xsi:type="dcterms:W3CDTF">2019-08-23T18:21:52Z</dcterms:created>
  <dcterms:modified xsi:type="dcterms:W3CDTF">2019-08-30T01:34:19Z</dcterms:modified>
</cp:coreProperties>
</file>