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4"/>
  </p:notesMasterIdLst>
  <p:sldIdLst>
    <p:sldId id="257" r:id="rId2"/>
    <p:sldId id="266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6400800" cy="6858000"/>
  <p:notesSz cx="6858000" cy="9144000"/>
  <p:defaultTextStyle>
    <a:defPPr>
      <a:defRPr lang="en-US"/>
    </a:defPPr>
    <a:lvl1pPr marL="0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1pPr>
    <a:lvl2pPr marL="883747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2pPr>
    <a:lvl3pPr marL="1767493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3pPr>
    <a:lvl4pPr marL="2651240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4pPr>
    <a:lvl5pPr marL="3534985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5pPr>
    <a:lvl6pPr marL="4418733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6pPr>
    <a:lvl7pPr marL="5302478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7pPr>
    <a:lvl8pPr marL="6186224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8pPr>
    <a:lvl9pPr marL="7069971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1"/>
    <p:restoredTop sz="94547"/>
  </p:normalViewPr>
  <p:slideViewPr>
    <p:cSldViewPr snapToGrid="0" snapToObjects="1">
      <p:cViewPr>
        <p:scale>
          <a:sx n="90" d="100"/>
          <a:sy n="90" d="100"/>
        </p:scale>
        <p:origin x="24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1481-6439-C04E-A1CE-982AC2175A07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9138" y="1143000"/>
            <a:ext cx="2879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71EC-B2AE-2040-B1D6-4D445D05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1pPr>
    <a:lvl2pPr marL="883747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2pPr>
    <a:lvl3pPr marL="1767493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3pPr>
    <a:lvl4pPr marL="2651240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4pPr>
    <a:lvl5pPr marL="3534985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5pPr>
    <a:lvl6pPr marL="4418733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6pPr>
    <a:lvl7pPr marL="5302478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7pPr>
    <a:lvl8pPr marL="6186224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8pPr>
    <a:lvl9pPr marL="7069971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45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83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75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0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49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0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43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5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03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X?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Y?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0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Y?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71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Y?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5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X?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4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X?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9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X?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3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Z?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Z?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Z?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Z?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Y?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60</Words>
  <Application>Microsoft Macintosh PowerPoint</Application>
  <PresentationFormat>Custom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Dasgupta, Ishita</dc:creator>
  <cp:lastModifiedBy>Dasgupta, Ishita</cp:lastModifiedBy>
  <cp:revision>10</cp:revision>
  <dcterms:created xsi:type="dcterms:W3CDTF">2019-08-23T18:21:52Z</dcterms:created>
  <dcterms:modified xsi:type="dcterms:W3CDTF">2020-02-03T22:55:24Z</dcterms:modified>
</cp:coreProperties>
</file>