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sldIdLst>
    <p:sldId id="266" r:id="rId2"/>
    <p:sldId id="276" r:id="rId3"/>
    <p:sldId id="278" r:id="rId4"/>
    <p:sldId id="279" r:id="rId5"/>
    <p:sldId id="268" r:id="rId6"/>
    <p:sldId id="277" r:id="rId7"/>
    <p:sldId id="280" r:id="rId8"/>
    <p:sldId id="281" r:id="rId9"/>
    <p:sldId id="272" r:id="rId10"/>
    <p:sldId id="282" r:id="rId11"/>
    <p:sldId id="283" r:id="rId12"/>
    <p:sldId id="284" r:id="rId13"/>
  </p:sldIdLst>
  <p:sldSz cx="6400800" cy="6858000"/>
  <p:notesSz cx="6858000" cy="9144000"/>
  <p:defaultTextStyle>
    <a:defPPr>
      <a:defRPr lang="en-US"/>
    </a:defPPr>
    <a:lvl1pPr marL="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34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1"/>
    <p:restoredTop sz="94547"/>
  </p:normalViewPr>
  <p:slideViewPr>
    <p:cSldViewPr snapToGrid="0" snapToObjects="1">
      <p:cViewPr>
        <p:scale>
          <a:sx n="90" d="100"/>
          <a:sy n="90" d="100"/>
        </p:scale>
        <p:origin x="24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1481-6439-C04E-A1CE-982AC2175A07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1143000"/>
            <a:ext cx="2879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71EC-B2AE-2040-B1D6-4D445D05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1pPr>
    <a:lvl2pPr marL="883747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2pPr>
    <a:lvl3pPr marL="176749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3pPr>
    <a:lvl4pPr marL="2651240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4pPr>
    <a:lvl5pPr marL="3534985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5pPr>
    <a:lvl6pPr marL="4418733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6pPr>
    <a:lvl7pPr marL="5302478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7pPr>
    <a:lvl8pPr marL="6186224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8pPr>
    <a:lvl9pPr marL="7069971" algn="l" defTabSz="1767493" rtl="0" eaLnBrk="1" latinLnBrk="0" hangingPunct="1">
      <a:defRPr sz="23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49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5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2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6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4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8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3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X?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8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Z?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Y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438" y="5446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X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5438" y="3973608"/>
            <a:ext cx="2335794" cy="23357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0" dirty="0" smtClean="0">
                <a:solidFill>
                  <a:srgbClr val="C00000"/>
                </a:solidFill>
              </a:rPr>
              <a:t>Z</a:t>
            </a:r>
            <a:endParaRPr lang="en-US" sz="12000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76612" y="2259108"/>
            <a:ext cx="2335794" cy="23357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dirty="0" smtClean="0">
                <a:solidFill>
                  <a:srgbClr val="C00000"/>
                </a:solidFill>
              </a:rPr>
              <a:t>Y?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0" y="27830"/>
            <a:ext cx="6344267" cy="6799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60</Words>
  <Application>Microsoft Macintosh PowerPoint</Application>
  <PresentationFormat>Custom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11</cp:revision>
  <dcterms:created xsi:type="dcterms:W3CDTF">2019-08-23T18:21:52Z</dcterms:created>
  <dcterms:modified xsi:type="dcterms:W3CDTF">2020-02-03T22:49:02Z</dcterms:modified>
</cp:coreProperties>
</file>