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7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9"/>
    <p:restoredTop sz="94547"/>
  </p:normalViewPr>
  <p:slideViewPr>
    <p:cSldViewPr snapToGrid="0" snapToObjects="1">
      <p:cViewPr>
        <p:scale>
          <a:sx n="90" d="100"/>
          <a:sy n="90" d="100"/>
        </p:scale>
        <p:origin x="1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5" y="81776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3" y="3369855"/>
            <a:ext cx="3421856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8988" y="1722844"/>
            <a:ext cx="2984100" cy="343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60</Words>
  <Application>Microsoft Macintosh PowerPoint</Application>
  <PresentationFormat>Custom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8</cp:revision>
  <dcterms:created xsi:type="dcterms:W3CDTF">2019-08-23T18:21:52Z</dcterms:created>
  <dcterms:modified xsi:type="dcterms:W3CDTF">2020-01-27T18:10:52Z</dcterms:modified>
</cp:coreProperties>
</file>