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66" r:id="rId2"/>
    <p:sldId id="276" r:id="rId3"/>
    <p:sldId id="278" r:id="rId4"/>
    <p:sldId id="279" r:id="rId5"/>
    <p:sldId id="268" r:id="rId6"/>
    <p:sldId id="277" r:id="rId7"/>
    <p:sldId id="280" r:id="rId8"/>
    <p:sldId id="281" r:id="rId9"/>
    <p:sldId id="272" r:id="rId10"/>
    <p:sldId id="282" r:id="rId11"/>
    <p:sldId id="283" r:id="rId12"/>
    <p:sldId id="284" r:id="rId13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47"/>
  </p:normalViewPr>
  <p:slideViewPr>
    <p:cSldViewPr snapToGrid="0" snapToObjects="1">
      <p:cViewPr>
        <p:scale>
          <a:sx n="90" d="100"/>
          <a:sy n="90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60</Words>
  <Application>Microsoft Macintosh PowerPoint</Application>
  <PresentationFormat>Custom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9</cp:revision>
  <dcterms:created xsi:type="dcterms:W3CDTF">2019-08-23T18:21:52Z</dcterms:created>
  <dcterms:modified xsi:type="dcterms:W3CDTF">2020-01-27T18:17:07Z</dcterms:modified>
</cp:coreProperties>
</file>