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83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5486400" cy="5486400"/>
  <p:notesSz cx="6858000" cy="9144000"/>
  <p:defaultTextStyle>
    <a:defPPr>
      <a:defRPr lang="en-US"/>
    </a:defPPr>
    <a:lvl1pPr marL="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/>
    <p:restoredTop sz="94714"/>
  </p:normalViewPr>
  <p:slideViewPr>
    <p:cSldViewPr snapToGrid="0" snapToObjects="1">
      <p:cViewPr>
        <p:scale>
          <a:sx n="81" d="100"/>
          <a:sy n="81" d="100"/>
        </p:scale>
        <p:origin x="4400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F5A6-33BB-9F4E-9C59-2A3D50235D3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4D2C-656A-5940-932A-77C5EFCC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5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9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0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39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05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7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7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2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2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0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86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7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6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0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5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795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05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82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7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54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7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6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97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39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479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8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12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10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0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32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36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46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08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5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95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98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03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58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45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84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724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09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7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59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04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4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90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34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56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3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000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198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05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0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41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54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20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41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26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3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6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20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36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7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68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8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0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2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7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88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8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29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9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33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1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3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93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7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3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72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3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3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63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9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85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64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1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81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98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90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07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5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20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35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6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40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42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52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11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1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332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59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05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0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99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77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88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44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78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095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15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20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59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3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02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84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567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92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456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95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4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381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203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893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334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112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52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0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45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714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169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3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41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83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2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324</Words>
  <Application>Microsoft Macintosh PowerPoint</Application>
  <PresentationFormat>Custom</PresentationFormat>
  <Paragraphs>324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15</cp:revision>
  <dcterms:created xsi:type="dcterms:W3CDTF">2019-08-23T18:21:52Z</dcterms:created>
  <dcterms:modified xsi:type="dcterms:W3CDTF">2019-08-27T20:08:50Z</dcterms:modified>
</cp:coreProperties>
</file>