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76" r:id="rId2"/>
    <p:sldId id="279" r:id="rId3"/>
    <p:sldId id="280" r:id="rId4"/>
    <p:sldId id="267" r:id="rId5"/>
    <p:sldId id="263" r:id="rId6"/>
    <p:sldId id="282" r:id="rId7"/>
    <p:sldId id="283" r:id="rId8"/>
    <p:sldId id="274" r:id="rId9"/>
    <p:sldId id="271" r:id="rId10"/>
    <p:sldId id="284" r:id="rId11"/>
    <p:sldId id="277" r:id="rId12"/>
    <p:sldId id="281" r:id="rId13"/>
    <p:sldId id="278" r:id="rId14"/>
  </p:sldIdLst>
  <p:sldSz cx="4572000" cy="45720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9"/>
    <p:restoredTop sz="94547"/>
  </p:normalViewPr>
  <p:slideViewPr>
    <p:cSldViewPr snapToGrid="0" snapToObjects="1">
      <p:cViewPr>
        <p:scale>
          <a:sx n="77" d="100"/>
          <a:sy n="77" d="100"/>
        </p:scale>
        <p:origin x="304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8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8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61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5" indent="0" algn="ctr">
              <a:buNone/>
              <a:defRPr sz="1000"/>
            </a:lvl2pPr>
            <a:lvl3pPr marL="457209" indent="0" algn="ctr">
              <a:buNone/>
              <a:defRPr sz="900"/>
            </a:lvl3pPr>
            <a:lvl4pPr marL="685814" indent="0" algn="ctr">
              <a:buNone/>
              <a:defRPr sz="800"/>
            </a:lvl4pPr>
            <a:lvl5pPr marL="914418" indent="0" algn="ctr">
              <a:buNone/>
              <a:defRPr sz="800"/>
            </a:lvl5pPr>
            <a:lvl6pPr marL="1143023" indent="0" algn="ctr">
              <a:buNone/>
              <a:defRPr sz="800"/>
            </a:lvl6pPr>
            <a:lvl7pPr marL="1371627" indent="0" algn="ctr">
              <a:buNone/>
              <a:defRPr sz="800"/>
            </a:lvl7pPr>
            <a:lvl8pPr marL="1600232" indent="0" algn="ctr">
              <a:buNone/>
              <a:defRPr sz="800"/>
            </a:lvl8pPr>
            <a:lvl9pPr marL="1828837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8"/>
            <a:ext cx="985839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243418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59644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43419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2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2" y="1670050"/>
            <a:ext cx="1934170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670050"/>
            <a:ext cx="1943696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658286"/>
            <a:ext cx="2314576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658286"/>
            <a:ext cx="2314576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5" indent="0">
              <a:buNone/>
              <a:defRPr sz="1400"/>
            </a:lvl2pPr>
            <a:lvl3pPr marL="457209" indent="0">
              <a:buNone/>
              <a:defRPr sz="1200"/>
            </a:lvl3pPr>
            <a:lvl4pPr marL="685814" indent="0">
              <a:buNone/>
              <a:defRPr sz="1000"/>
            </a:lvl4pPr>
            <a:lvl5pPr marL="914418" indent="0">
              <a:buNone/>
              <a:defRPr sz="1000"/>
            </a:lvl5pPr>
            <a:lvl6pPr marL="1143023" indent="0">
              <a:buNone/>
              <a:defRPr sz="1000"/>
            </a:lvl6pPr>
            <a:lvl7pPr marL="1371627" indent="0">
              <a:buNone/>
              <a:defRPr sz="1000"/>
            </a:lvl7pPr>
            <a:lvl8pPr marL="1600232" indent="0">
              <a:buNone/>
              <a:defRPr sz="1000"/>
            </a:lvl8pPr>
            <a:lvl9pPr marL="1828837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6" y="243419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6" y="1217082"/>
            <a:ext cx="394335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6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2" indent="-114302" algn="l" defTabSz="4572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1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6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25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30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34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39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5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9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14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18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23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2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32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3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85577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819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>
            <a:off x="1683240" y="2311542"/>
            <a:ext cx="98495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99603" y="2311542"/>
            <a:ext cx="6781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7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8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85577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819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>
            <a:off x="1683240" y="2311542"/>
            <a:ext cx="984951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85577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819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>
            <a:off x="1683240" y="2311542"/>
            <a:ext cx="984951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9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732234" y="1492961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2397" y="2141792"/>
            <a:ext cx="679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732234" y="1492961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2397" y="2141792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732234" y="1492961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2397" y="214179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2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4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587541" y="15962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D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85203" y="2245040"/>
            <a:ext cx="6781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40</Words>
  <Application>Microsoft Macintosh PowerPoint</Application>
  <PresentationFormat>Custom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19</cp:revision>
  <dcterms:created xsi:type="dcterms:W3CDTF">2019-08-23T18:21:52Z</dcterms:created>
  <dcterms:modified xsi:type="dcterms:W3CDTF">2020-02-10T02:02:10Z</dcterms:modified>
</cp:coreProperties>
</file>