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7" r:id="rId2"/>
    <p:sldId id="260" r:id="rId3"/>
    <p:sldId id="259" r:id="rId4"/>
    <p:sldId id="263" r:id="rId5"/>
    <p:sldId id="258" r:id="rId6"/>
    <p:sldId id="262" r:id="rId7"/>
    <p:sldId id="261" r:id="rId8"/>
    <p:sldId id="264" r:id="rId9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/>
    <p:restoredTop sz="94547"/>
  </p:normalViewPr>
  <p:slideViewPr>
    <p:cSldViewPr snapToGrid="0" snapToObjects="1">
      <p:cViewPr>
        <p:scale>
          <a:sx n="89" d="100"/>
          <a:sy n="89" d="100"/>
        </p:scale>
        <p:origin x="2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96064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32</Words>
  <Application>Microsoft Macintosh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6</cp:revision>
  <dcterms:created xsi:type="dcterms:W3CDTF">2019-08-23T18:21:52Z</dcterms:created>
  <dcterms:modified xsi:type="dcterms:W3CDTF">2020-02-10T01:59:04Z</dcterms:modified>
</cp:coreProperties>
</file>