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6"/>
  </p:notesMasterIdLst>
  <p:sldIdLst>
    <p:sldId id="257" r:id="rId2"/>
    <p:sldId id="265" r:id="rId3"/>
    <p:sldId id="268" r:id="rId4"/>
    <p:sldId id="269" r:id="rId5"/>
    <p:sldId id="270" r:id="rId6"/>
    <p:sldId id="271" r:id="rId7"/>
    <p:sldId id="278" r:id="rId8"/>
    <p:sldId id="279" r:id="rId9"/>
    <p:sldId id="280" r:id="rId10"/>
    <p:sldId id="281" r:id="rId11"/>
    <p:sldId id="272" r:id="rId12"/>
    <p:sldId id="273" r:id="rId13"/>
    <p:sldId id="266" r:id="rId14"/>
    <p:sldId id="267" r:id="rId15"/>
    <p:sldId id="274" r:id="rId16"/>
    <p:sldId id="275" r:id="rId17"/>
    <p:sldId id="276" r:id="rId18"/>
    <p:sldId id="277" r:id="rId19"/>
    <p:sldId id="284" r:id="rId20"/>
    <p:sldId id="285" r:id="rId21"/>
    <p:sldId id="286" r:id="rId22"/>
    <p:sldId id="287" r:id="rId23"/>
    <p:sldId id="300" r:id="rId24"/>
    <p:sldId id="301" r:id="rId25"/>
    <p:sldId id="302" r:id="rId26"/>
    <p:sldId id="303" r:id="rId27"/>
    <p:sldId id="304" r:id="rId28"/>
    <p:sldId id="305" r:id="rId29"/>
    <p:sldId id="292" r:id="rId30"/>
    <p:sldId id="306" r:id="rId31"/>
    <p:sldId id="293" r:id="rId32"/>
    <p:sldId id="295" r:id="rId33"/>
    <p:sldId id="296" r:id="rId34"/>
    <p:sldId id="307" r:id="rId35"/>
    <p:sldId id="297" r:id="rId36"/>
    <p:sldId id="299" r:id="rId37"/>
    <p:sldId id="326" r:id="rId38"/>
    <p:sldId id="327" r:id="rId39"/>
    <p:sldId id="328" r:id="rId40"/>
    <p:sldId id="329" r:id="rId41"/>
    <p:sldId id="330" r:id="rId42"/>
    <p:sldId id="331" r:id="rId43"/>
    <p:sldId id="333" r:id="rId44"/>
    <p:sldId id="332" r:id="rId45"/>
    <p:sldId id="334" r:id="rId46"/>
    <p:sldId id="335" r:id="rId47"/>
    <p:sldId id="318" r:id="rId48"/>
    <p:sldId id="322" r:id="rId49"/>
    <p:sldId id="320" r:id="rId50"/>
    <p:sldId id="324" r:id="rId51"/>
    <p:sldId id="319" r:id="rId52"/>
    <p:sldId id="323" r:id="rId53"/>
    <p:sldId id="321" r:id="rId54"/>
    <p:sldId id="325" r:id="rId55"/>
  </p:sldIdLst>
  <p:sldSz cx="6400800" cy="6858000"/>
  <p:notesSz cx="6858000" cy="9144000"/>
  <p:defaultTextStyle>
    <a:defPPr>
      <a:defRPr lang="en-US"/>
    </a:defPPr>
    <a:lvl1pPr marL="0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1pPr>
    <a:lvl2pPr marL="883747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2pPr>
    <a:lvl3pPr marL="1767493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3pPr>
    <a:lvl4pPr marL="2651240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4pPr>
    <a:lvl5pPr marL="3534985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5pPr>
    <a:lvl6pPr marL="4418733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6pPr>
    <a:lvl7pPr marL="5302478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7pPr>
    <a:lvl8pPr marL="6186224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8pPr>
    <a:lvl9pPr marL="7069971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1"/>
    <p:restoredTop sz="94547"/>
  </p:normalViewPr>
  <p:slideViewPr>
    <p:cSldViewPr snapToGrid="0" snapToObjects="1">
      <p:cViewPr>
        <p:scale>
          <a:sx n="89" d="100"/>
          <a:sy n="89" d="100"/>
        </p:scale>
        <p:origin x="24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1481-6439-C04E-A1CE-982AC2175A07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1143000"/>
            <a:ext cx="2879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71EC-B2AE-2040-B1D6-4D445D05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1pPr>
    <a:lvl2pPr marL="883747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2pPr>
    <a:lvl3pPr marL="1767493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3pPr>
    <a:lvl4pPr marL="2651240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4pPr>
    <a:lvl5pPr marL="3534985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5pPr>
    <a:lvl6pPr marL="4418733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6pPr>
    <a:lvl7pPr marL="5302478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7pPr>
    <a:lvl8pPr marL="6186224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8pPr>
    <a:lvl9pPr marL="7069971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45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1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5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3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3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6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60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84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87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77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1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6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4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71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4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9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14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15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76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2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32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63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51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1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605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980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005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0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07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29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21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110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502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057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28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50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890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1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35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695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382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90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98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16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6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2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7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6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6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8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6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0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7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4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8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146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21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79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42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75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24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7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91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8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86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1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44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2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11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00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8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18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17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37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2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3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08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73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54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5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72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58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17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59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48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75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278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88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8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1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D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4" y="81776"/>
            <a:ext cx="6265069" cy="667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180</Words>
  <Application>Microsoft Macintosh PowerPoint</Application>
  <PresentationFormat>Custom</PresentationFormat>
  <Paragraphs>180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9</cp:revision>
  <dcterms:created xsi:type="dcterms:W3CDTF">2019-08-23T18:21:52Z</dcterms:created>
  <dcterms:modified xsi:type="dcterms:W3CDTF">2020-02-10T02:26:35Z</dcterms:modified>
</cp:coreProperties>
</file>