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7" r:id="rId9"/>
    <p:sldId id="256" r:id="rId10"/>
    <p:sldId id="261" r:id="rId11"/>
    <p:sldId id="262" r:id="rId12"/>
    <p:sldId id="26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82064-D8C5-4B94-B76B-AA401184D55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63AD3-F9C0-4173-A6BD-81396C28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9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652E-80D7-4EFE-AB4E-6DDE561F1E7B}" type="datetime1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Ishita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3ECD-6BC5-4563-9D86-E8B3B8E9A1E6}" type="datetime1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Ishita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C4C-3D60-4DF5-AABA-6DE765C42F84}" type="datetime1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Ishita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ABEC-1BDF-4713-BE29-4858EAAFE154}" type="datetime1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Ishita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E46-10DA-47FD-892B-C806B81C85B0}" type="datetime1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Ishita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65DC-6578-405B-A005-837310F8CD24}" type="datetime1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Ishita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8792-73A5-4117-996A-08F96068770E}" type="datetime1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Ishita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2B11-AE7A-40B6-AA54-4B22B1BD040C}" type="datetime1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Ishita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077A-1D9B-4505-8AA6-E208F7DFED0D}" type="datetime1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Ishita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133F-0383-4248-8EB5-977019267CCC}" type="datetime1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Ishita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13C6-8F81-4C59-9228-00512046A8F8}" type="datetime1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Ishita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DE58-361D-4051-81A9-08C3A3CD53CA}" type="datetime1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Ishita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586072" y="2512446"/>
            <a:ext cx="6850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32" y="3970920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197" y="4057611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71B71E7F-F594-408A-8D6F-1FF21F8196B0}"/>
              </a:ext>
            </a:extLst>
          </p:cNvPr>
          <p:cNvSpPr txBox="1">
            <a:spLocks/>
          </p:cNvSpPr>
          <p:nvPr/>
        </p:nvSpPr>
        <p:spPr>
          <a:xfrm>
            <a:off x="10378911" y="6476215"/>
            <a:ext cx="1574276" cy="301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solidFill>
                  <a:srgbClr val="FFC000"/>
                </a:solidFill>
              </a:rPr>
              <a:t>Created by Ishita 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602039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833C5BE4-C998-4CA0-A7C3-B8C30FD1C80A}"/>
              </a:ext>
            </a:extLst>
          </p:cNvPr>
          <p:cNvSpPr txBox="1">
            <a:spLocks/>
          </p:cNvSpPr>
          <p:nvPr/>
        </p:nvSpPr>
        <p:spPr>
          <a:xfrm>
            <a:off x="10378911" y="6476215"/>
            <a:ext cx="1574276" cy="301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solidFill>
                  <a:srgbClr val="FFC000"/>
                </a:solidFill>
              </a:rPr>
              <a:t>Created by Ishita </a:t>
            </a: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DF06AD1-3560-4FB6-BE70-740CF90CB428}"/>
              </a:ext>
            </a:extLst>
          </p:cNvPr>
          <p:cNvSpPr txBox="1">
            <a:spLocks/>
          </p:cNvSpPr>
          <p:nvPr/>
        </p:nvSpPr>
        <p:spPr>
          <a:xfrm>
            <a:off x="10378911" y="6476215"/>
            <a:ext cx="1574276" cy="301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solidFill>
                  <a:srgbClr val="FFC000"/>
                </a:solidFill>
              </a:rPr>
              <a:t>Created by Ishita 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136" y="1145690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95FE3CB-FE8B-4868-B19F-A3D9C59D753B}"/>
              </a:ext>
            </a:extLst>
          </p:cNvPr>
          <p:cNvSpPr txBox="1">
            <a:spLocks/>
          </p:cNvSpPr>
          <p:nvPr/>
        </p:nvSpPr>
        <p:spPr>
          <a:xfrm>
            <a:off x="10378911" y="6476215"/>
            <a:ext cx="1574276" cy="301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solidFill>
                  <a:srgbClr val="FFC000"/>
                </a:solidFill>
              </a:rPr>
              <a:t>Created by Ishita </a:t>
            </a:r>
          </a:p>
        </p:txBody>
      </p:sp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138" y="117282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B265E20A-7CE4-4D4D-8E0D-591900C2E8FF}"/>
              </a:ext>
            </a:extLst>
          </p:cNvPr>
          <p:cNvSpPr txBox="1">
            <a:spLocks/>
          </p:cNvSpPr>
          <p:nvPr/>
        </p:nvSpPr>
        <p:spPr>
          <a:xfrm>
            <a:off x="10378911" y="6476215"/>
            <a:ext cx="1574276" cy="301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>
                <a:solidFill>
                  <a:srgbClr val="FFC000"/>
                </a:solidFill>
              </a:rPr>
              <a:t>Created by Ishita </a:t>
            </a:r>
            <a:endParaRPr lang="en-IN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27" y="2050161"/>
            <a:ext cx="11600196" cy="4212494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A647D1BD-D52B-434B-A493-F5D187D5E660}"/>
              </a:ext>
            </a:extLst>
          </p:cNvPr>
          <p:cNvSpPr txBox="1">
            <a:spLocks/>
          </p:cNvSpPr>
          <p:nvPr/>
        </p:nvSpPr>
        <p:spPr>
          <a:xfrm>
            <a:off x="10378911" y="6476215"/>
            <a:ext cx="1574276" cy="301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solidFill>
                  <a:srgbClr val="FFC000"/>
                </a:solidFill>
              </a:rPr>
              <a:t>Created by Ishita </a:t>
            </a:r>
          </a:p>
        </p:txBody>
      </p:sp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6" y="1646314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C4622C4E-6353-4D3E-B5AD-3236A5E8FC91}"/>
              </a:ext>
            </a:extLst>
          </p:cNvPr>
          <p:cNvSpPr txBox="1">
            <a:spLocks/>
          </p:cNvSpPr>
          <p:nvPr/>
        </p:nvSpPr>
        <p:spPr>
          <a:xfrm>
            <a:off x="10617724" y="6556178"/>
            <a:ext cx="1574276" cy="301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solidFill>
                  <a:srgbClr val="FFC000"/>
                </a:solidFill>
              </a:rPr>
              <a:t>Created by Ishita 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535811" y="2458421"/>
            <a:ext cx="6975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0" y="3814812"/>
            <a:ext cx="3619260" cy="2035834"/>
          </a:xfrm>
          <a:prstGeom prst="rect">
            <a:avLst/>
          </a:prstGeom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E35E9BC-CBC8-47AC-9507-DA365B3068C6}"/>
              </a:ext>
            </a:extLst>
          </p:cNvPr>
          <p:cNvSpPr txBox="1">
            <a:spLocks/>
          </p:cNvSpPr>
          <p:nvPr/>
        </p:nvSpPr>
        <p:spPr>
          <a:xfrm>
            <a:off x="10378911" y="6476215"/>
            <a:ext cx="1574276" cy="301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solidFill>
                  <a:srgbClr val="FFC000"/>
                </a:solidFill>
              </a:rPr>
              <a:t>Created by Ishita </a:t>
            </a:r>
          </a:p>
        </p:txBody>
      </p:sp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56AA5B51-28E3-48F8-A451-2BEF1EC3F4B6}"/>
              </a:ext>
            </a:extLst>
          </p:cNvPr>
          <p:cNvSpPr txBox="1">
            <a:spLocks/>
          </p:cNvSpPr>
          <p:nvPr/>
        </p:nvSpPr>
        <p:spPr>
          <a:xfrm>
            <a:off x="10378911" y="6476215"/>
            <a:ext cx="1574276" cy="301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solidFill>
                  <a:srgbClr val="FFC000"/>
                </a:solidFill>
              </a:rPr>
              <a:t>Created by Ishita </a:t>
            </a:r>
          </a:p>
        </p:txBody>
      </p: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F3760-8C14-4A18-A882-210049ADC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5" y="797826"/>
            <a:ext cx="9906000" cy="5829300"/>
          </a:xfrm>
          <a:prstGeom prst="rect">
            <a:avLst/>
          </a:prstGeom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3F5B44A-67CC-4858-998D-0F4708334499}"/>
              </a:ext>
            </a:extLst>
          </p:cNvPr>
          <p:cNvSpPr txBox="1">
            <a:spLocks/>
          </p:cNvSpPr>
          <p:nvPr/>
        </p:nvSpPr>
        <p:spPr>
          <a:xfrm>
            <a:off x="10642865" y="6476215"/>
            <a:ext cx="1574276" cy="301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solidFill>
                  <a:srgbClr val="FFC000"/>
                </a:solidFill>
              </a:rPr>
              <a:t>Created by Ishita </a:t>
            </a:r>
          </a:p>
        </p:txBody>
      </p:sp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E02E7E-48D0-4026-B762-7F34EE0269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7"/>
          <a:stretch/>
        </p:blipFill>
        <p:spPr>
          <a:xfrm>
            <a:off x="832013" y="843798"/>
            <a:ext cx="9886950" cy="5698405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A19E1F08-4C45-4909-831B-4E985B965B45}"/>
              </a:ext>
            </a:extLst>
          </p:cNvPr>
          <p:cNvSpPr txBox="1">
            <a:spLocks/>
          </p:cNvSpPr>
          <p:nvPr/>
        </p:nvSpPr>
        <p:spPr>
          <a:xfrm>
            <a:off x="10633438" y="6476215"/>
            <a:ext cx="1574276" cy="301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solidFill>
                  <a:srgbClr val="FFC000"/>
                </a:solidFill>
              </a:rPr>
              <a:t>Created by Ishita </a:t>
            </a:r>
          </a:p>
        </p:txBody>
      </p:sp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692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Lato Black</vt:lpstr>
      <vt:lpstr>Rockwell Extra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Dell</cp:lastModifiedBy>
  <cp:revision>15</cp:revision>
  <dcterms:created xsi:type="dcterms:W3CDTF">2023-10-07T01:44:58Z</dcterms:created>
  <dcterms:modified xsi:type="dcterms:W3CDTF">2024-10-10T13:44:36Z</dcterms:modified>
</cp:coreProperties>
</file>