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400669-16B4-E027-F424-88B27111F78C}" v="60" dt="2022-10-11T13:48:08.577"/>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04/11/2022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04/11/2022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4"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8"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2"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6"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8"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4"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8"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2"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2"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6"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0"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4"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11/4/2022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0"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0"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000201201"/>
              </p:ext>
            </p:extLst>
          </p:nvPr>
        </p:nvGraphicFramePr>
        <p:xfrm>
          <a:off x="9220200" y="1214756"/>
          <a:ext cx="2971800" cy="4978079"/>
        </p:xfrm>
        <a:graphic>
          <a:graphicData uri="http://schemas.openxmlformats.org/drawingml/2006/table">
            <a:tbl>
              <a:tblPr firstRow="1" bandRow="1">
                <a:tableStyleId>{0E3FDE45-AF77-4B5C-9715-49D594BDF05E}</a:tableStyleId>
              </a:tblPr>
              <a:tblGrid>
                <a:gridCol w="1045303">
                  <a:extLst>
                    <a:ext uri="{9D8B030D-6E8A-4147-A177-3AD203B41FA5}">
                      <a16:colId xmlns:a16="http://schemas.microsoft.com/office/drawing/2014/main" val="20000"/>
                    </a:ext>
                  </a:extLst>
                </a:gridCol>
                <a:gridCol w="1926497">
                  <a:extLst>
                    <a:ext uri="{9D8B030D-6E8A-4147-A177-3AD203B41FA5}">
                      <a16:colId xmlns:a16="http://schemas.microsoft.com/office/drawing/2014/main" val="20001"/>
                    </a:ext>
                  </a:extLst>
                </a:gridCol>
              </a:tblGrid>
              <a:tr h="466136">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700" b="0" u="none" strike="noStrike" kern="1200" cap="none" spc="0" normalizeH="0" baseline="0" noProof="0" dirty="0">
                        <a:ln>
                          <a:noFill/>
                        </a:ln>
                        <a:effectLst/>
                        <a:uLnTx/>
                        <a:uFillTx/>
                      </a:endParaRPr>
                    </a:p>
                  </a:txBody>
                  <a:tcPr/>
                </a:tc>
                <a:extLst>
                  <a:ext uri="{0D108BD9-81ED-4DB2-BD59-A6C34878D82A}">
                    <a16:rowId xmlns:a16="http://schemas.microsoft.com/office/drawing/2014/main" val="10000"/>
                  </a:ext>
                </a:extLst>
              </a:tr>
              <a:tr h="374377">
                <a:tc>
                  <a:txBody>
                    <a:bodyPr/>
                    <a:lstStyle/>
                    <a:p>
                      <a:r>
                        <a:rPr kumimoji="0" lang="en-US" sz="800" b="0" i="0" u="none" strike="noStrike" kern="1200" cap="none" spc="0" normalizeH="0" baseline="0" dirty="0">
                          <a:ln>
                            <a:noFill/>
                          </a:ln>
                          <a:effectLst/>
                          <a:uLnTx/>
                          <a:uFillTx/>
                          <a:latin typeface="Verdana"/>
                          <a:ea typeface="+mn-ea"/>
                          <a:cs typeface="+mn-cs"/>
                        </a:rPr>
                        <a:t>Programming Languages</a:t>
                      </a:r>
                    </a:p>
                  </a:txBody>
                  <a:tcPr/>
                </a:tc>
                <a:tc>
                  <a:txBody>
                    <a:bodyPr/>
                    <a:lstStyle/>
                    <a:p>
                      <a:r>
                        <a:rPr kumimoji="0" lang="en-US" sz="700" b="0" i="0" u="none" strike="noStrike" kern="1200" cap="none" spc="0" normalizeH="0" baseline="0" dirty="0">
                          <a:ln>
                            <a:noFill/>
                          </a:ln>
                          <a:effectLst/>
                          <a:uLnTx/>
                          <a:uFillTx/>
                          <a:latin typeface="Verdana"/>
                          <a:ea typeface="+mn-ea"/>
                          <a:cs typeface="+mn-cs"/>
                        </a:rPr>
                        <a:t>C, C++, C#, OOPs</a:t>
                      </a:r>
                    </a:p>
                  </a:txBody>
                  <a:tcPr/>
                </a:tc>
                <a:extLst>
                  <a:ext uri="{0D108BD9-81ED-4DB2-BD59-A6C34878D82A}">
                    <a16:rowId xmlns:a16="http://schemas.microsoft.com/office/drawing/2014/main" val="236619847"/>
                  </a:ext>
                </a:extLst>
              </a:tr>
              <a:tr h="340343">
                <a:tc>
                  <a:txBody>
                    <a:bodyPr/>
                    <a:lstStyle/>
                    <a:p>
                      <a:r>
                        <a:rPr kumimoji="0" lang="en-US" sz="800" b="0" i="0" u="none" strike="noStrike" kern="1200" cap="none" spc="0" normalizeH="0" baseline="0" dirty="0">
                          <a:ln>
                            <a:noFill/>
                          </a:ln>
                          <a:effectLst/>
                          <a:uLnTx/>
                          <a:uFillTx/>
                          <a:latin typeface="Verdana"/>
                          <a:ea typeface="+mn-ea"/>
                          <a:cs typeface="+mn-cs"/>
                        </a:rPr>
                        <a:t>.NET</a:t>
                      </a:r>
                    </a:p>
                  </a:txBody>
                  <a:tcPr/>
                </a:tc>
                <a:tc>
                  <a:txBody>
                    <a:bodyPr/>
                    <a:lstStyle/>
                    <a:p>
                      <a:r>
                        <a:rPr kumimoji="0" lang="en-US" sz="700" b="0" i="0" u="none" strike="noStrike" kern="1200" cap="none" spc="0" normalizeH="0" baseline="0" dirty="0">
                          <a:ln>
                            <a:noFill/>
                          </a:ln>
                          <a:effectLst/>
                          <a:uLnTx/>
                          <a:uFillTx/>
                          <a:latin typeface="Verdana"/>
                          <a:ea typeface="+mn-ea"/>
                          <a:cs typeface="+mn-cs"/>
                        </a:rPr>
                        <a:t>ASP.NET with MVC5 and WEB API,</a:t>
                      </a:r>
                    </a:p>
                    <a:p>
                      <a:r>
                        <a:rPr kumimoji="0" lang="en-US" sz="700" b="0" i="0" u="none" strike="noStrike" kern="1200" cap="none" spc="0" normalizeH="0" baseline="0" dirty="0">
                          <a:ln>
                            <a:noFill/>
                          </a:ln>
                          <a:effectLst/>
                          <a:uLnTx/>
                          <a:uFillTx/>
                          <a:latin typeface="Verdana"/>
                          <a:ea typeface="+mn-ea"/>
                          <a:cs typeface="+mn-cs"/>
                        </a:rPr>
                        <a:t>Entity Framework</a:t>
                      </a:r>
                    </a:p>
                  </a:txBody>
                  <a:tcPr/>
                </a:tc>
                <a:extLst>
                  <a:ext uri="{0D108BD9-81ED-4DB2-BD59-A6C34878D82A}">
                    <a16:rowId xmlns:a16="http://schemas.microsoft.com/office/drawing/2014/main" val="2362141945"/>
                  </a:ext>
                </a:extLst>
              </a:tr>
              <a:tr h="374377">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MS SQL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4661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GitHub, Visual Studio</a:t>
                      </a:r>
                    </a:p>
                    <a:p>
                      <a:pPr marL="0" marR="0" lvl="0" indent="0" algn="l" defTabSz="914400" rtl="0" eaLnBrk="1" fontAlgn="auto" latinLnBrk="0" hangingPunct="1">
                        <a:lnSpc>
                          <a:spcPct val="100000"/>
                        </a:lnSpc>
                        <a:spcBef>
                          <a:spcPts val="0"/>
                        </a:spcBef>
                        <a:spcAft>
                          <a:spcPts val="0"/>
                        </a:spcAft>
                        <a:buClrTx/>
                        <a:buSzTx/>
                        <a:buFontTx/>
                        <a:buNone/>
                        <a:defRPr/>
                      </a:pPr>
                      <a:endParaRPr lang="en-US" sz="700" dirty="0">
                        <a:solidFill>
                          <a:schemeClr val="tx1"/>
                        </a:solidFill>
                      </a:endParaRPr>
                    </a:p>
                  </a:txBody>
                  <a:tcPr/>
                </a:tc>
                <a:extLst>
                  <a:ext uri="{0D108BD9-81ED-4DB2-BD59-A6C34878D82A}">
                    <a16:rowId xmlns:a16="http://schemas.microsoft.com/office/drawing/2014/main" val="10002"/>
                  </a:ext>
                </a:extLst>
              </a:tr>
              <a:tr h="3743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HTML5, CSS3, </a:t>
                      </a:r>
                    </a:p>
                  </a:txBody>
                  <a:tcPr/>
                </a:tc>
                <a:extLst>
                  <a:ext uri="{0D108BD9-81ED-4DB2-BD59-A6C34878D82A}">
                    <a16:rowId xmlns:a16="http://schemas.microsoft.com/office/drawing/2014/main" val="10004"/>
                  </a:ext>
                </a:extLst>
              </a:tr>
              <a:tr h="3701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5"/>
                  </a:ext>
                </a:extLst>
              </a:tr>
              <a:tr h="370155">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6"/>
                  </a:ext>
                </a:extLst>
              </a:tr>
              <a:tr h="309808">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7"/>
                  </a:ext>
                </a:extLst>
              </a:tr>
              <a:tr h="370155">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r h="247294">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9"/>
                  </a:ext>
                </a:extLst>
              </a:tr>
              <a:tr h="914781">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10"/>
                  </a:ext>
                </a:extLst>
              </a:tr>
            </a:tbl>
          </a:graphicData>
        </a:graphic>
      </p:graphicFrame>
      <p:sp>
        <p:nvSpPr>
          <p:cNvPr id="7170" name="Text Placeholder 18"/>
          <p:cNvSpPr>
            <a:spLocks noGrp="1"/>
          </p:cNvSpPr>
          <p:nvPr>
            <p:ph type="body" sz="quarter" idx="36"/>
          </p:nvPr>
        </p:nvSpPr>
        <p:spPr>
          <a:xfrm>
            <a:off x="4838019" y="2902051"/>
            <a:ext cx="4103686" cy="3032653"/>
          </a:xfrm>
        </p:spPr>
        <p:txBody>
          <a:bodyPr vert="horz" lIns="0" tIns="0" rIns="0" bIns="0" rtlCol="0" anchor="t">
            <a:noAutofit/>
          </a:bodyPr>
          <a:lstStyle/>
          <a:p>
            <a:pPr eaLnBrk="1" hangingPunct="1">
              <a:lnSpc>
                <a:spcPct val="114000"/>
              </a:lnSpc>
            </a:pPr>
            <a:endParaRPr lang="en-IN" altLang="en-US" dirty="0"/>
          </a:p>
          <a:p>
            <a:pPr>
              <a:lnSpc>
                <a:spcPct val="113999"/>
              </a:lnSpc>
            </a:pPr>
            <a:r>
              <a:rPr lang="en-US" altLang="nl-NL" b="1" dirty="0">
                <a:ea typeface="Verdana"/>
              </a:rPr>
              <a:t>Certifications: </a:t>
            </a:r>
          </a:p>
          <a:p>
            <a:pPr>
              <a:lnSpc>
                <a:spcPct val="113999"/>
              </a:lnSpc>
            </a:pPr>
            <a:r>
              <a:rPr lang="en-US" altLang="nl-NL" dirty="0">
                <a:ea typeface="Verdana"/>
              </a:rPr>
              <a:t>Azure Fundamentals(AZ-900)</a:t>
            </a:r>
          </a:p>
          <a:p>
            <a:pPr>
              <a:lnSpc>
                <a:spcPct val="113999"/>
              </a:lnSpc>
            </a:pPr>
            <a:r>
              <a:rPr lang="en-US" altLang="nl-NL" dirty="0">
                <a:ea typeface="Verdana"/>
              </a:rPr>
              <a:t>Azure Administration(AZ-104)</a:t>
            </a:r>
          </a:p>
          <a:p>
            <a:pPr>
              <a:lnSpc>
                <a:spcPct val="113999"/>
              </a:lnSpc>
            </a:pPr>
            <a:r>
              <a:rPr lang="en-US" dirty="0">
                <a:ea typeface="Verdana"/>
              </a:rPr>
              <a:t>C++ Programming</a:t>
            </a:r>
          </a:p>
          <a:p>
            <a:pPr>
              <a:lnSpc>
                <a:spcPct val="113999"/>
              </a:lnSpc>
            </a:pPr>
            <a:r>
              <a:rPr lang="en-US" dirty="0">
                <a:ea typeface="Verdana"/>
              </a:rPr>
              <a:t>Complete HTML5 &amp; CSS3</a:t>
            </a:r>
            <a:endParaRPr lang="en-US" dirty="0"/>
          </a:p>
          <a:p>
            <a:pPr>
              <a:lnSpc>
                <a:spcPct val="113999"/>
              </a:lnSpc>
            </a:pPr>
            <a:endParaRPr lang="en-US" altLang="nl-NL" b="1" dirty="0">
              <a:ea typeface="Verdana"/>
            </a:endParaRPr>
          </a:p>
          <a:p>
            <a:pPr>
              <a:lnSpc>
                <a:spcPct val="114000"/>
              </a:lnSpc>
            </a:pPr>
            <a:r>
              <a:rPr lang="en-IN" altLang="en-US" b="1" dirty="0">
                <a:ea typeface="Verdana"/>
              </a:rPr>
              <a:t>GitHub Link : </a:t>
            </a:r>
            <a:r>
              <a:rPr lang="en-IN" dirty="0">
                <a:ea typeface="+mj-lt"/>
                <a:cs typeface="+mj-lt"/>
              </a:rPr>
              <a:t>https://github.com/ishita0511</a:t>
            </a:r>
            <a:endParaRPr lang="en-US" altLang="nl-NL" b="1" dirty="0"/>
          </a:p>
          <a:p>
            <a:pPr>
              <a:lnSpc>
                <a:spcPct val="113999"/>
              </a:lnSpc>
            </a:pPr>
            <a:endParaRPr lang="en-US" altLang="nl-NL" b="1" dirty="0">
              <a:ea typeface="Verdana"/>
            </a:endParaRPr>
          </a:p>
          <a:p>
            <a:pPr>
              <a:lnSpc>
                <a:spcPct val="113999"/>
              </a:lnSpc>
            </a:pPr>
            <a:endParaRPr lang="en-US" altLang="nl-NL" b="1" dirty="0">
              <a:ea typeface="Verdana"/>
            </a:endParaRPr>
          </a:p>
          <a:p>
            <a:pPr eaLnBrk="1" hangingPunct="1">
              <a:lnSpc>
                <a:spcPct val="114000"/>
              </a:lnSpc>
            </a:pPr>
            <a:endParaRPr lang="en-IN" altLang="en-US" b="1" dirty="0">
              <a:ea typeface="Verdana"/>
            </a:endParaRP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ea typeface="Verdana"/>
            </a:endParaRPr>
          </a:p>
          <a:p>
            <a:pPr>
              <a:lnSpc>
                <a:spcPct val="114000"/>
              </a:lnSpc>
            </a:pPr>
            <a:endParaRPr lang="en-IN" altLang="en-US" dirty="0">
              <a:ea typeface="Verdana"/>
            </a:endParaRPr>
          </a:p>
          <a:p>
            <a:pPr>
              <a:lnSpc>
                <a:spcPct val="114000"/>
              </a:lnSpc>
            </a:pPr>
            <a:endParaRPr lang="en-US" altLang="nl-NL" b="1" dirty="0">
              <a:ea typeface="Verdana"/>
            </a:endParaRPr>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Senior 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Bengaluru</a:t>
            </a:r>
          </a:p>
          <a:p>
            <a:pPr eaLnBrk="1" hangingPunct="1"/>
            <a:endParaRPr lang="nl-NL" altLang="nl-NL" dirty="0"/>
          </a:p>
        </p:txBody>
      </p:sp>
      <p:sp>
        <p:nvSpPr>
          <p:cNvPr id="7173" name="Text Placeholder 24"/>
          <p:cNvSpPr>
            <a:spLocks noGrp="1"/>
          </p:cNvSpPr>
          <p:nvPr>
            <p:ph type="body" sz="quarter" idx="47"/>
          </p:nvPr>
        </p:nvSpPr>
        <p:spPr>
          <a:xfrm>
            <a:off x="3247109" y="1587658"/>
            <a:ext cx="2436076" cy="185903"/>
          </a:xfrm>
        </p:spPr>
        <p:txBody>
          <a:bodyPr/>
          <a:lstStyle/>
          <a:p>
            <a:pPr eaLnBrk="1" hangingPunct="1"/>
            <a:r>
              <a:rPr lang="en-US" altLang="nl-NL" dirty="0">
                <a:solidFill>
                  <a:schemeClr val="accent2">
                    <a:lumMod val="60000"/>
                    <a:lumOff val="40000"/>
                  </a:schemeClr>
                </a:solidFill>
              </a:rPr>
              <a:t>ishita.b.jain@capgemini.com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8003898022</a:t>
            </a:r>
          </a:p>
        </p:txBody>
      </p:sp>
      <p:sp>
        <p:nvSpPr>
          <p:cNvPr id="7175" name="Text Placeholder 26"/>
          <p:cNvSpPr>
            <a:spLocks noGrp="1"/>
          </p:cNvSpPr>
          <p:nvPr>
            <p:ph type="body" sz="quarter" idx="50"/>
          </p:nvPr>
        </p:nvSpPr>
        <p:spPr>
          <a:xfrm>
            <a:off x="526626" y="2773544"/>
            <a:ext cx="3978346" cy="3419293"/>
          </a:xfrm>
        </p:spPr>
        <p:txBody>
          <a:bodyPr/>
          <a:lstStyle/>
          <a:p>
            <a:r>
              <a:rPr lang="en-IN" b="0" i="0" u="none" strike="noStrike" dirty="0">
                <a:solidFill>
                  <a:srgbClr val="000000"/>
                </a:solidFill>
                <a:effectLst/>
                <a:latin typeface="Verdana" panose="020B0604030504040204" pitchFamily="34" charset="0"/>
              </a:rPr>
              <a:t>Hands on experience on </a:t>
            </a:r>
            <a:r>
              <a:rPr lang="en-IN" b="1" i="0" u="none" strike="noStrike" dirty="0">
                <a:solidFill>
                  <a:srgbClr val="000000"/>
                </a:solidFill>
                <a:effectLst/>
                <a:latin typeface="Verdana" panose="020B0604030504040204" pitchFamily="34" charset="0"/>
              </a:rPr>
              <a:t>C, C++, C#,  ASP.NET </a:t>
            </a:r>
            <a:r>
              <a:rPr lang="en-IN" b="1" dirty="0">
                <a:solidFill>
                  <a:srgbClr val="000000"/>
                </a:solidFill>
                <a:latin typeface="Verdana" panose="020B0604030504040204" pitchFamily="34" charset="0"/>
              </a:rPr>
              <a:t>MVC , </a:t>
            </a:r>
            <a:r>
              <a:rPr lang="en-IN" b="1" i="0" u="none" strike="noStrike" dirty="0">
                <a:solidFill>
                  <a:srgbClr val="000000"/>
                </a:solidFill>
                <a:effectLst/>
                <a:latin typeface="Verdana" panose="020B0604030504040204" pitchFamily="34" charset="0"/>
              </a:rPr>
              <a:t>SQL SERVER.</a:t>
            </a:r>
            <a:r>
              <a:rPr lang="en-IN" b="1" u="none" strike="noStrike" dirty="0">
                <a:solidFill>
                  <a:srgbClr val="000000"/>
                </a:solidFill>
                <a:latin typeface="Verdana" panose="020B0604030504040204" pitchFamily="34" charset="0"/>
              </a:rPr>
              <a:t>, OOPs, HTML5, CSS3.</a:t>
            </a:r>
            <a:endParaRPr lang="en-US" dirty="0"/>
          </a:p>
          <a:p>
            <a:r>
              <a:rPr lang="en-US" b="1" dirty="0"/>
              <a:t>Banking Portal Website</a:t>
            </a:r>
          </a:p>
          <a:p>
            <a:r>
              <a:rPr lang="en-US" dirty="0"/>
              <a:t>Case study of Banking Portal Website using  MS SQL SERVER as Backend and ASP.NET MVC5  as Front-End with HTML,CSS and Bootstrap.</a:t>
            </a:r>
          </a:p>
          <a:p>
            <a:r>
              <a:rPr lang="en-US" sz="1000" b="1" dirty="0">
                <a:latin typeface="+mn-lt"/>
              </a:rPr>
              <a:t>Abbott Project</a:t>
            </a:r>
          </a:p>
          <a:p>
            <a:r>
              <a:rPr lang="en-US" dirty="0">
                <a:solidFill>
                  <a:prstClr val="black"/>
                </a:solidFill>
                <a:latin typeface="+mn-lt"/>
              </a:rPr>
              <a:t>Successfully carried out the knowledge transition and the playback sessions.</a:t>
            </a:r>
            <a:endParaRPr lang="en-US" dirty="0"/>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Ishita Jain</a:t>
            </a:r>
          </a:p>
        </p:txBody>
      </p:sp>
      <p:sp>
        <p:nvSpPr>
          <p:cNvPr id="7180" name="TextBox 3"/>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7183" name="Text Placeholder 25"/>
          <p:cNvSpPr txBox="1">
            <a:spLocks noChangeArrowheads="1"/>
          </p:cNvSpPr>
          <p:nvPr/>
        </p:nvSpPr>
        <p:spPr bwMode="white">
          <a:xfrm>
            <a:off x="3076576" y="1978183"/>
            <a:ext cx="2381250" cy="330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A5</a:t>
            </a:r>
          </a:p>
        </p:txBody>
      </p:sp>
      <p:sp>
        <p:nvSpPr>
          <p:cNvPr id="5" name="Rectangle 4"/>
          <p:cNvSpPr/>
          <p:nvPr/>
        </p:nvSpPr>
        <p:spPr>
          <a:xfrm>
            <a:off x="9408478" y="501366"/>
            <a:ext cx="2540634"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Technlogy, </a:t>
            </a:r>
            <a:r>
              <a:rPr lang="en-US" altLang="nl-NL" sz="1000" dirty="0">
                <a:solidFill>
                  <a:prstClr val="black"/>
                </a:solidFill>
                <a:latin typeface="Verdana" panose="020B0604030504040204" pitchFamily="34" charset="0"/>
              </a:rPr>
              <a:t>Computer Science and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:2018 - 22</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12" name="Picture Placeholder 11" descr="A person posing for a picture&#10;&#10;Description automatically generated with medium confidence">
            <a:extLst>
              <a:ext uri="{FF2B5EF4-FFF2-40B4-BE49-F238E27FC236}">
                <a16:creationId xmlns:a16="http://schemas.microsoft.com/office/drawing/2014/main" id="{ECB86B94-2D25-4D01-9B3E-CA82F85FF8CB}"/>
              </a:ext>
            </a:extLst>
          </p:cNvPr>
          <p:cNvPicPr>
            <a:picLocks noGrp="1" noChangeAspect="1"/>
          </p:cNvPicPr>
          <p:nvPr>
            <p:ph type="pic" sz="quarter" idx="46"/>
          </p:nvPr>
        </p:nvPicPr>
        <p:blipFill>
          <a:blip r:embed="rId3" cstate="print">
            <a:extLst>
              <a:ext uri="{28A0092B-C50C-407E-A947-70E740481C1C}">
                <a14:useLocalDpi xmlns:a14="http://schemas.microsoft.com/office/drawing/2010/main" val="0"/>
              </a:ext>
            </a:extLst>
          </a:blip>
          <a:srcRect t="16618" b="16618"/>
          <a:stretch>
            <a:fillRect/>
          </a:stretch>
        </p:blipFill>
        <p:spPr>
          <a:xfrm>
            <a:off x="382588" y="236538"/>
            <a:ext cx="1735137" cy="1735137"/>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E6AA805E06284B92367B5312DAEABD" ma:contentTypeVersion="4" ma:contentTypeDescription="Create a new document." ma:contentTypeScope="" ma:versionID="33c6b47f6da853504478492478195520">
  <xsd:schema xmlns:xsd="http://www.w3.org/2001/XMLSchema" xmlns:xs="http://www.w3.org/2001/XMLSchema" xmlns:p="http://schemas.microsoft.com/office/2006/metadata/properties" xmlns:ns2="99b8c997-432e-483c-b625-62aec4b38177" xmlns:ns3="343810ac-2fc0-44cd-bf28-f3755551e1db" targetNamespace="http://schemas.microsoft.com/office/2006/metadata/properties" ma:root="true" ma:fieldsID="6459afef51945f3c6b029deaf746ee51" ns2:_="" ns3:_="">
    <xsd:import namespace="99b8c997-432e-483c-b625-62aec4b38177"/>
    <xsd:import namespace="343810ac-2fc0-44cd-bf28-f3755551e1d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b8c997-432e-483c-b625-62aec4b381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43810ac-2fc0-44cd-bf28-f3755551e1d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BD5416-C818-402A-A17E-CB0A9135EFD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43810ac-2fc0-44cd-bf28-f3755551e1db"/>
    <ds:schemaRef ds:uri="99b8c997-432e-483c-b625-62aec4b38177"/>
    <ds:schemaRef ds:uri="http://www.w3.org/XML/1998/namespace"/>
    <ds:schemaRef ds:uri="http://purl.org/dc/dcmitype/"/>
  </ds:schemaRefs>
</ds:datastoreItem>
</file>

<file path=customXml/itemProps2.xml><?xml version="1.0" encoding="utf-8"?>
<ds:datastoreItem xmlns:ds="http://schemas.openxmlformats.org/officeDocument/2006/customXml" ds:itemID="{0DCEDDA9-8596-40F2-9122-4482C20506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b8c997-432e-483c-b625-62aec4b38177"/>
    <ds:schemaRef ds:uri="343810ac-2fc0-44cd-bf28-f3755551e1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6D1F43A-5293-4DE0-B8BA-02737CAED0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532</TotalTime>
  <Words>169</Words>
  <Application>Microsoft Office PowerPoint</Application>
  <PresentationFormat>Widescreen</PresentationFormat>
  <Paragraphs>48</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Jain, Ishita</cp:lastModifiedBy>
  <cp:revision>175</cp:revision>
  <dcterms:created xsi:type="dcterms:W3CDTF">2020-09-22T06:24:00Z</dcterms:created>
  <dcterms:modified xsi:type="dcterms:W3CDTF">2022-11-04T05:06:36Z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0x01010003E6AA805E06284B92367B5312DAEABD</vt:lpwstr>
  </property>
  <property fmtid="{D5CDD505-2E9C-101B-9397-08002B2CF9AE}" pid="3" name="KSOProductBuildVer">
    <vt:lpwstr>1033-11.2.0.10152</vt:lpwstr>
  </property>
</Properties>
</file>