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Dosis"/>
      <p:regular r:id="rId27"/>
      <p:bold r:id="rId28"/>
    </p:embeddedFont>
    <p:embeddedFont>
      <p:font typeface="Roboto"/>
      <p:regular r:id="rId29"/>
      <p:bold r:id="rId30"/>
      <p:italic r:id="rId31"/>
      <p:boldItalic r:id="rId32"/>
    </p:embeddedFont>
    <p:embeddedFont>
      <p:font typeface="Bree Serif"/>
      <p:regular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D2B8D02-A9D5-46AE-85EA-7DD4E1DDC578}">
  <a:tblStyle styleId="{1D2B8D02-A9D5-46AE-85EA-7DD4E1DDC57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Dosis-bold.fntdata"/><Relationship Id="rId27" Type="http://schemas.openxmlformats.org/officeDocument/2006/relationships/font" Target="fonts/Dosi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BreeSerif-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b17bb6322_9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b17bb6322_9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b17bb6322_5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b17bb6322_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25da8e99b1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25da8e99b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5da8e99b1_1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25da8e99b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25da8e99b1_1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25da8e99b1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25da8e99b1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25da8e99b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25da8e99b1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25da8e99b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25da8e99b1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25da8e99b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25da8e99b1_0_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25da8e99b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eaff54c32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eaff54c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0b17bb6322_9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0b17bb6322_9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have achieved an </a:t>
            </a:r>
            <a:r>
              <a:rPr lang="en"/>
              <a:t>unfaltered</a:t>
            </a:r>
            <a:r>
              <a:rPr lang="en"/>
              <a:t> state.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e50d08f18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e50d08f1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e50d08f18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0e50d08f1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b17bb6322_7_4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b17bb6322_7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e50d08f18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e50d08f1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b17bb6322_9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b17bb6322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b17bb6322_9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b17bb6322_9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rgbClr val="222222"/>
        </a:solidFill>
      </p:bgPr>
    </p:bg>
    <p:spTree>
      <p:nvGrpSpPr>
        <p:cNvPr id="9"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086350" y="-38100"/>
            <a:ext cx="4114800" cy="5219700"/>
          </a:xfrm>
          <a:custGeom>
            <a:rect b="b" l="l" r="r" t="t"/>
            <a:pathLst>
              <a:path extrusionOk="0" h="208788" w="164592">
                <a:moveTo>
                  <a:pt x="0" y="1524"/>
                </a:moveTo>
                <a:lnTo>
                  <a:pt x="107442" y="208788"/>
                </a:lnTo>
                <a:lnTo>
                  <a:pt x="164592" y="208788"/>
                </a:lnTo>
                <a:lnTo>
                  <a:pt x="164592" y="0"/>
                </a:lnTo>
                <a:close/>
              </a:path>
            </a:pathLst>
          </a:custGeom>
          <a:solidFill>
            <a:schemeClr val="accent1"/>
          </a:solidFill>
          <a:ln>
            <a:noFill/>
          </a:ln>
        </p:spPr>
      </p:sp>
      <p:sp>
        <p:nvSpPr>
          <p:cNvPr id="12" name="Google Shape;12;p2"/>
          <p:cNvSpPr/>
          <p:nvPr/>
        </p:nvSpPr>
        <p:spPr>
          <a:xfrm flipH="1">
            <a:off x="-418950" y="4394400"/>
            <a:ext cx="8172300" cy="749100"/>
          </a:xfrm>
          <a:prstGeom prst="parallelogram">
            <a:avLst>
              <a:gd fmla="val 51542" name="adj"/>
            </a:avLst>
          </a:prstGeom>
          <a:solidFill>
            <a:srgbClr val="FFFFFF">
              <a:alpha val="17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3" name="Google Shape;13;p2"/>
          <p:cNvSpPr/>
          <p:nvPr/>
        </p:nvSpPr>
        <p:spPr>
          <a:xfrm flipH="1">
            <a:off x="1028475" y="4166400"/>
            <a:ext cx="8369700" cy="228000"/>
          </a:xfrm>
          <a:prstGeom prst="parallelogram">
            <a:avLst>
              <a:gd fmla="val 5154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txBox="1"/>
          <p:nvPr>
            <p:ph type="ctrTitle"/>
          </p:nvPr>
        </p:nvSpPr>
        <p:spPr>
          <a:xfrm>
            <a:off x="1028475" y="0"/>
            <a:ext cx="5238600" cy="40200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11"/>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chemeClr val="lt2"/>
          </a:solidFill>
          <a:ln>
            <a:noFill/>
          </a:ln>
        </p:spPr>
      </p:sp>
      <p:sp>
        <p:nvSpPr>
          <p:cNvPr id="95" name="Google Shape;95;p11"/>
          <p:cNvSpPr/>
          <p:nvPr/>
        </p:nvSpPr>
        <p:spPr>
          <a:xfrm flipH="1">
            <a:off x="-903537" y="-17561"/>
            <a:ext cx="1759200" cy="749100"/>
          </a:xfrm>
          <a:prstGeom prst="parallelogram">
            <a:avLst>
              <a:gd fmla="val 51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1"/>
          <p:cNvSpPr/>
          <p:nvPr/>
        </p:nvSpPr>
        <p:spPr>
          <a:xfrm flipH="1">
            <a:off x="472134" y="-9525"/>
            <a:ext cx="518400" cy="749100"/>
          </a:xfrm>
          <a:prstGeom prst="parallelogram">
            <a:avLst>
              <a:gd fmla="val 75009"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1"/>
          <p:cNvSpPr/>
          <p:nvPr/>
        </p:nvSpPr>
        <p:spPr>
          <a:xfrm flipH="1">
            <a:off x="990375" y="4925850"/>
            <a:ext cx="8369700" cy="2280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inverted">
  <p:cSld name="BLANK_1">
    <p:bg>
      <p:bgPr>
        <a:solidFill>
          <a:schemeClr val="dk1"/>
        </a:solidFill>
      </p:bgPr>
    </p:bg>
    <p:spTree>
      <p:nvGrpSpPr>
        <p:cNvPr id="99" name="Shape 99"/>
        <p:cNvGrpSpPr/>
        <p:nvPr/>
      </p:nvGrpSpPr>
      <p:grpSpPr>
        <a:xfrm>
          <a:off x="0" y="0"/>
          <a:ext cx="0" cy="0"/>
          <a:chOff x="0" y="0"/>
          <a:chExt cx="0" cy="0"/>
        </a:xfrm>
      </p:grpSpPr>
      <p:sp>
        <p:nvSpPr>
          <p:cNvPr id="100" name="Google Shape;100;p12"/>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chemeClr val="accent3"/>
          </a:solidFill>
          <a:ln>
            <a:noFill/>
          </a:ln>
        </p:spPr>
      </p:sp>
      <p:sp>
        <p:nvSpPr>
          <p:cNvPr id="101" name="Google Shape;101;p12"/>
          <p:cNvSpPr/>
          <p:nvPr/>
        </p:nvSpPr>
        <p:spPr>
          <a:xfrm flipH="1">
            <a:off x="-903537" y="-17561"/>
            <a:ext cx="1759200" cy="7491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2"/>
          <p:cNvSpPr/>
          <p:nvPr/>
        </p:nvSpPr>
        <p:spPr>
          <a:xfrm flipH="1">
            <a:off x="472134" y="-9525"/>
            <a:ext cx="518400" cy="749100"/>
          </a:xfrm>
          <a:prstGeom prst="parallelogram">
            <a:avLst>
              <a:gd fmla="val 75009"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2"/>
          <p:cNvSpPr/>
          <p:nvPr/>
        </p:nvSpPr>
        <p:spPr>
          <a:xfrm flipH="1">
            <a:off x="990375" y="4925850"/>
            <a:ext cx="8369700" cy="2280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2"/>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5" name="Shape 105"/>
        <p:cNvGrpSpPr/>
        <p:nvPr/>
      </p:nvGrpSpPr>
      <p:grpSpPr>
        <a:xfrm>
          <a:off x="0" y="0"/>
          <a:ext cx="0" cy="0"/>
          <a:chOff x="0" y="0"/>
          <a:chExt cx="0" cy="0"/>
        </a:xfrm>
      </p:grpSpPr>
      <p:sp>
        <p:nvSpPr>
          <p:cNvPr id="106" name="Google Shape;106;p13"/>
          <p:cNvSpPr txBox="1"/>
          <p:nvPr>
            <p:ph type="title"/>
          </p:nvPr>
        </p:nvSpPr>
        <p:spPr>
          <a:xfrm>
            <a:off x="982133" y="342901"/>
            <a:ext cx="7704600" cy="14859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lgn="l">
              <a:spcBef>
                <a:spcPts val="0"/>
              </a:spcBef>
              <a:spcAft>
                <a:spcPts val="0"/>
              </a:spcAft>
              <a:buSzPts val="2400"/>
              <a:buNone/>
              <a:defRPr/>
            </a:lvl2pPr>
            <a:lvl3pPr lvl="2" rtl="0" algn="l">
              <a:spcBef>
                <a:spcPts val="0"/>
              </a:spcBef>
              <a:spcAft>
                <a:spcPts val="0"/>
              </a:spcAft>
              <a:buSzPts val="2400"/>
              <a:buNone/>
              <a:defRPr/>
            </a:lvl3pPr>
            <a:lvl4pPr lvl="3" rtl="0" algn="l">
              <a:spcBef>
                <a:spcPts val="0"/>
              </a:spcBef>
              <a:spcAft>
                <a:spcPts val="0"/>
              </a:spcAft>
              <a:buSzPts val="2400"/>
              <a:buNone/>
              <a:defRPr/>
            </a:lvl4pPr>
            <a:lvl5pPr lvl="4" rtl="0" algn="l">
              <a:spcBef>
                <a:spcPts val="0"/>
              </a:spcBef>
              <a:spcAft>
                <a:spcPts val="0"/>
              </a:spcAft>
              <a:buSzPts val="2400"/>
              <a:buNone/>
              <a:defRPr/>
            </a:lvl5pPr>
            <a:lvl6pPr lvl="5" rtl="0" algn="l">
              <a:spcBef>
                <a:spcPts val="0"/>
              </a:spcBef>
              <a:spcAft>
                <a:spcPts val="0"/>
              </a:spcAft>
              <a:buSzPts val="2400"/>
              <a:buNone/>
              <a:defRPr/>
            </a:lvl6pPr>
            <a:lvl7pPr lvl="6" rtl="0" algn="l">
              <a:spcBef>
                <a:spcPts val="0"/>
              </a:spcBef>
              <a:spcAft>
                <a:spcPts val="0"/>
              </a:spcAft>
              <a:buSzPts val="2400"/>
              <a:buNone/>
              <a:defRPr/>
            </a:lvl7pPr>
            <a:lvl8pPr lvl="7" rtl="0" algn="l">
              <a:spcBef>
                <a:spcPts val="0"/>
              </a:spcBef>
              <a:spcAft>
                <a:spcPts val="0"/>
              </a:spcAft>
              <a:buSzPts val="2400"/>
              <a:buNone/>
              <a:defRPr/>
            </a:lvl8pPr>
            <a:lvl9pPr lvl="8" rtl="0" algn="l">
              <a:spcBef>
                <a:spcPts val="0"/>
              </a:spcBef>
              <a:spcAft>
                <a:spcPts val="0"/>
              </a:spcAft>
              <a:buSzPts val="2400"/>
              <a:buNone/>
              <a:defRPr/>
            </a:lvl9pPr>
          </a:lstStyle>
          <a:p/>
        </p:txBody>
      </p:sp>
      <p:sp>
        <p:nvSpPr>
          <p:cNvPr id="107" name="Google Shape;107;p13"/>
          <p:cNvSpPr txBox="1"/>
          <p:nvPr>
            <p:ph idx="1" type="body"/>
          </p:nvPr>
        </p:nvSpPr>
        <p:spPr>
          <a:xfrm>
            <a:off x="982133" y="2000250"/>
            <a:ext cx="7704600" cy="2499600"/>
          </a:xfrm>
          <a:prstGeom prst="rect">
            <a:avLst/>
          </a:prstGeom>
          <a:noFill/>
          <a:ln>
            <a:noFill/>
          </a:ln>
        </p:spPr>
        <p:txBody>
          <a:bodyPr anchorCtr="0" anchor="ctr" bIns="45700" lIns="91425" spcFirstLastPara="1" rIns="91425" wrap="square" tIns="45700">
            <a:normAutofit/>
          </a:bodyPr>
          <a:lstStyle>
            <a:lvl1pPr indent="-394335" lvl="0" marL="457200" rtl="0" algn="l">
              <a:spcBef>
                <a:spcPts val="360"/>
              </a:spcBef>
              <a:spcAft>
                <a:spcPts val="0"/>
              </a:spcAft>
              <a:buSzPts val="2610"/>
              <a:buChar char="▸"/>
              <a:defRPr/>
            </a:lvl1pPr>
            <a:lvl2pPr indent="-394335" lvl="1" marL="914400" rtl="0" algn="l">
              <a:spcBef>
                <a:spcPts val="600"/>
              </a:spcBef>
              <a:spcAft>
                <a:spcPts val="0"/>
              </a:spcAft>
              <a:buSzPts val="2610"/>
              <a:buChar char="▹"/>
              <a:defRPr/>
            </a:lvl2pPr>
            <a:lvl3pPr indent="-394335" lvl="2" marL="1371600" rtl="0" algn="l">
              <a:spcBef>
                <a:spcPts val="600"/>
              </a:spcBef>
              <a:spcAft>
                <a:spcPts val="0"/>
              </a:spcAft>
              <a:buSzPts val="2610"/>
              <a:buChar char="▹"/>
              <a:defRPr/>
            </a:lvl3pPr>
            <a:lvl4pPr indent="-394335" lvl="3" marL="1828800" rtl="0" algn="l">
              <a:spcBef>
                <a:spcPts val="600"/>
              </a:spcBef>
              <a:spcAft>
                <a:spcPts val="0"/>
              </a:spcAft>
              <a:buSzPts val="2610"/>
              <a:buChar char="▹"/>
              <a:defRPr/>
            </a:lvl4pPr>
            <a:lvl5pPr indent="-394335" lvl="4" marL="2286000" rtl="0" algn="l">
              <a:spcBef>
                <a:spcPts val="600"/>
              </a:spcBef>
              <a:spcAft>
                <a:spcPts val="0"/>
              </a:spcAft>
              <a:buSzPts val="2610"/>
              <a:buChar char="▹"/>
              <a:defRPr/>
            </a:lvl5pPr>
            <a:lvl6pPr indent="-394335" lvl="5" marL="2743200" rtl="0" algn="l">
              <a:spcBef>
                <a:spcPts val="600"/>
              </a:spcBef>
              <a:spcAft>
                <a:spcPts val="0"/>
              </a:spcAft>
              <a:buSzPts val="2610"/>
              <a:buChar char="▹"/>
              <a:defRPr/>
            </a:lvl6pPr>
            <a:lvl7pPr indent="-394335" lvl="6" marL="3200400" rtl="0" algn="l">
              <a:spcBef>
                <a:spcPts val="600"/>
              </a:spcBef>
              <a:spcAft>
                <a:spcPts val="0"/>
              </a:spcAft>
              <a:buSzPts val="2610"/>
              <a:buChar char="▹"/>
              <a:defRPr/>
            </a:lvl7pPr>
            <a:lvl8pPr indent="-394334" lvl="7" marL="3657600" rtl="0" algn="l">
              <a:spcBef>
                <a:spcPts val="600"/>
              </a:spcBef>
              <a:spcAft>
                <a:spcPts val="0"/>
              </a:spcAft>
              <a:buSzPts val="2610"/>
              <a:buChar char="▹"/>
              <a:defRPr/>
            </a:lvl8pPr>
            <a:lvl9pPr indent="-394334" lvl="8" marL="4114800" rtl="0" algn="l">
              <a:spcBef>
                <a:spcPts val="600"/>
              </a:spcBef>
              <a:spcAft>
                <a:spcPts val="600"/>
              </a:spcAft>
              <a:buSzPts val="2610"/>
              <a:buChar char="▹"/>
              <a:defRPr/>
            </a:lvl9pPr>
          </a:lstStyle>
          <a:p/>
        </p:txBody>
      </p:sp>
      <p:sp>
        <p:nvSpPr>
          <p:cNvPr id="108" name="Google Shape;108;p13"/>
          <p:cNvSpPr txBox="1"/>
          <p:nvPr>
            <p:ph idx="10" type="dt"/>
          </p:nvPr>
        </p:nvSpPr>
        <p:spPr>
          <a:xfrm>
            <a:off x="7344329" y="4581130"/>
            <a:ext cx="857400" cy="2739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9" name="Google Shape;109;p13"/>
          <p:cNvSpPr txBox="1"/>
          <p:nvPr>
            <p:ph idx="11" type="ftr"/>
          </p:nvPr>
        </p:nvSpPr>
        <p:spPr>
          <a:xfrm>
            <a:off x="1972647" y="4581130"/>
            <a:ext cx="53145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0" name="Google Shape;110;p13"/>
          <p:cNvSpPr txBox="1"/>
          <p:nvPr>
            <p:ph idx="12" type="sldNum"/>
          </p:nvPr>
        </p:nvSpPr>
        <p:spPr>
          <a:xfrm>
            <a:off x="8258967" y="4581130"/>
            <a:ext cx="4278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Clr>
                <a:schemeClr val="dk1"/>
              </a:buClr>
              <a:buSzPts val="1000"/>
              <a:buFont typeface="Corbel"/>
              <a:buNone/>
              <a:defRPr/>
            </a:lvl1pPr>
            <a:lvl2pPr indent="0" lvl="1" marL="0" rtl="0" algn="r">
              <a:spcBef>
                <a:spcPts val="0"/>
              </a:spcBef>
              <a:spcAft>
                <a:spcPts val="0"/>
              </a:spcAft>
              <a:buClr>
                <a:schemeClr val="dk1"/>
              </a:buClr>
              <a:buSzPts val="1000"/>
              <a:buFont typeface="Corbel"/>
              <a:buNone/>
              <a:defRPr/>
            </a:lvl2pPr>
            <a:lvl3pPr indent="0" lvl="2" marL="0" rtl="0" algn="r">
              <a:spcBef>
                <a:spcPts val="0"/>
              </a:spcBef>
              <a:spcAft>
                <a:spcPts val="0"/>
              </a:spcAft>
              <a:buClr>
                <a:schemeClr val="dk1"/>
              </a:buClr>
              <a:buSzPts val="1000"/>
              <a:buFont typeface="Corbel"/>
              <a:buNone/>
              <a:defRPr/>
            </a:lvl3pPr>
            <a:lvl4pPr indent="0" lvl="3" marL="0" rtl="0" algn="r">
              <a:spcBef>
                <a:spcPts val="0"/>
              </a:spcBef>
              <a:spcAft>
                <a:spcPts val="0"/>
              </a:spcAft>
              <a:buClr>
                <a:schemeClr val="dk1"/>
              </a:buClr>
              <a:buSzPts val="1000"/>
              <a:buFont typeface="Corbel"/>
              <a:buNone/>
              <a:defRPr/>
            </a:lvl4pPr>
            <a:lvl5pPr indent="0" lvl="4" marL="0" rtl="0" algn="r">
              <a:spcBef>
                <a:spcPts val="0"/>
              </a:spcBef>
              <a:spcAft>
                <a:spcPts val="0"/>
              </a:spcAft>
              <a:buClr>
                <a:schemeClr val="dk1"/>
              </a:buClr>
              <a:buSzPts val="1000"/>
              <a:buFont typeface="Corbel"/>
              <a:buNone/>
              <a:defRPr/>
            </a:lvl5pPr>
            <a:lvl6pPr indent="0" lvl="5" marL="0" rtl="0" algn="r">
              <a:spcBef>
                <a:spcPts val="0"/>
              </a:spcBef>
              <a:spcAft>
                <a:spcPts val="0"/>
              </a:spcAft>
              <a:buClr>
                <a:schemeClr val="dk1"/>
              </a:buClr>
              <a:buSzPts val="1000"/>
              <a:buFont typeface="Corbel"/>
              <a:buNone/>
              <a:defRPr/>
            </a:lvl6pPr>
            <a:lvl7pPr indent="0" lvl="6" marL="0" rtl="0" algn="r">
              <a:spcBef>
                <a:spcPts val="0"/>
              </a:spcBef>
              <a:spcAft>
                <a:spcPts val="0"/>
              </a:spcAft>
              <a:buClr>
                <a:schemeClr val="dk1"/>
              </a:buClr>
              <a:buSzPts val="1000"/>
              <a:buFont typeface="Corbel"/>
              <a:buNone/>
              <a:defRPr/>
            </a:lvl7pPr>
            <a:lvl8pPr indent="0" lvl="7" marL="0" rtl="0" algn="r">
              <a:spcBef>
                <a:spcPts val="0"/>
              </a:spcBef>
              <a:spcAft>
                <a:spcPts val="0"/>
              </a:spcAft>
              <a:buClr>
                <a:schemeClr val="dk1"/>
              </a:buClr>
              <a:buSzPts val="1000"/>
              <a:buFont typeface="Corbel"/>
              <a:buNone/>
              <a:defRPr/>
            </a:lvl8pPr>
            <a:lvl9pPr indent="0" lvl="8" marL="0" rtl="0" algn="r">
              <a:spcBef>
                <a:spcPts val="0"/>
              </a:spcBef>
              <a:spcAft>
                <a:spcPts val="0"/>
              </a:spcAft>
              <a:buClr>
                <a:schemeClr val="dk1"/>
              </a:buClr>
              <a:buSzPts val="1000"/>
              <a:buFont typeface="Corbel"/>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chemeClr val="accent1"/>
        </a:solidFill>
      </p:bgPr>
    </p:bg>
    <p:spTree>
      <p:nvGrpSpPr>
        <p:cNvPr id="15" name="Shape 15"/>
        <p:cNvGrpSpPr/>
        <p:nvPr/>
      </p:nvGrpSpPr>
      <p:grpSpPr>
        <a:xfrm>
          <a:off x="0" y="0"/>
          <a:ext cx="0" cy="0"/>
          <a:chOff x="0" y="0"/>
          <a:chExt cx="0" cy="0"/>
        </a:xfrm>
      </p:grpSpPr>
      <p:sp>
        <p:nvSpPr>
          <p:cNvPr id="16" name="Google Shape;16;p3"/>
          <p:cNvSpPr/>
          <p:nvPr/>
        </p:nvSpPr>
        <p:spPr>
          <a:xfrm>
            <a:off x="5086350" y="-38100"/>
            <a:ext cx="4114800" cy="5219700"/>
          </a:xfrm>
          <a:custGeom>
            <a:rect b="b" l="l" r="r" t="t"/>
            <a:pathLst>
              <a:path extrusionOk="0" h="208788" w="164592">
                <a:moveTo>
                  <a:pt x="0" y="1524"/>
                </a:moveTo>
                <a:lnTo>
                  <a:pt x="107442" y="208788"/>
                </a:lnTo>
                <a:lnTo>
                  <a:pt x="164592" y="208788"/>
                </a:lnTo>
                <a:lnTo>
                  <a:pt x="164592" y="0"/>
                </a:lnTo>
                <a:close/>
              </a:path>
            </a:pathLst>
          </a:custGeom>
          <a:solidFill>
            <a:srgbClr val="FFFFFF">
              <a:alpha val="17690"/>
            </a:srgbClr>
          </a:solidFill>
          <a:ln>
            <a:noFill/>
          </a:ln>
        </p:spPr>
      </p:sp>
      <p:sp>
        <p:nvSpPr>
          <p:cNvPr id="17" name="Google Shape;17;p3"/>
          <p:cNvSpPr/>
          <p:nvPr/>
        </p:nvSpPr>
        <p:spPr>
          <a:xfrm flipH="1">
            <a:off x="-418950" y="4394400"/>
            <a:ext cx="8172300" cy="749100"/>
          </a:xfrm>
          <a:prstGeom prst="parallelogram">
            <a:avLst>
              <a:gd fmla="val 5154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8" name="Google Shape;18;p3"/>
          <p:cNvSpPr/>
          <p:nvPr/>
        </p:nvSpPr>
        <p:spPr>
          <a:xfrm flipH="1">
            <a:off x="1028475" y="4166400"/>
            <a:ext cx="8369700" cy="228000"/>
          </a:xfrm>
          <a:prstGeom prst="parallelogram">
            <a:avLst>
              <a:gd fmla="val 51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ctrTitle"/>
          </p:nvPr>
        </p:nvSpPr>
        <p:spPr>
          <a:xfrm>
            <a:off x="1028475" y="2345350"/>
            <a:ext cx="52200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0" name="Google Shape;20;p3"/>
          <p:cNvSpPr txBox="1"/>
          <p:nvPr>
            <p:ph idx="1" type="subTitle"/>
          </p:nvPr>
        </p:nvSpPr>
        <p:spPr>
          <a:xfrm>
            <a:off x="1028475" y="3449650"/>
            <a:ext cx="5220000" cy="5700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222222"/>
              </a:buClr>
              <a:buSzPts val="2400"/>
              <a:buNone/>
              <a:defRPr sz="2400"/>
            </a:lvl1pPr>
            <a:lvl2pPr lvl="1" rtl="0">
              <a:spcBef>
                <a:spcPts val="0"/>
              </a:spcBef>
              <a:spcAft>
                <a:spcPts val="0"/>
              </a:spcAft>
              <a:buClr>
                <a:srgbClr val="222222"/>
              </a:buClr>
              <a:buSzPts val="2400"/>
              <a:buNone/>
              <a:defRPr/>
            </a:lvl2pPr>
            <a:lvl3pPr lvl="2" rtl="0">
              <a:spcBef>
                <a:spcPts val="0"/>
              </a:spcBef>
              <a:spcAft>
                <a:spcPts val="0"/>
              </a:spcAft>
              <a:buClr>
                <a:srgbClr val="222222"/>
              </a:buClr>
              <a:buSzPts val="2400"/>
              <a:buNone/>
              <a:defRPr/>
            </a:lvl3pPr>
            <a:lvl4pPr lvl="3" rtl="0">
              <a:spcBef>
                <a:spcPts val="0"/>
              </a:spcBef>
              <a:spcAft>
                <a:spcPts val="0"/>
              </a:spcAft>
              <a:buClr>
                <a:srgbClr val="222222"/>
              </a:buClr>
              <a:buSzPts val="2400"/>
              <a:buNone/>
              <a:defRPr sz="2400"/>
            </a:lvl4pPr>
            <a:lvl5pPr lvl="4" rtl="0">
              <a:spcBef>
                <a:spcPts val="0"/>
              </a:spcBef>
              <a:spcAft>
                <a:spcPts val="0"/>
              </a:spcAft>
              <a:buClr>
                <a:srgbClr val="222222"/>
              </a:buClr>
              <a:buSzPts val="2400"/>
              <a:buNone/>
              <a:defRPr sz="2400"/>
            </a:lvl5pPr>
            <a:lvl6pPr lvl="5" rtl="0">
              <a:spcBef>
                <a:spcPts val="0"/>
              </a:spcBef>
              <a:spcAft>
                <a:spcPts val="0"/>
              </a:spcAft>
              <a:buClr>
                <a:srgbClr val="222222"/>
              </a:buClr>
              <a:buSzPts val="2400"/>
              <a:buNone/>
              <a:defRPr sz="2400"/>
            </a:lvl6pPr>
            <a:lvl7pPr lvl="6" rtl="0">
              <a:spcBef>
                <a:spcPts val="0"/>
              </a:spcBef>
              <a:spcAft>
                <a:spcPts val="0"/>
              </a:spcAft>
              <a:buClr>
                <a:srgbClr val="222222"/>
              </a:buClr>
              <a:buSzPts val="2400"/>
              <a:buNone/>
              <a:defRPr sz="2400"/>
            </a:lvl7pPr>
            <a:lvl8pPr lvl="7" rtl="0">
              <a:spcBef>
                <a:spcPts val="0"/>
              </a:spcBef>
              <a:spcAft>
                <a:spcPts val="0"/>
              </a:spcAft>
              <a:buClr>
                <a:srgbClr val="222222"/>
              </a:buClr>
              <a:buSzPts val="2400"/>
              <a:buNone/>
              <a:defRPr sz="2400"/>
            </a:lvl8pPr>
            <a:lvl9pPr lvl="8" rtl="0">
              <a:spcBef>
                <a:spcPts val="0"/>
              </a:spcBef>
              <a:spcAft>
                <a:spcPts val="0"/>
              </a:spcAft>
              <a:buClr>
                <a:srgbClr val="222222"/>
              </a:buClr>
              <a:buSzPts val="2400"/>
              <a:buNone/>
              <a:defRPr sz="2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1" name="Shape 21"/>
        <p:cNvGrpSpPr/>
        <p:nvPr/>
      </p:nvGrpSpPr>
      <p:grpSpPr>
        <a:xfrm>
          <a:off x="0" y="0"/>
          <a:ext cx="0" cy="0"/>
          <a:chOff x="0" y="0"/>
          <a:chExt cx="0" cy="0"/>
        </a:xfrm>
      </p:grpSpPr>
      <p:sp>
        <p:nvSpPr>
          <p:cNvPr id="22" name="Google Shape;22;p4"/>
          <p:cNvSpPr/>
          <p:nvPr/>
        </p:nvSpPr>
        <p:spPr>
          <a:xfrm>
            <a:off x="-44050" y="-38100"/>
            <a:ext cx="4139800" cy="5192625"/>
          </a:xfrm>
          <a:custGeom>
            <a:rect b="b" l="l" r="r" t="t"/>
            <a:pathLst>
              <a:path extrusionOk="0" h="207705" w="165592">
                <a:moveTo>
                  <a:pt x="165592" y="207264"/>
                </a:moveTo>
                <a:lnTo>
                  <a:pt x="58150" y="0"/>
                </a:lnTo>
                <a:lnTo>
                  <a:pt x="0" y="643"/>
                </a:lnTo>
                <a:lnTo>
                  <a:pt x="881" y="207705"/>
                </a:lnTo>
                <a:close/>
              </a:path>
            </a:pathLst>
          </a:custGeom>
          <a:solidFill>
            <a:schemeClr val="lt2"/>
          </a:solidFill>
          <a:ln>
            <a:noFill/>
          </a:ln>
        </p:spPr>
      </p:sp>
      <p:sp>
        <p:nvSpPr>
          <p:cNvPr id="23" name="Google Shape;23;p4"/>
          <p:cNvSpPr/>
          <p:nvPr/>
        </p:nvSpPr>
        <p:spPr>
          <a:xfrm flipH="1">
            <a:off x="-647600" y="-14750"/>
            <a:ext cx="2481900" cy="749100"/>
          </a:xfrm>
          <a:prstGeom prst="parallelogram">
            <a:avLst>
              <a:gd fmla="val 51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ph idx="1" type="body"/>
          </p:nvPr>
        </p:nvSpPr>
        <p:spPr>
          <a:xfrm>
            <a:off x="990375" y="1021950"/>
            <a:ext cx="7343100" cy="3372600"/>
          </a:xfrm>
          <a:prstGeom prst="rect">
            <a:avLst/>
          </a:prstGeom>
        </p:spPr>
        <p:txBody>
          <a:bodyPr anchorCtr="0" anchor="ctr" bIns="91425" lIns="91425" spcFirstLastPara="1" rIns="91425" wrap="square" tIns="91425">
            <a:noAutofit/>
          </a:bodyPr>
          <a:lstStyle>
            <a:lvl1pPr indent="-457200" lvl="0" marL="457200" rtl="0">
              <a:spcBef>
                <a:spcPts val="600"/>
              </a:spcBef>
              <a:spcAft>
                <a:spcPts val="0"/>
              </a:spcAft>
              <a:buSzPts val="3600"/>
              <a:buChar char="▸"/>
              <a:defRPr i="1" sz="3600"/>
            </a:lvl1pPr>
            <a:lvl2pPr indent="-457200" lvl="1" marL="914400" rtl="0">
              <a:spcBef>
                <a:spcPts val="0"/>
              </a:spcBef>
              <a:spcAft>
                <a:spcPts val="0"/>
              </a:spcAft>
              <a:buSzPts val="3600"/>
              <a:buChar char="▹"/>
              <a:defRPr i="1" sz="3600"/>
            </a:lvl2pPr>
            <a:lvl3pPr indent="-457200" lvl="2" marL="1371600" rtl="0">
              <a:spcBef>
                <a:spcPts val="0"/>
              </a:spcBef>
              <a:spcAft>
                <a:spcPts val="0"/>
              </a:spcAft>
              <a:buSzPts val="3600"/>
              <a:buChar char="▹"/>
              <a:defRPr i="1" sz="3600"/>
            </a:lvl3pPr>
            <a:lvl4pPr indent="-457200" lvl="3" marL="1828800" rtl="0">
              <a:spcBef>
                <a:spcPts val="0"/>
              </a:spcBef>
              <a:spcAft>
                <a:spcPts val="0"/>
              </a:spcAft>
              <a:buSzPts val="3600"/>
              <a:buChar char="▹"/>
              <a:defRPr i="1" sz="3600"/>
            </a:lvl4pPr>
            <a:lvl5pPr indent="-457200" lvl="4" marL="2286000" rtl="0">
              <a:spcBef>
                <a:spcPts val="0"/>
              </a:spcBef>
              <a:spcAft>
                <a:spcPts val="0"/>
              </a:spcAft>
              <a:buSzPts val="3600"/>
              <a:buChar char="▹"/>
              <a:defRPr i="1" sz="3600"/>
            </a:lvl5pPr>
            <a:lvl6pPr indent="-457200" lvl="5" marL="2743200" rtl="0">
              <a:spcBef>
                <a:spcPts val="0"/>
              </a:spcBef>
              <a:spcAft>
                <a:spcPts val="0"/>
              </a:spcAft>
              <a:buSzPts val="3600"/>
              <a:buChar char="▹"/>
              <a:defRPr i="1" sz="3600"/>
            </a:lvl6pPr>
            <a:lvl7pPr indent="-457200" lvl="6" marL="3200400" rtl="0">
              <a:spcBef>
                <a:spcPts val="0"/>
              </a:spcBef>
              <a:spcAft>
                <a:spcPts val="0"/>
              </a:spcAft>
              <a:buSzPts val="3600"/>
              <a:buChar char="▹"/>
              <a:defRPr i="1" sz="3600"/>
            </a:lvl7pPr>
            <a:lvl8pPr indent="-457200" lvl="7" marL="3657600" rtl="0">
              <a:spcBef>
                <a:spcPts val="0"/>
              </a:spcBef>
              <a:spcAft>
                <a:spcPts val="0"/>
              </a:spcAft>
              <a:buSzPts val="3600"/>
              <a:buChar char="▹"/>
              <a:defRPr i="1" sz="3600"/>
            </a:lvl8pPr>
            <a:lvl9pPr indent="-457200" lvl="8" marL="4114800">
              <a:spcBef>
                <a:spcPts val="0"/>
              </a:spcBef>
              <a:spcAft>
                <a:spcPts val="0"/>
              </a:spcAft>
              <a:buSzPts val="3600"/>
              <a:buChar char="▹"/>
              <a:defRPr i="1" sz="3600"/>
            </a:lvl9pPr>
          </a:lstStyle>
          <a:p/>
        </p:txBody>
      </p:sp>
      <p:sp>
        <p:nvSpPr>
          <p:cNvPr id="25" name="Google Shape;25;p4"/>
          <p:cNvSpPr txBox="1"/>
          <p:nvPr/>
        </p:nvSpPr>
        <p:spPr>
          <a:xfrm>
            <a:off x="-121150" y="-271850"/>
            <a:ext cx="19557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6" name="Google Shape;26;p4"/>
          <p:cNvSpPr/>
          <p:nvPr/>
        </p:nvSpPr>
        <p:spPr>
          <a:xfrm flipH="1">
            <a:off x="1440947" y="-14750"/>
            <a:ext cx="745800" cy="7491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flipH="1">
            <a:off x="6957299" y="4394650"/>
            <a:ext cx="2643900" cy="7491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txBox="1"/>
          <p:nvPr/>
        </p:nvSpPr>
        <p:spPr>
          <a:xfrm>
            <a:off x="6957475" y="4137550"/>
            <a:ext cx="21864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9" name="Google Shape;29;p4"/>
          <p:cNvSpPr/>
          <p:nvPr/>
        </p:nvSpPr>
        <p:spPr>
          <a:xfrm flipH="1">
            <a:off x="6626547" y="4394650"/>
            <a:ext cx="745800" cy="749100"/>
          </a:xfrm>
          <a:prstGeom prst="parallelogram">
            <a:avLst>
              <a:gd fmla="val 51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0" name="Shape 30"/>
        <p:cNvGrpSpPr/>
        <p:nvPr/>
      </p:nvGrpSpPr>
      <p:grpSpPr>
        <a:xfrm>
          <a:off x="0" y="0"/>
          <a:ext cx="0" cy="0"/>
          <a:chOff x="0" y="0"/>
          <a:chExt cx="0" cy="0"/>
        </a:xfrm>
      </p:grpSpPr>
      <p:grpSp>
        <p:nvGrpSpPr>
          <p:cNvPr id="31" name="Google Shape;31;p5"/>
          <p:cNvGrpSpPr/>
          <p:nvPr/>
        </p:nvGrpSpPr>
        <p:grpSpPr>
          <a:xfrm>
            <a:off x="-903537" y="-38100"/>
            <a:ext cx="10524355" cy="5214650"/>
            <a:chOff x="-903537" y="-38100"/>
            <a:chExt cx="10524355" cy="5214650"/>
          </a:xfrm>
        </p:grpSpPr>
        <p:sp>
          <p:nvSpPr>
            <p:cNvPr id="32" name="Google Shape;32;p5"/>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chemeClr val="lt2"/>
            </a:solidFill>
            <a:ln>
              <a:noFill/>
            </a:ln>
          </p:spPr>
        </p:sp>
        <p:sp>
          <p:nvSpPr>
            <p:cNvPr id="33" name="Google Shape;33;p5"/>
            <p:cNvSpPr/>
            <p:nvPr/>
          </p:nvSpPr>
          <p:spPr>
            <a:xfrm flipH="1">
              <a:off x="-903537" y="-17561"/>
              <a:ext cx="1759200" cy="749100"/>
            </a:xfrm>
            <a:prstGeom prst="parallelogram">
              <a:avLst>
                <a:gd fmla="val 51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p:nvPr/>
          </p:nvSpPr>
          <p:spPr>
            <a:xfrm flipH="1">
              <a:off x="472134" y="-9525"/>
              <a:ext cx="518400" cy="749100"/>
            </a:xfrm>
            <a:prstGeom prst="parallelogram">
              <a:avLst>
                <a:gd fmla="val 75009"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flipH="1">
              <a:off x="742953" y="272850"/>
              <a:ext cx="7505700" cy="749100"/>
            </a:xfrm>
            <a:prstGeom prst="parallelogram">
              <a:avLst>
                <a:gd fmla="val 51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flipH="1">
              <a:off x="7861618" y="272850"/>
              <a:ext cx="1759200" cy="7491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flipH="1">
              <a:off x="990375" y="4925850"/>
              <a:ext cx="8369700" cy="2280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5"/>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9" name="Google Shape;39;p5"/>
          <p:cNvSpPr txBox="1"/>
          <p:nvPr>
            <p:ph idx="1" type="body"/>
          </p:nvPr>
        </p:nvSpPr>
        <p:spPr>
          <a:xfrm>
            <a:off x="1104900" y="1277625"/>
            <a:ext cx="7581900" cy="36483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40" name="Google Shape;40;p5"/>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1" name="Shape 41"/>
        <p:cNvGrpSpPr/>
        <p:nvPr/>
      </p:nvGrpSpPr>
      <p:grpSpPr>
        <a:xfrm>
          <a:off x="0" y="0"/>
          <a:ext cx="0" cy="0"/>
          <a:chOff x="0" y="0"/>
          <a:chExt cx="0" cy="0"/>
        </a:xfrm>
      </p:grpSpPr>
      <p:grpSp>
        <p:nvGrpSpPr>
          <p:cNvPr id="42" name="Google Shape;42;p6"/>
          <p:cNvGrpSpPr/>
          <p:nvPr/>
        </p:nvGrpSpPr>
        <p:grpSpPr>
          <a:xfrm>
            <a:off x="-903537" y="-38100"/>
            <a:ext cx="10524355" cy="5214650"/>
            <a:chOff x="-903537" y="-38100"/>
            <a:chExt cx="10524355" cy="5214650"/>
          </a:xfrm>
        </p:grpSpPr>
        <p:sp>
          <p:nvSpPr>
            <p:cNvPr id="43" name="Google Shape;43;p6"/>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chemeClr val="lt2"/>
            </a:solidFill>
            <a:ln>
              <a:noFill/>
            </a:ln>
          </p:spPr>
        </p:sp>
        <p:sp>
          <p:nvSpPr>
            <p:cNvPr id="44" name="Google Shape;44;p6"/>
            <p:cNvSpPr/>
            <p:nvPr/>
          </p:nvSpPr>
          <p:spPr>
            <a:xfrm flipH="1">
              <a:off x="-903537" y="-17561"/>
              <a:ext cx="1759200" cy="749100"/>
            </a:xfrm>
            <a:prstGeom prst="parallelogram">
              <a:avLst>
                <a:gd fmla="val 51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flipH="1">
              <a:off x="472134" y="-9525"/>
              <a:ext cx="518400" cy="749100"/>
            </a:xfrm>
            <a:prstGeom prst="parallelogram">
              <a:avLst>
                <a:gd fmla="val 75009"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flipH="1">
              <a:off x="742953" y="272850"/>
              <a:ext cx="7505700" cy="749100"/>
            </a:xfrm>
            <a:prstGeom prst="parallelogram">
              <a:avLst>
                <a:gd fmla="val 51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p:nvPr/>
          </p:nvSpPr>
          <p:spPr>
            <a:xfrm flipH="1">
              <a:off x="7861618" y="272850"/>
              <a:ext cx="1759200" cy="7491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6"/>
            <p:cNvSpPr/>
            <p:nvPr/>
          </p:nvSpPr>
          <p:spPr>
            <a:xfrm flipH="1">
              <a:off x="990375" y="4925850"/>
              <a:ext cx="8369700" cy="2280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6"/>
          <p:cNvSpPr txBox="1"/>
          <p:nvPr>
            <p:ph type="title"/>
          </p:nvPr>
        </p:nvSpPr>
        <p:spPr>
          <a:xfrm>
            <a:off x="1101386" y="272850"/>
            <a:ext cx="7574400" cy="7491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b="0" sz="2400"/>
            </a:lvl1pPr>
            <a:lvl2pPr lvl="1">
              <a:spcBef>
                <a:spcPts val="0"/>
              </a:spcBef>
              <a:spcAft>
                <a:spcPts val="0"/>
              </a:spcAft>
              <a:buSzPts val="2400"/>
              <a:buNone/>
              <a:defRPr b="0" sz="2400"/>
            </a:lvl2pPr>
            <a:lvl3pPr lvl="2">
              <a:spcBef>
                <a:spcPts val="0"/>
              </a:spcBef>
              <a:spcAft>
                <a:spcPts val="0"/>
              </a:spcAft>
              <a:buSzPts val="2400"/>
              <a:buNone/>
              <a:defRPr b="0" sz="2400"/>
            </a:lvl3pPr>
            <a:lvl4pPr lvl="3">
              <a:spcBef>
                <a:spcPts val="0"/>
              </a:spcBef>
              <a:spcAft>
                <a:spcPts val="0"/>
              </a:spcAft>
              <a:buSzPts val="2400"/>
              <a:buNone/>
              <a:defRPr b="0" sz="2400"/>
            </a:lvl4pPr>
            <a:lvl5pPr lvl="4">
              <a:spcBef>
                <a:spcPts val="0"/>
              </a:spcBef>
              <a:spcAft>
                <a:spcPts val="0"/>
              </a:spcAft>
              <a:buSzPts val="2400"/>
              <a:buNone/>
              <a:defRPr b="0" sz="2400"/>
            </a:lvl5pPr>
            <a:lvl6pPr lvl="5">
              <a:spcBef>
                <a:spcPts val="0"/>
              </a:spcBef>
              <a:spcAft>
                <a:spcPts val="0"/>
              </a:spcAft>
              <a:buSzPts val="2400"/>
              <a:buNone/>
              <a:defRPr b="0" sz="2400"/>
            </a:lvl6pPr>
            <a:lvl7pPr lvl="6">
              <a:spcBef>
                <a:spcPts val="0"/>
              </a:spcBef>
              <a:spcAft>
                <a:spcPts val="0"/>
              </a:spcAft>
              <a:buSzPts val="2400"/>
              <a:buNone/>
              <a:defRPr b="0" sz="2400"/>
            </a:lvl7pPr>
            <a:lvl8pPr lvl="7">
              <a:spcBef>
                <a:spcPts val="0"/>
              </a:spcBef>
              <a:spcAft>
                <a:spcPts val="0"/>
              </a:spcAft>
              <a:buSzPts val="2400"/>
              <a:buNone/>
              <a:defRPr b="0" sz="2400"/>
            </a:lvl8pPr>
            <a:lvl9pPr lvl="8">
              <a:spcBef>
                <a:spcPts val="0"/>
              </a:spcBef>
              <a:spcAft>
                <a:spcPts val="0"/>
              </a:spcAft>
              <a:buSzPts val="2400"/>
              <a:buNone/>
              <a:defRPr b="0" sz="2400"/>
            </a:lvl9pPr>
          </a:lstStyle>
          <a:p/>
        </p:txBody>
      </p:sp>
      <p:sp>
        <p:nvSpPr>
          <p:cNvPr id="50" name="Google Shape;50;p6"/>
          <p:cNvSpPr txBox="1"/>
          <p:nvPr>
            <p:ph idx="1" type="body"/>
          </p:nvPr>
        </p:nvSpPr>
        <p:spPr>
          <a:xfrm>
            <a:off x="1101375" y="1311550"/>
            <a:ext cx="3681900" cy="3537900"/>
          </a:xfrm>
          <a:prstGeom prst="rect">
            <a:avLst/>
          </a:prstGeom>
        </p:spPr>
        <p:txBody>
          <a:bodyPr anchorCtr="0" anchor="t" bIns="91425" lIns="91425" spcFirstLastPara="1" rIns="91425" wrap="square" tIns="91425">
            <a:noAutofit/>
          </a:bodyPr>
          <a:lstStyle>
            <a:lvl1pPr indent="-393700" lvl="0" marL="457200">
              <a:spcBef>
                <a:spcPts val="600"/>
              </a:spcBef>
              <a:spcAft>
                <a:spcPts val="0"/>
              </a:spcAft>
              <a:buSzPts val="2600"/>
              <a:buChar char="▸"/>
              <a:defRPr sz="2600"/>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sp>
        <p:nvSpPr>
          <p:cNvPr id="51" name="Google Shape;51;p6"/>
          <p:cNvSpPr txBox="1"/>
          <p:nvPr>
            <p:ph idx="2" type="body"/>
          </p:nvPr>
        </p:nvSpPr>
        <p:spPr>
          <a:xfrm>
            <a:off x="5004949" y="1311550"/>
            <a:ext cx="3681900" cy="3537900"/>
          </a:xfrm>
          <a:prstGeom prst="rect">
            <a:avLst/>
          </a:prstGeom>
        </p:spPr>
        <p:txBody>
          <a:bodyPr anchorCtr="0" anchor="t" bIns="91425" lIns="91425" spcFirstLastPara="1" rIns="91425" wrap="square" tIns="91425">
            <a:noAutofit/>
          </a:bodyPr>
          <a:lstStyle>
            <a:lvl1pPr indent="-393700" lvl="0" marL="457200">
              <a:spcBef>
                <a:spcPts val="600"/>
              </a:spcBef>
              <a:spcAft>
                <a:spcPts val="0"/>
              </a:spcAft>
              <a:buSzPts val="2600"/>
              <a:buChar char="▸"/>
              <a:defRPr sz="2600"/>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sp>
        <p:nvSpPr>
          <p:cNvPr id="52" name="Google Shape;52;p6"/>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53" name="Shape 53"/>
        <p:cNvGrpSpPr/>
        <p:nvPr/>
      </p:nvGrpSpPr>
      <p:grpSpPr>
        <a:xfrm>
          <a:off x="0" y="0"/>
          <a:ext cx="0" cy="0"/>
          <a:chOff x="0" y="0"/>
          <a:chExt cx="0" cy="0"/>
        </a:xfrm>
      </p:grpSpPr>
      <p:grpSp>
        <p:nvGrpSpPr>
          <p:cNvPr id="54" name="Google Shape;54;p7"/>
          <p:cNvGrpSpPr/>
          <p:nvPr/>
        </p:nvGrpSpPr>
        <p:grpSpPr>
          <a:xfrm>
            <a:off x="-903537" y="-38100"/>
            <a:ext cx="10524355" cy="5214650"/>
            <a:chOff x="-903537" y="-38100"/>
            <a:chExt cx="10524355" cy="5214650"/>
          </a:xfrm>
        </p:grpSpPr>
        <p:sp>
          <p:nvSpPr>
            <p:cNvPr id="55" name="Google Shape;55;p7"/>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chemeClr val="lt2"/>
            </a:solidFill>
            <a:ln>
              <a:noFill/>
            </a:ln>
          </p:spPr>
        </p:sp>
        <p:sp>
          <p:nvSpPr>
            <p:cNvPr id="56" name="Google Shape;56;p7"/>
            <p:cNvSpPr/>
            <p:nvPr/>
          </p:nvSpPr>
          <p:spPr>
            <a:xfrm flipH="1">
              <a:off x="-903537" y="-17561"/>
              <a:ext cx="1759200" cy="749100"/>
            </a:xfrm>
            <a:prstGeom prst="parallelogram">
              <a:avLst>
                <a:gd fmla="val 51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7"/>
            <p:cNvSpPr/>
            <p:nvPr/>
          </p:nvSpPr>
          <p:spPr>
            <a:xfrm flipH="1">
              <a:off x="472134" y="-9525"/>
              <a:ext cx="518400" cy="749100"/>
            </a:xfrm>
            <a:prstGeom prst="parallelogram">
              <a:avLst>
                <a:gd fmla="val 75009"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7"/>
            <p:cNvSpPr/>
            <p:nvPr/>
          </p:nvSpPr>
          <p:spPr>
            <a:xfrm flipH="1">
              <a:off x="742953" y="272850"/>
              <a:ext cx="7505700" cy="749100"/>
            </a:xfrm>
            <a:prstGeom prst="parallelogram">
              <a:avLst>
                <a:gd fmla="val 51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p:nvPr/>
          </p:nvSpPr>
          <p:spPr>
            <a:xfrm flipH="1">
              <a:off x="7861618" y="272850"/>
              <a:ext cx="1759200" cy="7491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
            <p:cNvSpPr/>
            <p:nvPr/>
          </p:nvSpPr>
          <p:spPr>
            <a:xfrm flipH="1">
              <a:off x="990375" y="4925850"/>
              <a:ext cx="8369700" cy="2280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7"/>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62" name="Google Shape;62;p7"/>
          <p:cNvSpPr txBox="1"/>
          <p:nvPr>
            <p:ph idx="1" type="body"/>
          </p:nvPr>
        </p:nvSpPr>
        <p:spPr>
          <a:xfrm>
            <a:off x="1104900" y="1224350"/>
            <a:ext cx="2423100" cy="35490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63" name="Google Shape;63;p7"/>
          <p:cNvSpPr txBox="1"/>
          <p:nvPr>
            <p:ph idx="2" type="body"/>
          </p:nvPr>
        </p:nvSpPr>
        <p:spPr>
          <a:xfrm>
            <a:off x="3652189" y="1224350"/>
            <a:ext cx="2423100" cy="35490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64" name="Google Shape;64;p7"/>
          <p:cNvSpPr txBox="1"/>
          <p:nvPr>
            <p:ph idx="3" type="body"/>
          </p:nvPr>
        </p:nvSpPr>
        <p:spPr>
          <a:xfrm>
            <a:off x="6199478" y="1224350"/>
            <a:ext cx="2423100" cy="35490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65" name="Google Shape;65;p7"/>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grpSp>
        <p:nvGrpSpPr>
          <p:cNvPr id="67" name="Google Shape;67;p8"/>
          <p:cNvGrpSpPr/>
          <p:nvPr/>
        </p:nvGrpSpPr>
        <p:grpSpPr>
          <a:xfrm>
            <a:off x="-903537" y="-38100"/>
            <a:ext cx="10524355" cy="5214650"/>
            <a:chOff x="-903537" y="-38100"/>
            <a:chExt cx="10524355" cy="5214650"/>
          </a:xfrm>
        </p:grpSpPr>
        <p:sp>
          <p:nvSpPr>
            <p:cNvPr id="68" name="Google Shape;68;p8"/>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chemeClr val="lt2"/>
            </a:solidFill>
            <a:ln>
              <a:noFill/>
            </a:ln>
          </p:spPr>
        </p:sp>
        <p:sp>
          <p:nvSpPr>
            <p:cNvPr id="69" name="Google Shape;69;p8"/>
            <p:cNvSpPr/>
            <p:nvPr/>
          </p:nvSpPr>
          <p:spPr>
            <a:xfrm flipH="1">
              <a:off x="-903537" y="-17561"/>
              <a:ext cx="1759200" cy="749100"/>
            </a:xfrm>
            <a:prstGeom prst="parallelogram">
              <a:avLst>
                <a:gd fmla="val 51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flipH="1">
              <a:off x="472134" y="-9525"/>
              <a:ext cx="518400" cy="749100"/>
            </a:xfrm>
            <a:prstGeom prst="parallelogram">
              <a:avLst>
                <a:gd fmla="val 75009"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p:nvPr/>
          </p:nvSpPr>
          <p:spPr>
            <a:xfrm flipH="1">
              <a:off x="742953" y="272850"/>
              <a:ext cx="7505700" cy="749100"/>
            </a:xfrm>
            <a:prstGeom prst="parallelogram">
              <a:avLst>
                <a:gd fmla="val 51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flipH="1">
              <a:off x="7861618" y="272850"/>
              <a:ext cx="1759200" cy="7491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flipH="1">
              <a:off x="990375" y="4925850"/>
              <a:ext cx="8369700" cy="2280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8"/>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75" name="Google Shape;75;p8"/>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TITLE_ONLY_1">
    <p:spTree>
      <p:nvGrpSpPr>
        <p:cNvPr id="76" name="Shape 76"/>
        <p:cNvGrpSpPr/>
        <p:nvPr/>
      </p:nvGrpSpPr>
      <p:grpSpPr>
        <a:xfrm>
          <a:off x="0" y="0"/>
          <a:ext cx="0" cy="0"/>
          <a:chOff x="0" y="0"/>
          <a:chExt cx="0" cy="0"/>
        </a:xfrm>
      </p:grpSpPr>
      <p:sp>
        <p:nvSpPr>
          <p:cNvPr id="77" name="Google Shape;77;p9"/>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rgbClr val="FFFFFF">
              <a:alpha val="17690"/>
            </a:srgbClr>
          </a:solidFill>
          <a:ln>
            <a:noFill/>
          </a:ln>
        </p:spPr>
      </p:sp>
      <p:sp>
        <p:nvSpPr>
          <p:cNvPr id="78" name="Google Shape;78;p9"/>
          <p:cNvSpPr/>
          <p:nvPr/>
        </p:nvSpPr>
        <p:spPr>
          <a:xfrm flipH="1">
            <a:off x="-903537" y="-17561"/>
            <a:ext cx="1759200" cy="749100"/>
          </a:xfrm>
          <a:prstGeom prst="parallelogram">
            <a:avLst>
              <a:gd fmla="val 51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9"/>
          <p:cNvSpPr/>
          <p:nvPr/>
        </p:nvSpPr>
        <p:spPr>
          <a:xfrm flipH="1">
            <a:off x="472134" y="-9525"/>
            <a:ext cx="518400" cy="749100"/>
          </a:xfrm>
          <a:prstGeom prst="parallelogram">
            <a:avLst>
              <a:gd fmla="val 75009"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flipH="1">
            <a:off x="742953" y="272850"/>
            <a:ext cx="7505700" cy="749100"/>
          </a:xfrm>
          <a:prstGeom prst="parallelogram">
            <a:avLst>
              <a:gd fmla="val 51542" name="adj"/>
            </a:avLst>
          </a:prstGeom>
          <a:solidFill>
            <a:srgbClr val="222222">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9"/>
          <p:cNvSpPr/>
          <p:nvPr/>
        </p:nvSpPr>
        <p:spPr>
          <a:xfrm flipH="1">
            <a:off x="7861618" y="272850"/>
            <a:ext cx="1759200" cy="7491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9"/>
          <p:cNvSpPr/>
          <p:nvPr/>
        </p:nvSpPr>
        <p:spPr>
          <a:xfrm flipH="1">
            <a:off x="990375" y="4925850"/>
            <a:ext cx="8369700" cy="2280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9"/>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84" name="Google Shape;84;p9"/>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5" name="Shape 85"/>
        <p:cNvGrpSpPr/>
        <p:nvPr/>
      </p:nvGrpSpPr>
      <p:grpSpPr>
        <a:xfrm>
          <a:off x="0" y="0"/>
          <a:ext cx="0" cy="0"/>
          <a:chOff x="0" y="0"/>
          <a:chExt cx="0" cy="0"/>
        </a:xfrm>
      </p:grpSpPr>
      <p:sp>
        <p:nvSpPr>
          <p:cNvPr id="86" name="Google Shape;86;p10"/>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chemeClr val="lt2"/>
          </a:solidFill>
          <a:ln>
            <a:noFill/>
          </a:ln>
        </p:spPr>
      </p:sp>
      <p:sp>
        <p:nvSpPr>
          <p:cNvPr id="87" name="Google Shape;87;p10"/>
          <p:cNvSpPr/>
          <p:nvPr/>
        </p:nvSpPr>
        <p:spPr>
          <a:xfrm flipH="1">
            <a:off x="742953" y="4406300"/>
            <a:ext cx="7505700" cy="749100"/>
          </a:xfrm>
          <a:prstGeom prst="parallelogram">
            <a:avLst>
              <a:gd fmla="val 51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0"/>
          <p:cNvSpPr/>
          <p:nvPr/>
        </p:nvSpPr>
        <p:spPr>
          <a:xfrm flipH="1">
            <a:off x="7861618" y="4406300"/>
            <a:ext cx="1759200" cy="7491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0"/>
          <p:cNvSpPr/>
          <p:nvPr/>
        </p:nvSpPr>
        <p:spPr>
          <a:xfrm flipH="1">
            <a:off x="-903537" y="-17561"/>
            <a:ext cx="1759200" cy="749100"/>
          </a:xfrm>
          <a:prstGeom prst="parallelogram">
            <a:avLst>
              <a:gd fmla="val 51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0"/>
          <p:cNvSpPr/>
          <p:nvPr/>
        </p:nvSpPr>
        <p:spPr>
          <a:xfrm flipH="1">
            <a:off x="472134" y="-9525"/>
            <a:ext cx="518400" cy="749100"/>
          </a:xfrm>
          <a:prstGeom prst="parallelogram">
            <a:avLst>
              <a:gd fmla="val 75009"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0"/>
          <p:cNvSpPr txBox="1"/>
          <p:nvPr>
            <p:ph idx="1" type="body"/>
          </p:nvPr>
        </p:nvSpPr>
        <p:spPr>
          <a:xfrm>
            <a:off x="1123950" y="4406300"/>
            <a:ext cx="6737400" cy="749100"/>
          </a:xfrm>
          <a:prstGeom prst="rect">
            <a:avLst/>
          </a:prstGeom>
        </p:spPr>
        <p:txBody>
          <a:bodyPr anchorCtr="0" anchor="ctr" bIns="91425" lIns="91425" spcFirstLastPara="1" rIns="91425" wrap="square" tIns="91425">
            <a:noAutofit/>
          </a:bodyPr>
          <a:lstStyle>
            <a:lvl1pPr indent="-228600" lvl="0" marL="457200">
              <a:spcBef>
                <a:spcPts val="360"/>
              </a:spcBef>
              <a:spcAft>
                <a:spcPts val="0"/>
              </a:spcAft>
              <a:buClr>
                <a:srgbClr val="FFFFFF"/>
              </a:buClr>
              <a:buSzPts val="1800"/>
              <a:buNone/>
              <a:defRPr sz="1800">
                <a:solidFill>
                  <a:srgbClr val="FFFFFF"/>
                </a:solidFill>
              </a:defRPr>
            </a:lvl1pPr>
          </a:lstStyle>
          <a:p/>
        </p:txBody>
      </p:sp>
      <p:sp>
        <p:nvSpPr>
          <p:cNvPr id="92" name="Google Shape;92;p10"/>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04900" y="276075"/>
            <a:ext cx="6724500" cy="7491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1pPr>
            <a:lvl2pPr lvl="1">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2pPr>
            <a:lvl3pPr lvl="2">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3pPr>
            <a:lvl4pPr lvl="3">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4pPr>
            <a:lvl5pPr lvl="4">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5pPr>
            <a:lvl6pPr lvl="5">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6pPr>
            <a:lvl7pPr lvl="6">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7pPr>
            <a:lvl8pPr lvl="7">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8pPr>
            <a:lvl9pPr lvl="8">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9pPr>
          </a:lstStyle>
          <a:p/>
        </p:txBody>
      </p:sp>
      <p:sp>
        <p:nvSpPr>
          <p:cNvPr id="7" name="Google Shape;7;p1"/>
          <p:cNvSpPr txBox="1"/>
          <p:nvPr>
            <p:ph idx="1" type="body"/>
          </p:nvPr>
        </p:nvSpPr>
        <p:spPr>
          <a:xfrm>
            <a:off x="1104900" y="1200150"/>
            <a:ext cx="7581900" cy="3725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accent1"/>
              </a:buClr>
              <a:buSzPts val="3000"/>
              <a:buFont typeface="Roboto"/>
              <a:buChar char="▸"/>
              <a:defRPr sz="3000">
                <a:solidFill>
                  <a:schemeClr val="dk1"/>
                </a:solidFill>
                <a:latin typeface="Roboto"/>
                <a:ea typeface="Roboto"/>
                <a:cs typeface="Roboto"/>
                <a:sym typeface="Roboto"/>
              </a:defRPr>
            </a:lvl1pPr>
            <a:lvl2pPr indent="-381000" lvl="1" marL="914400">
              <a:spcBef>
                <a:spcPts val="0"/>
              </a:spcBef>
              <a:spcAft>
                <a:spcPts val="0"/>
              </a:spcAft>
              <a:buClr>
                <a:schemeClr val="accent2"/>
              </a:buClr>
              <a:buSzPts val="2400"/>
              <a:buFont typeface="Roboto"/>
              <a:buChar char="▹"/>
              <a:defRPr sz="2400">
                <a:solidFill>
                  <a:schemeClr val="dk1"/>
                </a:solidFill>
                <a:latin typeface="Roboto"/>
                <a:ea typeface="Roboto"/>
                <a:cs typeface="Roboto"/>
                <a:sym typeface="Roboto"/>
              </a:defRPr>
            </a:lvl2pPr>
            <a:lvl3pPr indent="-381000" lvl="2" marL="1371600">
              <a:spcBef>
                <a:spcPts val="0"/>
              </a:spcBef>
              <a:spcAft>
                <a:spcPts val="0"/>
              </a:spcAft>
              <a:buClr>
                <a:schemeClr val="accent5"/>
              </a:buClr>
              <a:buSzPts val="2400"/>
              <a:buFont typeface="Roboto"/>
              <a:buChar char="▹"/>
              <a:defRPr sz="2400">
                <a:solidFill>
                  <a:schemeClr val="dk1"/>
                </a:solidFill>
                <a:latin typeface="Roboto"/>
                <a:ea typeface="Roboto"/>
                <a:cs typeface="Roboto"/>
                <a:sym typeface="Roboto"/>
              </a:defRPr>
            </a:lvl3pPr>
            <a:lvl4pPr indent="-342900" lvl="3" marL="18288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4pPr>
            <a:lvl5pPr indent="-342900" lvl="4" marL="22860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5pPr>
            <a:lvl6pPr indent="-342900" lvl="5" marL="27432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6pPr>
            <a:lvl7pPr indent="-342900" lvl="6" marL="32004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7pPr>
            <a:lvl8pPr indent="-342900" lvl="7" marL="36576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8pPr>
            <a:lvl9pPr indent="-342900" lvl="8" marL="41148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lvl1pPr lvl="0" algn="ctr">
              <a:buNone/>
              <a:defRPr b="1" sz="1300">
                <a:solidFill>
                  <a:schemeClr val="lt1"/>
                </a:solidFill>
                <a:latin typeface="Roboto"/>
                <a:ea typeface="Roboto"/>
                <a:cs typeface="Roboto"/>
                <a:sym typeface="Roboto"/>
              </a:defRPr>
            </a:lvl1pPr>
            <a:lvl2pPr lvl="1" algn="ctr">
              <a:buNone/>
              <a:defRPr b="1" sz="1300">
                <a:solidFill>
                  <a:schemeClr val="lt1"/>
                </a:solidFill>
                <a:latin typeface="Roboto"/>
                <a:ea typeface="Roboto"/>
                <a:cs typeface="Roboto"/>
                <a:sym typeface="Roboto"/>
              </a:defRPr>
            </a:lvl2pPr>
            <a:lvl3pPr lvl="2" algn="ctr">
              <a:buNone/>
              <a:defRPr b="1" sz="1300">
                <a:solidFill>
                  <a:schemeClr val="lt1"/>
                </a:solidFill>
                <a:latin typeface="Roboto"/>
                <a:ea typeface="Roboto"/>
                <a:cs typeface="Roboto"/>
                <a:sym typeface="Roboto"/>
              </a:defRPr>
            </a:lvl3pPr>
            <a:lvl4pPr lvl="3" algn="ctr">
              <a:buNone/>
              <a:defRPr b="1" sz="1300">
                <a:solidFill>
                  <a:schemeClr val="lt1"/>
                </a:solidFill>
                <a:latin typeface="Roboto"/>
                <a:ea typeface="Roboto"/>
                <a:cs typeface="Roboto"/>
                <a:sym typeface="Roboto"/>
              </a:defRPr>
            </a:lvl4pPr>
            <a:lvl5pPr lvl="4" algn="ctr">
              <a:buNone/>
              <a:defRPr b="1" sz="1300">
                <a:solidFill>
                  <a:schemeClr val="lt1"/>
                </a:solidFill>
                <a:latin typeface="Roboto"/>
                <a:ea typeface="Roboto"/>
                <a:cs typeface="Roboto"/>
                <a:sym typeface="Roboto"/>
              </a:defRPr>
            </a:lvl5pPr>
            <a:lvl6pPr lvl="5" algn="ctr">
              <a:buNone/>
              <a:defRPr b="1" sz="1300">
                <a:solidFill>
                  <a:schemeClr val="lt1"/>
                </a:solidFill>
                <a:latin typeface="Roboto"/>
                <a:ea typeface="Roboto"/>
                <a:cs typeface="Roboto"/>
                <a:sym typeface="Roboto"/>
              </a:defRPr>
            </a:lvl6pPr>
            <a:lvl7pPr lvl="6" algn="ctr">
              <a:buNone/>
              <a:defRPr b="1" sz="1300">
                <a:solidFill>
                  <a:schemeClr val="lt1"/>
                </a:solidFill>
                <a:latin typeface="Roboto"/>
                <a:ea typeface="Roboto"/>
                <a:cs typeface="Roboto"/>
                <a:sym typeface="Roboto"/>
              </a:defRPr>
            </a:lvl7pPr>
            <a:lvl8pPr lvl="7" algn="ctr">
              <a:buNone/>
              <a:defRPr b="1" sz="1300">
                <a:solidFill>
                  <a:schemeClr val="lt1"/>
                </a:solidFill>
                <a:latin typeface="Roboto"/>
                <a:ea typeface="Roboto"/>
                <a:cs typeface="Roboto"/>
                <a:sym typeface="Roboto"/>
              </a:defRPr>
            </a:lvl8pPr>
            <a:lvl9pPr lvl="8" algn="ctr">
              <a:buNone/>
              <a:defRPr b="1" sz="1300">
                <a:solidFill>
                  <a:schemeClr val="lt1"/>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4.jpg"/><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asp-eurasipjournals.springeropen.com/articles/10.1155/2010/438205#auth-Jos_Mar_a-Armingo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4"/>
          <p:cNvSpPr txBox="1"/>
          <p:nvPr>
            <p:ph idx="4294967295" type="ctrTitle"/>
          </p:nvPr>
        </p:nvSpPr>
        <p:spPr>
          <a:xfrm>
            <a:off x="1944850" y="326250"/>
            <a:ext cx="6672600" cy="74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accent1"/>
                </a:solidFill>
                <a:latin typeface="Bree Serif"/>
                <a:ea typeface="Bree Serif"/>
                <a:cs typeface="Bree Serif"/>
                <a:sym typeface="Bree Serif"/>
              </a:rPr>
              <a:t>SIDDAGANGA INSTITUTE OF TECHNOLOGY, TUMKUR</a:t>
            </a:r>
            <a:endParaRPr sz="1900">
              <a:solidFill>
                <a:schemeClr val="accent1"/>
              </a:solidFill>
              <a:latin typeface="Bree Serif"/>
              <a:ea typeface="Bree Serif"/>
              <a:cs typeface="Bree Serif"/>
              <a:sym typeface="Bree Serif"/>
            </a:endParaRPr>
          </a:p>
          <a:p>
            <a:pPr indent="0" lvl="0" marL="0" rtl="0" algn="ctr">
              <a:spcBef>
                <a:spcPts val="0"/>
              </a:spcBef>
              <a:spcAft>
                <a:spcPts val="0"/>
              </a:spcAft>
              <a:buNone/>
            </a:pPr>
            <a:r>
              <a:rPr lang="en" sz="1900">
                <a:solidFill>
                  <a:schemeClr val="accent1"/>
                </a:solidFill>
                <a:latin typeface="Bree Serif"/>
                <a:ea typeface="Bree Serif"/>
                <a:cs typeface="Bree Serif"/>
                <a:sym typeface="Bree Serif"/>
              </a:rPr>
              <a:t>DEPARTMENT OF COMPUTER SCIENCE AND ENGINEERING</a:t>
            </a:r>
            <a:endParaRPr sz="1900">
              <a:solidFill>
                <a:schemeClr val="accent1"/>
              </a:solidFill>
              <a:latin typeface="Bree Serif"/>
              <a:ea typeface="Bree Serif"/>
              <a:cs typeface="Bree Serif"/>
              <a:sym typeface="Bree Serif"/>
            </a:endParaRPr>
          </a:p>
          <a:p>
            <a:pPr indent="0" lvl="0" marL="0" rtl="0" algn="ctr">
              <a:spcBef>
                <a:spcPts val="0"/>
              </a:spcBef>
              <a:spcAft>
                <a:spcPts val="0"/>
              </a:spcAft>
              <a:buNone/>
            </a:pPr>
            <a:r>
              <a:t/>
            </a:r>
            <a:endParaRPr sz="1900">
              <a:solidFill>
                <a:schemeClr val="accent1"/>
              </a:solidFill>
              <a:latin typeface="Bree Serif"/>
              <a:ea typeface="Bree Serif"/>
              <a:cs typeface="Bree Serif"/>
              <a:sym typeface="Bree Serif"/>
            </a:endParaRPr>
          </a:p>
        </p:txBody>
      </p:sp>
      <p:sp>
        <p:nvSpPr>
          <p:cNvPr id="116" name="Google Shape;116;p14"/>
          <p:cNvSpPr txBox="1"/>
          <p:nvPr/>
        </p:nvSpPr>
        <p:spPr>
          <a:xfrm>
            <a:off x="2200600" y="1677263"/>
            <a:ext cx="6161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accent1"/>
                </a:solidFill>
                <a:latin typeface="Bree Serif"/>
                <a:ea typeface="Bree Serif"/>
                <a:cs typeface="Bree Serif"/>
                <a:sym typeface="Bree Serif"/>
              </a:rPr>
              <a:t>“DRIVER DROWSINESS DETECTION SYSTEM”</a:t>
            </a:r>
            <a:endParaRPr sz="2400">
              <a:solidFill>
                <a:schemeClr val="accent1"/>
              </a:solidFill>
              <a:latin typeface="Bree Serif"/>
              <a:ea typeface="Bree Serif"/>
              <a:cs typeface="Bree Serif"/>
              <a:sym typeface="Bree Serif"/>
            </a:endParaRPr>
          </a:p>
        </p:txBody>
      </p:sp>
      <p:sp>
        <p:nvSpPr>
          <p:cNvPr id="117" name="Google Shape;117;p14"/>
          <p:cNvSpPr txBox="1"/>
          <p:nvPr/>
        </p:nvSpPr>
        <p:spPr>
          <a:xfrm>
            <a:off x="3417400" y="2345600"/>
            <a:ext cx="3727500" cy="230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 		     </a:t>
            </a:r>
            <a:r>
              <a:rPr lang="en">
                <a:solidFill>
                  <a:schemeClr val="lt1"/>
                </a:solidFill>
                <a:latin typeface="Bree Serif"/>
                <a:ea typeface="Bree Serif"/>
                <a:cs typeface="Bree Serif"/>
                <a:sym typeface="Bree Serif"/>
              </a:rPr>
              <a:t>PRESENTED BY:</a:t>
            </a:r>
            <a:endParaRPr>
              <a:solidFill>
                <a:schemeClr val="lt1"/>
              </a:solidFill>
              <a:latin typeface="Bree Serif"/>
              <a:ea typeface="Bree Serif"/>
              <a:cs typeface="Bree Serif"/>
              <a:sym typeface="Bree Serif"/>
            </a:endParaRPr>
          </a:p>
          <a:p>
            <a:pPr indent="0" lvl="0" marL="0" rtl="0" algn="ctr">
              <a:spcBef>
                <a:spcPts val="0"/>
              </a:spcBef>
              <a:spcAft>
                <a:spcPts val="0"/>
              </a:spcAft>
              <a:buNone/>
            </a:pPr>
            <a:r>
              <a:rPr lang="en">
                <a:solidFill>
                  <a:schemeClr val="lt1"/>
                </a:solidFill>
                <a:latin typeface="Bree Serif"/>
                <a:ea typeface="Bree Serif"/>
                <a:cs typeface="Bree Serif"/>
                <a:sym typeface="Bree Serif"/>
              </a:rPr>
              <a:t>MUSKAN AGARWAL                    1SI19CS083</a:t>
            </a:r>
            <a:endParaRPr>
              <a:solidFill>
                <a:schemeClr val="lt1"/>
              </a:solidFill>
              <a:latin typeface="Bree Serif"/>
              <a:ea typeface="Bree Serif"/>
              <a:cs typeface="Bree Serif"/>
              <a:sym typeface="Bree Serif"/>
            </a:endParaRPr>
          </a:p>
          <a:p>
            <a:pPr indent="0" lvl="0" marL="0" rtl="0" algn="ctr">
              <a:spcBef>
                <a:spcPts val="0"/>
              </a:spcBef>
              <a:spcAft>
                <a:spcPts val="0"/>
              </a:spcAft>
              <a:buNone/>
            </a:pPr>
            <a:r>
              <a:rPr lang="en">
                <a:solidFill>
                  <a:schemeClr val="lt1"/>
                </a:solidFill>
                <a:latin typeface="Bree Serif"/>
                <a:ea typeface="Bree Serif"/>
                <a:cs typeface="Bree Serif"/>
                <a:sym typeface="Bree Serif"/>
              </a:rPr>
              <a:t>ISHITA SAXENA                             1SI19CS051 </a:t>
            </a:r>
            <a:endParaRPr>
              <a:solidFill>
                <a:schemeClr val="lt1"/>
              </a:solidFill>
              <a:latin typeface="Bree Serif"/>
              <a:ea typeface="Bree Serif"/>
              <a:cs typeface="Bree Serif"/>
              <a:sym typeface="Bree Serif"/>
            </a:endParaRPr>
          </a:p>
          <a:p>
            <a:pPr indent="0" lvl="0" marL="0" rtl="0" algn="ctr">
              <a:spcBef>
                <a:spcPts val="0"/>
              </a:spcBef>
              <a:spcAft>
                <a:spcPts val="0"/>
              </a:spcAft>
              <a:buNone/>
            </a:pPr>
            <a:r>
              <a:rPr lang="en">
                <a:solidFill>
                  <a:schemeClr val="lt1"/>
                </a:solidFill>
                <a:latin typeface="Bree Serif"/>
                <a:ea typeface="Bree Serif"/>
                <a:cs typeface="Bree Serif"/>
                <a:sym typeface="Bree Serif"/>
              </a:rPr>
              <a:t>MEHUL BHARDWAJ                    1SI19CS076</a:t>
            </a:r>
            <a:endParaRPr>
              <a:solidFill>
                <a:schemeClr val="lt1"/>
              </a:solidFill>
              <a:latin typeface="Bree Serif"/>
              <a:ea typeface="Bree Serif"/>
              <a:cs typeface="Bree Serif"/>
              <a:sym typeface="Bree Serif"/>
            </a:endParaRPr>
          </a:p>
          <a:p>
            <a:pPr indent="0" lvl="0" marL="0" rtl="0" algn="ctr">
              <a:spcBef>
                <a:spcPts val="0"/>
              </a:spcBef>
              <a:spcAft>
                <a:spcPts val="0"/>
              </a:spcAft>
              <a:buNone/>
            </a:pPr>
            <a:r>
              <a:t/>
            </a:r>
            <a:endParaRPr>
              <a:solidFill>
                <a:schemeClr val="lt1"/>
              </a:solidFill>
              <a:latin typeface="Bree Serif"/>
              <a:ea typeface="Bree Serif"/>
              <a:cs typeface="Bree Serif"/>
              <a:sym typeface="Bree Serif"/>
            </a:endParaRPr>
          </a:p>
          <a:p>
            <a:pPr indent="0" lvl="0" marL="0" rtl="0" algn="ctr">
              <a:spcBef>
                <a:spcPts val="0"/>
              </a:spcBef>
              <a:spcAft>
                <a:spcPts val="0"/>
              </a:spcAft>
              <a:buNone/>
            </a:pPr>
            <a:r>
              <a:rPr lang="en">
                <a:solidFill>
                  <a:schemeClr val="lt1"/>
                </a:solidFill>
                <a:latin typeface="Bree Serif"/>
                <a:ea typeface="Bree Serif"/>
                <a:cs typeface="Bree Serif"/>
                <a:sym typeface="Bree Serif"/>
              </a:rPr>
              <a:t>BATCH ID : B2</a:t>
            </a:r>
            <a:endParaRPr>
              <a:solidFill>
                <a:schemeClr val="lt1"/>
              </a:solidFill>
              <a:latin typeface="Bree Serif"/>
              <a:ea typeface="Bree Serif"/>
              <a:cs typeface="Bree Serif"/>
              <a:sym typeface="Bree Serif"/>
            </a:endParaRPr>
          </a:p>
          <a:p>
            <a:pPr indent="0" lvl="0" marL="0" rtl="0" algn="l">
              <a:spcBef>
                <a:spcPts val="0"/>
              </a:spcBef>
              <a:spcAft>
                <a:spcPts val="0"/>
              </a:spcAft>
              <a:buNone/>
            </a:pPr>
            <a:r>
              <a:t/>
            </a:r>
            <a:endParaRPr>
              <a:solidFill>
                <a:schemeClr val="lt1"/>
              </a:solidFill>
              <a:latin typeface="Bree Serif"/>
              <a:ea typeface="Bree Serif"/>
              <a:cs typeface="Bree Serif"/>
              <a:sym typeface="Bree Serif"/>
            </a:endParaRPr>
          </a:p>
          <a:p>
            <a:pPr indent="0" lvl="0" marL="0" rtl="0" algn="ctr">
              <a:spcBef>
                <a:spcPts val="0"/>
              </a:spcBef>
              <a:spcAft>
                <a:spcPts val="0"/>
              </a:spcAft>
              <a:buNone/>
            </a:pPr>
            <a:r>
              <a:rPr lang="en">
                <a:solidFill>
                  <a:schemeClr val="lt1"/>
                </a:solidFill>
                <a:latin typeface="Bree Serif"/>
                <a:ea typeface="Bree Serif"/>
                <a:cs typeface="Bree Serif"/>
                <a:sym typeface="Bree Serif"/>
              </a:rPr>
              <a:t>UNDER THE GUIDANCE OF</a:t>
            </a:r>
            <a:endParaRPr>
              <a:solidFill>
                <a:schemeClr val="lt1"/>
              </a:solidFill>
              <a:latin typeface="Bree Serif"/>
              <a:ea typeface="Bree Serif"/>
              <a:cs typeface="Bree Serif"/>
              <a:sym typeface="Bree Serif"/>
            </a:endParaRPr>
          </a:p>
          <a:p>
            <a:pPr indent="0" lvl="0" marL="0" rtl="0" algn="ctr">
              <a:spcBef>
                <a:spcPts val="0"/>
              </a:spcBef>
              <a:spcAft>
                <a:spcPts val="0"/>
              </a:spcAft>
              <a:buNone/>
            </a:pPr>
            <a:r>
              <a:rPr lang="en">
                <a:solidFill>
                  <a:schemeClr val="lt1"/>
                </a:solidFill>
                <a:latin typeface="Bree Serif"/>
                <a:ea typeface="Bree Serif"/>
                <a:cs typeface="Bree Serif"/>
                <a:sym typeface="Bree Serif"/>
              </a:rPr>
              <a:t>MRS. NOUSHEEN TAJ</a:t>
            </a:r>
            <a:endParaRPr>
              <a:solidFill>
                <a:schemeClr val="lt1"/>
              </a:solidFill>
              <a:latin typeface="Bree Serif"/>
              <a:ea typeface="Bree Serif"/>
              <a:cs typeface="Bree Serif"/>
              <a:sym typeface="Bree Serif"/>
            </a:endParaRPr>
          </a:p>
          <a:p>
            <a:pPr indent="0" lvl="0" marL="0" rtl="0" algn="ctr">
              <a:spcBef>
                <a:spcPts val="0"/>
              </a:spcBef>
              <a:spcAft>
                <a:spcPts val="0"/>
              </a:spcAft>
              <a:buNone/>
            </a:pPr>
            <a:r>
              <a:rPr lang="en" sz="1200">
                <a:solidFill>
                  <a:schemeClr val="accent1"/>
                </a:solidFill>
                <a:latin typeface="Bree Serif"/>
                <a:ea typeface="Bree Serif"/>
                <a:cs typeface="Bree Serif"/>
                <a:sym typeface="Bree Serif"/>
              </a:rPr>
              <a:t>Assistant Professor</a:t>
            </a:r>
            <a:endParaRPr sz="1200">
              <a:solidFill>
                <a:schemeClr val="accent1"/>
              </a:solidFill>
              <a:latin typeface="Bree Serif"/>
              <a:ea typeface="Bree Serif"/>
              <a:cs typeface="Bree Serif"/>
              <a:sym typeface="Bree Serif"/>
            </a:endParaRPr>
          </a:p>
        </p:txBody>
      </p:sp>
      <p:pic>
        <p:nvPicPr>
          <p:cNvPr descr="logo" id="118" name="Google Shape;118;p14"/>
          <p:cNvPicPr preferRelativeResize="0"/>
          <p:nvPr/>
        </p:nvPicPr>
        <p:blipFill rotWithShape="1">
          <a:blip r:embed="rId3">
            <a:alphaModFix/>
          </a:blip>
          <a:srcRect b="0" l="0" r="0" t="0"/>
          <a:stretch/>
        </p:blipFill>
        <p:spPr>
          <a:xfrm>
            <a:off x="1103822" y="160573"/>
            <a:ext cx="809975" cy="818650"/>
          </a:xfrm>
          <a:prstGeom prst="rect">
            <a:avLst/>
          </a:prstGeom>
          <a:noFill/>
          <a:ln>
            <a:noFill/>
          </a:ln>
        </p:spPr>
      </p:pic>
      <p:sp>
        <p:nvSpPr>
          <p:cNvPr id="119" name="Google Shape;119;p14"/>
          <p:cNvSpPr txBox="1"/>
          <p:nvPr/>
        </p:nvSpPr>
        <p:spPr>
          <a:xfrm>
            <a:off x="4714600" y="1106913"/>
            <a:ext cx="11331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chemeClr val="lt1"/>
                </a:solidFill>
                <a:latin typeface="Bree Serif"/>
                <a:ea typeface="Bree Serif"/>
                <a:cs typeface="Bree Serif"/>
                <a:sym typeface="Bree Serif"/>
              </a:rPr>
              <a:t>TOPIC:</a:t>
            </a:r>
            <a:endParaRPr sz="2300">
              <a:solidFill>
                <a:schemeClr val="lt1"/>
              </a:solidFill>
              <a:latin typeface="Bree Serif"/>
              <a:ea typeface="Bree Serif"/>
              <a:cs typeface="Bree Serif"/>
              <a:sym typeface="Bree 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3"/>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latin typeface="Bree Serif"/>
                <a:ea typeface="Bree Serif"/>
                <a:cs typeface="Bree Serif"/>
                <a:sym typeface="Bree Serif"/>
              </a:rPr>
              <a:t>HIGH LEVEL DESIGN</a:t>
            </a:r>
            <a:endParaRPr>
              <a:latin typeface="Bree Serif"/>
              <a:ea typeface="Bree Serif"/>
              <a:cs typeface="Bree Serif"/>
              <a:sym typeface="Bree Serif"/>
            </a:endParaRPr>
          </a:p>
        </p:txBody>
      </p:sp>
      <p:sp>
        <p:nvSpPr>
          <p:cNvPr id="184" name="Google Shape;184;p23"/>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85" name="Google Shape;185;p23"/>
          <p:cNvSpPr txBox="1"/>
          <p:nvPr/>
        </p:nvSpPr>
        <p:spPr>
          <a:xfrm>
            <a:off x="4323538" y="4479325"/>
            <a:ext cx="1328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Times New Roman"/>
                <a:ea typeface="Times New Roman"/>
                <a:cs typeface="Times New Roman"/>
                <a:sym typeface="Times New Roman"/>
              </a:rPr>
              <a:t>Class Diagram</a:t>
            </a:r>
            <a:endParaRPr sz="1500">
              <a:latin typeface="Times New Roman"/>
              <a:ea typeface="Times New Roman"/>
              <a:cs typeface="Times New Roman"/>
              <a:sym typeface="Times New Roman"/>
            </a:endParaRPr>
          </a:p>
        </p:txBody>
      </p:sp>
      <p:pic>
        <p:nvPicPr>
          <p:cNvPr id="186" name="Google Shape;186;p23"/>
          <p:cNvPicPr preferRelativeResize="0"/>
          <p:nvPr/>
        </p:nvPicPr>
        <p:blipFill>
          <a:blip r:embed="rId3">
            <a:alphaModFix/>
          </a:blip>
          <a:stretch>
            <a:fillRect/>
          </a:stretch>
        </p:blipFill>
        <p:spPr>
          <a:xfrm>
            <a:off x="851075" y="1279350"/>
            <a:ext cx="7594999" cy="3149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4"/>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latin typeface="Bree Serif"/>
                <a:ea typeface="Bree Serif"/>
                <a:cs typeface="Bree Serif"/>
                <a:sym typeface="Bree Serif"/>
              </a:rPr>
              <a:t>TOOLS AND PLATFORM</a:t>
            </a:r>
            <a:endParaRPr sz="2500">
              <a:latin typeface="Bree Serif"/>
              <a:ea typeface="Bree Serif"/>
              <a:cs typeface="Bree Serif"/>
              <a:sym typeface="Bree Serif"/>
            </a:endParaRPr>
          </a:p>
        </p:txBody>
      </p:sp>
      <p:sp>
        <p:nvSpPr>
          <p:cNvPr id="192" name="Google Shape;192;p24"/>
          <p:cNvSpPr txBox="1"/>
          <p:nvPr>
            <p:ph idx="1" type="body"/>
          </p:nvPr>
        </p:nvSpPr>
        <p:spPr>
          <a:xfrm>
            <a:off x="1104900" y="1155700"/>
            <a:ext cx="7581900" cy="3648300"/>
          </a:xfrm>
          <a:prstGeom prst="rect">
            <a:avLst/>
          </a:prstGeom>
        </p:spPr>
        <p:txBody>
          <a:bodyPr anchorCtr="0" anchor="t" bIns="91425" lIns="91425" spcFirstLastPara="1" rIns="91425" wrap="square" tIns="91425">
            <a:noAutofit/>
          </a:bodyPr>
          <a:lstStyle/>
          <a:p>
            <a:pPr indent="-311150" lvl="0" marL="457200" rtl="0" algn="l">
              <a:spcBef>
                <a:spcPts val="600"/>
              </a:spcBef>
              <a:spcAft>
                <a:spcPts val="0"/>
              </a:spcAft>
              <a:buSzPts val="1300"/>
              <a:buFont typeface="Times New Roman"/>
              <a:buChar char="➤"/>
            </a:pPr>
            <a:r>
              <a:rPr lang="en" sz="1600">
                <a:latin typeface="Bree Serif"/>
                <a:ea typeface="Bree Serif"/>
                <a:cs typeface="Bree Serif"/>
                <a:sym typeface="Bree Serif"/>
              </a:rPr>
              <a:t>Software Requirements</a:t>
            </a:r>
            <a:r>
              <a:rPr lang="e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330200" lvl="1" marL="9144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Python</a:t>
            </a:r>
            <a:endParaRPr sz="1600">
              <a:latin typeface="Times New Roman"/>
              <a:ea typeface="Times New Roman"/>
              <a:cs typeface="Times New Roman"/>
              <a:sym typeface="Times New Roman"/>
            </a:endParaRPr>
          </a:p>
          <a:p>
            <a:pPr indent="-330200" lvl="1" marL="9144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Libraries and Packages</a:t>
            </a:r>
            <a:endParaRPr sz="1600">
              <a:latin typeface="Times New Roman"/>
              <a:ea typeface="Times New Roman"/>
              <a:cs typeface="Times New Roman"/>
              <a:sym typeface="Times New Roman"/>
            </a:endParaRPr>
          </a:p>
          <a:p>
            <a:pPr indent="-330200" lvl="1" marL="9144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OpenCV</a:t>
            </a:r>
            <a:endParaRPr sz="1600">
              <a:latin typeface="Times New Roman"/>
              <a:ea typeface="Times New Roman"/>
              <a:cs typeface="Times New Roman"/>
              <a:sym typeface="Times New Roman"/>
            </a:endParaRPr>
          </a:p>
          <a:p>
            <a:pPr indent="-330200" lvl="1" marL="9144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OS: Windows or Ubuntu </a:t>
            </a:r>
            <a:endParaRPr sz="1600">
              <a:latin typeface="Times New Roman"/>
              <a:ea typeface="Times New Roman"/>
              <a:cs typeface="Times New Roman"/>
              <a:sym typeface="Times New Roman"/>
            </a:endParaRPr>
          </a:p>
          <a:p>
            <a:pPr indent="0" lvl="0" marL="914400" rtl="0" algn="l">
              <a:spcBef>
                <a:spcPts val="500"/>
              </a:spcBef>
              <a:spcAft>
                <a:spcPts val="0"/>
              </a:spcAft>
              <a:buNone/>
            </a:pPr>
            <a:r>
              <a:t/>
            </a:r>
            <a:endParaRPr sz="1600">
              <a:latin typeface="Times New Roman"/>
              <a:ea typeface="Times New Roman"/>
              <a:cs typeface="Times New Roman"/>
              <a:sym typeface="Times New Roman"/>
            </a:endParaRPr>
          </a:p>
          <a:p>
            <a:pPr indent="-311150" lvl="0" marL="457200" rtl="0" algn="l">
              <a:spcBef>
                <a:spcPts val="300"/>
              </a:spcBef>
              <a:spcAft>
                <a:spcPts val="0"/>
              </a:spcAft>
              <a:buSzPts val="1300"/>
              <a:buFont typeface="Bree Serif"/>
              <a:buChar char="➤"/>
            </a:pPr>
            <a:r>
              <a:rPr lang="en" sz="1600">
                <a:latin typeface="Bree Serif"/>
                <a:ea typeface="Bree Serif"/>
                <a:cs typeface="Bree Serif"/>
                <a:sym typeface="Bree Serif"/>
              </a:rPr>
              <a:t>Hardware Requirements</a:t>
            </a:r>
            <a:endParaRPr sz="1600">
              <a:latin typeface="Bree Serif"/>
              <a:ea typeface="Bree Serif"/>
              <a:cs typeface="Bree Serif"/>
              <a:sym typeface="Bree Serif"/>
            </a:endParaRPr>
          </a:p>
          <a:p>
            <a:pPr indent="-330200" lvl="1" marL="9144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Laptop with basic hardware</a:t>
            </a:r>
            <a:endParaRPr sz="1600">
              <a:latin typeface="Times New Roman"/>
              <a:ea typeface="Times New Roman"/>
              <a:cs typeface="Times New Roman"/>
              <a:sym typeface="Times New Roman"/>
            </a:endParaRPr>
          </a:p>
          <a:p>
            <a:pPr indent="-330200" lvl="1" marL="9144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Webcam </a:t>
            </a:r>
            <a:endParaRPr sz="1600">
              <a:latin typeface="Times New Roman"/>
              <a:ea typeface="Times New Roman"/>
              <a:cs typeface="Times New Roman"/>
              <a:sym typeface="Times New Roman"/>
            </a:endParaRPr>
          </a:p>
          <a:p>
            <a:pPr indent="0" lvl="0" marL="914400" rtl="0" algn="l">
              <a:spcBef>
                <a:spcPts val="600"/>
              </a:spcBef>
              <a:spcAft>
                <a:spcPts val="0"/>
              </a:spcAft>
              <a:buNone/>
            </a:pPr>
            <a:r>
              <a:t/>
            </a:r>
            <a:endParaRPr sz="16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600">
                <a:latin typeface="Bree Serif"/>
                <a:ea typeface="Bree Serif"/>
                <a:cs typeface="Bree Serif"/>
                <a:sym typeface="Bree Serif"/>
              </a:rPr>
              <a:t>Technology used</a:t>
            </a:r>
            <a:endParaRPr sz="1600">
              <a:latin typeface="Bree Serif"/>
              <a:ea typeface="Bree Serif"/>
              <a:cs typeface="Bree Serif"/>
              <a:sym typeface="Bree Serif"/>
            </a:endParaRPr>
          </a:p>
          <a:p>
            <a:pPr indent="-330200" lvl="1" marL="914400" rtl="0" algn="l">
              <a:spcBef>
                <a:spcPts val="0"/>
              </a:spcBef>
              <a:spcAft>
                <a:spcPts val="0"/>
              </a:spcAft>
              <a:buClr>
                <a:schemeClr val="accent2"/>
              </a:buClr>
              <a:buSzPts val="1600"/>
              <a:buFont typeface="Times New Roman"/>
              <a:buChar char="▹"/>
            </a:pPr>
            <a:r>
              <a:rPr lang="en" sz="1600">
                <a:latin typeface="Times New Roman"/>
                <a:ea typeface="Times New Roman"/>
                <a:cs typeface="Times New Roman"/>
                <a:sym typeface="Times New Roman"/>
              </a:rPr>
              <a:t>Image Processing		</a:t>
            </a:r>
            <a:endParaRPr sz="1600">
              <a:latin typeface="Times New Roman"/>
              <a:ea typeface="Times New Roman"/>
              <a:cs typeface="Times New Roman"/>
              <a:sym typeface="Times New Roman"/>
            </a:endParaRPr>
          </a:p>
          <a:p>
            <a:pPr indent="-330200" lvl="1" marL="9144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Machine Learning</a:t>
            </a:r>
            <a:endParaRPr sz="1600">
              <a:latin typeface="Times New Roman"/>
              <a:ea typeface="Times New Roman"/>
              <a:cs typeface="Times New Roman"/>
              <a:sym typeface="Times New Roman"/>
            </a:endParaRPr>
          </a:p>
          <a:p>
            <a:pPr indent="0" lvl="0" marL="0" rtl="0" algn="l">
              <a:spcBef>
                <a:spcPts val="600"/>
              </a:spcBef>
              <a:spcAft>
                <a:spcPts val="0"/>
              </a:spcAft>
              <a:buNone/>
            </a:pPr>
            <a:r>
              <a:t/>
            </a:r>
            <a:endParaRPr sz="1600">
              <a:latin typeface="Bree Serif"/>
              <a:ea typeface="Bree Serif"/>
              <a:cs typeface="Bree Serif"/>
              <a:sym typeface="Bree Serif"/>
            </a:endParaRPr>
          </a:p>
        </p:txBody>
      </p:sp>
      <p:sp>
        <p:nvSpPr>
          <p:cNvPr id="193" name="Google Shape;193;p24"/>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5"/>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latin typeface="Bree Serif"/>
                <a:ea typeface="Bree Serif"/>
                <a:cs typeface="Bree Serif"/>
                <a:sym typeface="Bree Serif"/>
              </a:rPr>
              <a:t>EXPECTED OUTCOMES</a:t>
            </a:r>
            <a:endParaRPr sz="2500">
              <a:latin typeface="Bree Serif"/>
              <a:ea typeface="Bree Serif"/>
              <a:cs typeface="Bree Serif"/>
              <a:sym typeface="Bree Serif"/>
            </a:endParaRPr>
          </a:p>
        </p:txBody>
      </p:sp>
      <p:sp>
        <p:nvSpPr>
          <p:cNvPr id="199" name="Google Shape;199;p25"/>
          <p:cNvSpPr txBox="1"/>
          <p:nvPr>
            <p:ph idx="1" type="body"/>
          </p:nvPr>
        </p:nvSpPr>
        <p:spPr>
          <a:xfrm>
            <a:off x="1115725" y="1253775"/>
            <a:ext cx="7738200" cy="3648300"/>
          </a:xfrm>
          <a:prstGeom prst="rect">
            <a:avLst/>
          </a:prstGeom>
        </p:spPr>
        <p:txBody>
          <a:bodyPr anchorCtr="0" anchor="t" bIns="91425" lIns="91425" spcFirstLastPara="1" rIns="91425" wrap="square" tIns="91425">
            <a:noAutofit/>
          </a:bodyPr>
          <a:lstStyle/>
          <a:p>
            <a:pPr indent="-311150" lvl="0" marL="457200" rtl="0" algn="l">
              <a:spcBef>
                <a:spcPts val="600"/>
              </a:spcBef>
              <a:spcAft>
                <a:spcPts val="0"/>
              </a:spcAft>
              <a:buClr>
                <a:srgbClr val="FF8700"/>
              </a:buClr>
              <a:buSzPts val="1300"/>
              <a:buFont typeface="Times New Roman"/>
              <a:buChar char="➤"/>
            </a:pPr>
            <a:r>
              <a:rPr lang="en" sz="1600">
                <a:solidFill>
                  <a:srgbClr val="000000"/>
                </a:solidFill>
                <a:latin typeface="Times New Roman"/>
                <a:ea typeface="Times New Roman"/>
                <a:cs typeface="Times New Roman"/>
                <a:sym typeface="Times New Roman"/>
              </a:rPr>
              <a:t>This method is proposed for driver drowsiness detection based on eye and mouth state. This determines the state of the eye that is drowsy or non- drowsy and whether the person is yawning or not.</a:t>
            </a:r>
            <a:endParaRPr sz="1600">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FF8700"/>
              </a:buClr>
              <a:buSzPts val="1300"/>
              <a:buFont typeface="Times New Roman"/>
              <a:buChar char="➤"/>
            </a:pPr>
            <a:r>
              <a:rPr lang="en" sz="1600">
                <a:solidFill>
                  <a:srgbClr val="000000"/>
                </a:solidFill>
                <a:latin typeface="Times New Roman"/>
                <a:ea typeface="Times New Roman"/>
                <a:cs typeface="Times New Roman"/>
                <a:sym typeface="Times New Roman"/>
              </a:rPr>
              <a:t>Face and eye region are detected using Predict and Detection algorithm.</a:t>
            </a:r>
            <a:endParaRPr sz="1600">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FF8700"/>
              </a:buClr>
              <a:buSzPts val="1300"/>
              <a:buFont typeface="Times New Roman"/>
              <a:buChar char="➤"/>
            </a:pPr>
            <a:r>
              <a:rPr lang="en" sz="1600">
                <a:solidFill>
                  <a:srgbClr val="000000"/>
                </a:solidFill>
                <a:latin typeface="Times New Roman"/>
                <a:ea typeface="Times New Roman"/>
                <a:cs typeface="Times New Roman"/>
                <a:sym typeface="Times New Roman"/>
              </a:rPr>
              <a:t>We will make use of </a:t>
            </a:r>
            <a:r>
              <a:rPr lang="en" sz="1600">
                <a:solidFill>
                  <a:srgbClr val="000000"/>
                </a:solidFill>
                <a:latin typeface="Times New Roman"/>
                <a:ea typeface="Times New Roman"/>
                <a:cs typeface="Times New Roman"/>
                <a:sym typeface="Times New Roman"/>
              </a:rPr>
              <a:t>openCV</a:t>
            </a:r>
            <a:r>
              <a:rPr lang="en" sz="1600">
                <a:solidFill>
                  <a:srgbClr val="000000"/>
                </a:solidFill>
                <a:latin typeface="Times New Roman"/>
                <a:ea typeface="Times New Roman"/>
                <a:cs typeface="Times New Roman"/>
                <a:sym typeface="Times New Roman"/>
              </a:rPr>
              <a:t> library features for converting each image into pixel values to detect the state of driver's face. An EAR equation could be used to classify the driver as sleep or non- sleep.</a:t>
            </a:r>
            <a:endParaRPr sz="1600">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FF8700"/>
              </a:buClr>
              <a:buSzPts val="1300"/>
              <a:buFont typeface="Times New Roman"/>
              <a:buChar char="➤"/>
            </a:pPr>
            <a:r>
              <a:rPr lang="en" sz="1600">
                <a:solidFill>
                  <a:srgbClr val="000000"/>
                </a:solidFill>
                <a:latin typeface="Times New Roman"/>
                <a:ea typeface="Times New Roman"/>
                <a:cs typeface="Times New Roman"/>
                <a:sym typeface="Times New Roman"/>
              </a:rPr>
              <a:t>The system works well even in case of drivers wearing spectacles and even under  low  light conditions if </a:t>
            </a:r>
            <a:r>
              <a:rPr lang="en" sz="1600">
                <a:solidFill>
                  <a:srgbClr val="000000"/>
                </a:solidFill>
                <a:latin typeface="Times New Roman"/>
                <a:ea typeface="Times New Roman"/>
                <a:cs typeface="Times New Roman"/>
                <a:sym typeface="Times New Roman"/>
              </a:rPr>
              <a:t>t</a:t>
            </a:r>
            <a:r>
              <a:rPr lang="en" sz="1600">
                <a:solidFill>
                  <a:srgbClr val="000000"/>
                </a:solidFill>
                <a:latin typeface="Times New Roman"/>
                <a:ea typeface="Times New Roman"/>
                <a:cs typeface="Times New Roman"/>
                <a:sym typeface="Times New Roman"/>
              </a:rPr>
              <a:t>he camera delivers better output. Information about the head and eyes position is obtained through various self-developed image processing algorithms.</a:t>
            </a:r>
            <a:endParaRPr sz="1600">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FF8700"/>
              </a:buClr>
              <a:buSzPts val="1300"/>
              <a:buFont typeface="Times New Roman"/>
              <a:buChar char="➤"/>
            </a:pPr>
            <a:r>
              <a:rPr lang="en" sz="1600">
                <a:solidFill>
                  <a:srgbClr val="000000"/>
                </a:solidFill>
                <a:latin typeface="Times New Roman"/>
                <a:ea typeface="Times New Roman"/>
                <a:cs typeface="Times New Roman"/>
                <a:sym typeface="Times New Roman"/>
              </a:rPr>
              <a:t>During the monitoring, the system is able to decide if the eyes are opened or closed. When the eyes have been closed for too long, a warning signal is issued. Processing  judges the driver’s alertness level on the basis of continuous eye closures.</a:t>
            </a:r>
            <a:endParaRPr sz="1600">
              <a:solidFill>
                <a:srgbClr val="000000"/>
              </a:solidFill>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t/>
            </a:r>
            <a:endParaRPr sz="1600">
              <a:latin typeface="Times New Roman"/>
              <a:ea typeface="Times New Roman"/>
              <a:cs typeface="Times New Roman"/>
              <a:sym typeface="Times New Roman"/>
            </a:endParaRPr>
          </a:p>
        </p:txBody>
      </p:sp>
      <p:sp>
        <p:nvSpPr>
          <p:cNvPr id="200" name="Google Shape;200;p25"/>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latin typeface="Bree Serif"/>
                <a:ea typeface="Bree Serif"/>
                <a:cs typeface="Bree Serif"/>
                <a:sym typeface="Bree Serif"/>
              </a:rPr>
              <a:t>IMPLEMENTATION</a:t>
            </a:r>
            <a:endParaRPr sz="2500">
              <a:latin typeface="Bree Serif"/>
              <a:ea typeface="Bree Serif"/>
              <a:cs typeface="Bree Serif"/>
              <a:sym typeface="Bree Serif"/>
            </a:endParaRPr>
          </a:p>
        </p:txBody>
      </p:sp>
      <p:sp>
        <p:nvSpPr>
          <p:cNvPr id="206" name="Google Shape;206;p26"/>
          <p:cNvSpPr txBox="1"/>
          <p:nvPr>
            <p:ph idx="1" type="body"/>
          </p:nvPr>
        </p:nvSpPr>
        <p:spPr>
          <a:xfrm>
            <a:off x="1104900" y="1201425"/>
            <a:ext cx="7581900" cy="3648300"/>
          </a:xfrm>
          <a:prstGeom prst="rect">
            <a:avLst/>
          </a:prstGeom>
        </p:spPr>
        <p:txBody>
          <a:bodyPr anchorCtr="0" anchor="t" bIns="91425" lIns="91425" spcFirstLastPara="1" rIns="91425" wrap="square" tIns="91425">
            <a:noAutofit/>
          </a:bodyPr>
          <a:lstStyle/>
          <a:p>
            <a:pPr indent="-311150" lvl="0" marL="457200" rtl="0" algn="l">
              <a:spcBef>
                <a:spcPts val="600"/>
              </a:spcBef>
              <a:spcAft>
                <a:spcPts val="0"/>
              </a:spcAft>
              <a:buSzPts val="1300"/>
              <a:buFont typeface="Times New Roman"/>
              <a:buChar char="➤"/>
            </a:pPr>
            <a:r>
              <a:rPr lang="en" sz="1600">
                <a:latin typeface="Times New Roman"/>
                <a:ea typeface="Times New Roman"/>
                <a:cs typeface="Times New Roman"/>
                <a:sym typeface="Times New Roman"/>
              </a:rPr>
              <a:t>The Webcam based Implementation includes various concepts like </a:t>
            </a:r>
            <a:endParaRPr sz="1600">
              <a:latin typeface="Times New Roman"/>
              <a:ea typeface="Times New Roman"/>
              <a:cs typeface="Times New Roman"/>
              <a:sym typeface="Times New Roman"/>
            </a:endParaRPr>
          </a:p>
          <a:p>
            <a:pPr indent="-311150" lvl="1" marL="914400" rtl="0" algn="l">
              <a:spcBef>
                <a:spcPts val="0"/>
              </a:spcBef>
              <a:spcAft>
                <a:spcPts val="0"/>
              </a:spcAft>
              <a:buSzPts val="1300"/>
              <a:buChar char="●"/>
            </a:pPr>
            <a:r>
              <a:rPr lang="en" sz="1600">
                <a:latin typeface="Times New Roman"/>
                <a:ea typeface="Times New Roman"/>
                <a:cs typeface="Times New Roman"/>
                <a:sym typeface="Times New Roman"/>
              </a:rPr>
              <a:t>Feature Extraction</a:t>
            </a:r>
            <a:endParaRPr sz="1600">
              <a:latin typeface="Times New Roman"/>
              <a:ea typeface="Times New Roman"/>
              <a:cs typeface="Times New Roman"/>
              <a:sym typeface="Times New Roman"/>
            </a:endParaRPr>
          </a:p>
          <a:p>
            <a:pPr indent="-311150" lvl="1" marL="914400" rtl="0" algn="l">
              <a:spcBef>
                <a:spcPts val="0"/>
              </a:spcBef>
              <a:spcAft>
                <a:spcPts val="0"/>
              </a:spcAft>
              <a:buSzPts val="1300"/>
              <a:buChar char="●"/>
            </a:pPr>
            <a:r>
              <a:rPr lang="en" sz="1600">
                <a:latin typeface="Times New Roman"/>
                <a:ea typeface="Times New Roman"/>
                <a:cs typeface="Times New Roman"/>
                <a:sym typeface="Times New Roman"/>
              </a:rPr>
              <a:t>Detection of Region of Interest</a:t>
            </a:r>
            <a:endParaRPr sz="1600">
              <a:latin typeface="Times New Roman"/>
              <a:ea typeface="Times New Roman"/>
              <a:cs typeface="Times New Roman"/>
              <a:sym typeface="Times New Roman"/>
            </a:endParaRPr>
          </a:p>
          <a:p>
            <a:pPr indent="-311150" lvl="1" marL="914400" rtl="0" algn="l">
              <a:spcBef>
                <a:spcPts val="0"/>
              </a:spcBef>
              <a:spcAft>
                <a:spcPts val="0"/>
              </a:spcAft>
              <a:buSzPts val="1300"/>
              <a:buChar char="●"/>
            </a:pPr>
            <a:r>
              <a:rPr lang="en" sz="1600">
                <a:latin typeface="Times New Roman"/>
                <a:ea typeface="Times New Roman"/>
                <a:cs typeface="Times New Roman"/>
                <a:sym typeface="Times New Roman"/>
              </a:rPr>
              <a:t>Eye blink and Yawn normalization</a:t>
            </a:r>
            <a:endParaRPr sz="1600">
              <a:latin typeface="Times New Roman"/>
              <a:ea typeface="Times New Roman"/>
              <a:cs typeface="Times New Roman"/>
              <a:sym typeface="Times New Roman"/>
            </a:endParaRPr>
          </a:p>
          <a:p>
            <a:pPr indent="-311150" lvl="1" marL="914400" rtl="0" algn="l">
              <a:spcBef>
                <a:spcPts val="0"/>
              </a:spcBef>
              <a:spcAft>
                <a:spcPts val="0"/>
              </a:spcAft>
              <a:buSzPts val="1300"/>
              <a:buChar char="●"/>
            </a:pPr>
            <a:r>
              <a:rPr lang="en" sz="1600">
                <a:latin typeface="Times New Roman"/>
                <a:ea typeface="Times New Roman"/>
                <a:cs typeface="Times New Roman"/>
                <a:sym typeface="Times New Roman"/>
              </a:rPr>
              <a:t>Alarm Alert </a:t>
            </a:r>
            <a:endParaRPr sz="1600">
              <a:latin typeface="Times New Roman"/>
              <a:ea typeface="Times New Roman"/>
              <a:cs typeface="Times New Roman"/>
              <a:sym typeface="Times New Roman"/>
            </a:endParaRPr>
          </a:p>
          <a:p>
            <a:pPr indent="0" lvl="0" marL="0" rtl="0" algn="l">
              <a:spcBef>
                <a:spcPts val="600"/>
              </a:spcBef>
              <a:spcAft>
                <a:spcPts val="0"/>
              </a:spcAft>
              <a:buNone/>
            </a:pPr>
            <a:r>
              <a:rPr lang="en" sz="1600">
                <a:latin typeface="Times New Roman"/>
                <a:ea typeface="Times New Roman"/>
                <a:cs typeface="Times New Roman"/>
                <a:sym typeface="Times New Roman"/>
              </a:rPr>
              <a:t>         to detect the drowsy driver and build the detection system. </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311150" lvl="0" marL="457200" rtl="0" algn="l">
              <a:lnSpc>
                <a:spcPct val="115000"/>
              </a:lnSpc>
              <a:spcBef>
                <a:spcPts val="600"/>
              </a:spcBef>
              <a:spcAft>
                <a:spcPts val="0"/>
              </a:spcAft>
              <a:buSzPts val="1300"/>
              <a:buFont typeface="Times New Roman"/>
              <a:buChar char="➤"/>
            </a:pPr>
            <a:r>
              <a:rPr lang="en" sz="1600">
                <a:latin typeface="Times New Roman"/>
                <a:ea typeface="Times New Roman"/>
                <a:cs typeface="Times New Roman"/>
                <a:sym typeface="Times New Roman"/>
              </a:rPr>
              <a:t>OpenCV library is extensively used to detect each image or frame in a video. </a:t>
            </a:r>
            <a:endParaRPr sz="16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Char char="➤"/>
            </a:pPr>
            <a:r>
              <a:rPr lang="en" sz="1600">
                <a:latin typeface="Times New Roman"/>
                <a:ea typeface="Times New Roman"/>
                <a:cs typeface="Times New Roman"/>
                <a:sym typeface="Times New Roman"/>
              </a:rPr>
              <a:t>Each functionality used is discussed in detail further in this section.</a:t>
            </a:r>
            <a:r>
              <a:rPr lang="en" sz="1100">
                <a:solidFill>
                  <a:srgbClr val="000000"/>
                </a:solidFill>
                <a:latin typeface="Arial"/>
                <a:ea typeface="Arial"/>
                <a:cs typeface="Arial"/>
                <a:sym typeface="Arial"/>
              </a:rPr>
              <a:t>		</a:t>
            </a:r>
            <a:endParaRPr sz="16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16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600"/>
              </a:spcBef>
              <a:spcAft>
                <a:spcPts val="0"/>
              </a:spcAft>
              <a:buNone/>
            </a:pPr>
            <a:r>
              <a:t/>
            </a:r>
            <a:endParaRPr sz="16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a:t>					</a:t>
            </a:r>
            <a:endParaRPr/>
          </a:p>
          <a:p>
            <a:pPr indent="0" lvl="0" marL="0" rtl="0" algn="l">
              <a:spcBef>
                <a:spcPts val="600"/>
              </a:spcBef>
              <a:spcAft>
                <a:spcPts val="0"/>
              </a:spcAft>
              <a:buNone/>
            </a:pPr>
            <a:r>
              <a:rPr lang="en"/>
              <a:t>				</a:t>
            </a:r>
            <a:endParaRPr/>
          </a:p>
          <a:p>
            <a:pPr indent="0" lvl="0" marL="0" rtl="0" algn="l">
              <a:spcBef>
                <a:spcPts val="600"/>
              </a:spcBef>
              <a:spcAft>
                <a:spcPts val="0"/>
              </a:spcAft>
              <a:buNone/>
            </a:pPr>
            <a:r>
              <a:rPr lang="en"/>
              <a:t>			</a:t>
            </a:r>
            <a:endParaRPr/>
          </a:p>
          <a:p>
            <a:pPr indent="0" lvl="0" marL="0" rtl="0" algn="l">
              <a:spcBef>
                <a:spcPts val="600"/>
              </a:spcBef>
              <a:spcAft>
                <a:spcPts val="0"/>
              </a:spcAft>
              <a:buNone/>
            </a:pPr>
            <a:r>
              <a:rPr lang="en"/>
              <a:t>		</a:t>
            </a:r>
            <a:endParaRPr/>
          </a:p>
          <a:p>
            <a:pPr indent="0" lvl="0" marL="0" rtl="0" algn="l">
              <a:spcBef>
                <a:spcPts val="600"/>
              </a:spcBef>
              <a:spcAft>
                <a:spcPts val="0"/>
              </a:spcAft>
              <a:buNone/>
            </a:pPr>
            <a:r>
              <a:t/>
            </a:r>
            <a:endParaRPr/>
          </a:p>
        </p:txBody>
      </p:sp>
      <p:sp>
        <p:nvSpPr>
          <p:cNvPr id="207" name="Google Shape;207;p26"/>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latin typeface="Bree Serif"/>
                <a:ea typeface="Bree Serif"/>
                <a:cs typeface="Bree Serif"/>
                <a:sym typeface="Bree Serif"/>
              </a:rPr>
              <a:t>ROLE OF OPENCV</a:t>
            </a:r>
            <a:endParaRPr sz="2500">
              <a:latin typeface="Bree Serif"/>
              <a:ea typeface="Bree Serif"/>
              <a:cs typeface="Bree Serif"/>
              <a:sym typeface="Bree Serif"/>
            </a:endParaRPr>
          </a:p>
        </p:txBody>
      </p:sp>
      <p:sp>
        <p:nvSpPr>
          <p:cNvPr id="213" name="Google Shape;213;p27"/>
          <p:cNvSpPr txBox="1"/>
          <p:nvPr>
            <p:ph idx="1" type="body"/>
          </p:nvPr>
        </p:nvSpPr>
        <p:spPr>
          <a:xfrm>
            <a:off x="1104900" y="1373575"/>
            <a:ext cx="7581900" cy="36483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Font typeface="Times New Roman"/>
              <a:buChar char="➤"/>
            </a:pPr>
            <a:r>
              <a:rPr lang="en" sz="1600">
                <a:solidFill>
                  <a:srgbClr val="000000"/>
                </a:solidFill>
                <a:latin typeface="Times New Roman"/>
                <a:ea typeface="Times New Roman"/>
                <a:cs typeface="Times New Roman"/>
                <a:sym typeface="Times New Roman"/>
              </a:rPr>
              <a:t>OpenCV library provides all the Computer Vision functions required for Image and Video processing in a single library. </a:t>
            </a:r>
            <a:endParaRPr sz="1600">
              <a:solidFill>
                <a:srgbClr val="000000"/>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Char char="➤"/>
            </a:pPr>
            <a:r>
              <a:rPr lang="en" sz="1600">
                <a:solidFill>
                  <a:srgbClr val="000000"/>
                </a:solidFill>
                <a:latin typeface="Times New Roman"/>
                <a:ea typeface="Times New Roman"/>
                <a:cs typeface="Times New Roman"/>
                <a:sym typeface="Times New Roman"/>
              </a:rPr>
              <a:t>All the methods can be used by Importing the package in the coding environment. It provides methods to read,write and display images.</a:t>
            </a:r>
            <a:r>
              <a:rPr lang="en" sz="1600">
                <a:latin typeface="Times New Roman"/>
                <a:ea typeface="Times New Roman"/>
                <a:cs typeface="Times New Roman"/>
                <a:sym typeface="Times New Roman"/>
              </a:rPr>
              <a:t> </a:t>
            </a:r>
            <a:r>
              <a:rPr lang="en" sz="1600">
                <a:solidFill>
                  <a:srgbClr val="000000"/>
                </a:solidFill>
                <a:latin typeface="Times New Roman"/>
                <a:ea typeface="Times New Roman"/>
                <a:cs typeface="Times New Roman"/>
                <a:sym typeface="Times New Roman"/>
              </a:rPr>
              <a:t>	</a:t>
            </a:r>
            <a:endParaRPr sz="1600">
              <a:solidFill>
                <a:srgbClr val="000000"/>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Char char="➤"/>
            </a:pPr>
            <a:r>
              <a:rPr lang="en" sz="1600">
                <a:solidFill>
                  <a:srgbClr val="000000"/>
                </a:solidFill>
                <a:latin typeface="Times New Roman"/>
                <a:ea typeface="Times New Roman"/>
                <a:cs typeface="Times New Roman"/>
                <a:sym typeface="Times New Roman"/>
              </a:rPr>
              <a:t>Each image is converted into numbers which are known as Pixel values with each number representing the pixel intensity. </a:t>
            </a:r>
            <a:r>
              <a:rPr lang="e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Char char="➤"/>
            </a:pPr>
            <a:r>
              <a:rPr lang="en" sz="1600">
                <a:solidFill>
                  <a:srgbClr val="000000"/>
                </a:solidFill>
                <a:latin typeface="Times New Roman"/>
                <a:ea typeface="Times New Roman"/>
                <a:cs typeface="Times New Roman"/>
                <a:sym typeface="Times New Roman"/>
              </a:rPr>
              <a:t>Reading and writing the images is crucial in implementing this project and this functionality is made easy by the OpenCV library.</a:t>
            </a:r>
            <a:r>
              <a:rPr lang="en" sz="1600">
                <a:solidFill>
                  <a:srgbClr val="000000"/>
                </a:solidFill>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6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600"/>
              </a:spcBef>
              <a:spcAft>
                <a:spcPts val="0"/>
              </a:spcAft>
              <a:buNone/>
            </a:pPr>
            <a:r>
              <a:t/>
            </a:r>
            <a:endParaRPr sz="16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a:t>					</a:t>
            </a:r>
            <a:endParaRPr/>
          </a:p>
          <a:p>
            <a:pPr indent="0" lvl="0" marL="0" rtl="0" algn="l">
              <a:spcBef>
                <a:spcPts val="600"/>
              </a:spcBef>
              <a:spcAft>
                <a:spcPts val="0"/>
              </a:spcAft>
              <a:buNone/>
            </a:pPr>
            <a:r>
              <a:rPr lang="en"/>
              <a:t>				</a:t>
            </a:r>
            <a:endParaRPr/>
          </a:p>
          <a:p>
            <a:pPr indent="0" lvl="0" marL="0" rtl="0" algn="l">
              <a:spcBef>
                <a:spcPts val="600"/>
              </a:spcBef>
              <a:spcAft>
                <a:spcPts val="0"/>
              </a:spcAft>
              <a:buNone/>
            </a:pPr>
            <a:r>
              <a:rPr lang="en"/>
              <a:t>			</a:t>
            </a:r>
            <a:endParaRPr/>
          </a:p>
          <a:p>
            <a:pPr indent="0" lvl="0" marL="0" rtl="0" algn="l">
              <a:spcBef>
                <a:spcPts val="600"/>
              </a:spcBef>
              <a:spcAft>
                <a:spcPts val="0"/>
              </a:spcAft>
              <a:buNone/>
            </a:pPr>
            <a:r>
              <a:rPr lang="en"/>
              <a:t>		</a:t>
            </a:r>
            <a:endParaRPr/>
          </a:p>
          <a:p>
            <a:pPr indent="0" lvl="0" marL="0" rtl="0" algn="l">
              <a:spcBef>
                <a:spcPts val="600"/>
              </a:spcBef>
              <a:spcAft>
                <a:spcPts val="0"/>
              </a:spcAft>
              <a:buNone/>
            </a:pPr>
            <a:r>
              <a:t/>
            </a:r>
            <a:endParaRPr/>
          </a:p>
        </p:txBody>
      </p:sp>
      <p:sp>
        <p:nvSpPr>
          <p:cNvPr id="214" name="Google Shape;214;p27"/>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8"/>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latin typeface="Bree Serif"/>
                <a:ea typeface="Bree Serif"/>
                <a:cs typeface="Bree Serif"/>
                <a:sym typeface="Bree Serif"/>
              </a:rPr>
              <a:t>FEATURE EXTRACTION</a:t>
            </a:r>
            <a:endParaRPr sz="2500">
              <a:latin typeface="Bree Serif"/>
              <a:ea typeface="Bree Serif"/>
              <a:cs typeface="Bree Serif"/>
              <a:sym typeface="Bree Serif"/>
            </a:endParaRPr>
          </a:p>
        </p:txBody>
      </p:sp>
      <p:sp>
        <p:nvSpPr>
          <p:cNvPr id="220" name="Google Shape;220;p28"/>
          <p:cNvSpPr txBox="1"/>
          <p:nvPr>
            <p:ph idx="1" type="body"/>
          </p:nvPr>
        </p:nvSpPr>
        <p:spPr>
          <a:xfrm>
            <a:off x="1104900" y="1277625"/>
            <a:ext cx="7581900" cy="36483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600"/>
              </a:spcBef>
              <a:spcAft>
                <a:spcPts val="0"/>
              </a:spcAft>
              <a:buSzPts val="1300"/>
              <a:buFont typeface="Times New Roman"/>
              <a:buChar char="➤"/>
            </a:pPr>
            <a:r>
              <a:rPr lang="en" sz="1600">
                <a:latin typeface="Times New Roman"/>
                <a:ea typeface="Times New Roman"/>
                <a:cs typeface="Times New Roman"/>
                <a:sym typeface="Times New Roman"/>
              </a:rPr>
              <a:t>After the detection of images and performing image processing i.e change color of the images as required, perform rotation and resizing if required we need to extract the features.</a:t>
            </a:r>
            <a:endParaRPr sz="16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Char char="➤"/>
            </a:pPr>
            <a:r>
              <a:rPr lang="en" sz="1600">
                <a:latin typeface="Times New Roman"/>
                <a:ea typeface="Times New Roman"/>
                <a:cs typeface="Times New Roman"/>
                <a:sym typeface="Times New Roman"/>
              </a:rPr>
              <a:t>Here, we need to obtain the facial landmark points. This can be termed as a subset of shape prediction problems. </a:t>
            </a:r>
            <a:endParaRPr sz="16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Char char="➤"/>
            </a:pPr>
            <a:r>
              <a:rPr lang="en" sz="1600">
                <a:latin typeface="Times New Roman"/>
                <a:ea typeface="Times New Roman"/>
                <a:cs typeface="Times New Roman"/>
                <a:sym typeface="Times New Roman"/>
              </a:rPr>
              <a:t>Our main objective is to determine the important facial features using the shape predictor methods provided and then focus on the region of Interest according to the project goals. </a:t>
            </a:r>
            <a:endParaRPr sz="16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Char char="➤"/>
            </a:pPr>
            <a:r>
              <a:rPr lang="en" sz="1600">
                <a:latin typeface="Times New Roman"/>
                <a:ea typeface="Times New Roman"/>
                <a:cs typeface="Times New Roman"/>
                <a:sym typeface="Times New Roman"/>
              </a:rPr>
              <a:t>The Region of Interest in this project is Eyes and Mouth to determine whether the person has sleepy eyes or yawning constantly.</a:t>
            </a:r>
            <a:endParaRPr sz="16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0" rtl="0" algn="l">
              <a:spcBef>
                <a:spcPts val="600"/>
              </a:spcBef>
              <a:spcAft>
                <a:spcPts val="0"/>
              </a:spcAft>
              <a:buNone/>
            </a:pPr>
            <a:r>
              <a:rPr lang="e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0" rtl="0" algn="l">
              <a:spcBef>
                <a:spcPts val="600"/>
              </a:spcBef>
              <a:spcAft>
                <a:spcPts val="0"/>
              </a:spcAft>
              <a:buNone/>
            </a:pPr>
            <a:r>
              <a:t/>
            </a:r>
            <a:endParaRPr sz="1600">
              <a:latin typeface="Times New Roman"/>
              <a:ea typeface="Times New Roman"/>
              <a:cs typeface="Times New Roman"/>
              <a:sym typeface="Times New Roman"/>
            </a:endParaRPr>
          </a:p>
        </p:txBody>
      </p:sp>
      <p:sp>
        <p:nvSpPr>
          <p:cNvPr id="221" name="Google Shape;221;p28"/>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9"/>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latin typeface="Bree Serif"/>
                <a:ea typeface="Bree Serif"/>
                <a:cs typeface="Bree Serif"/>
                <a:sym typeface="Bree Serif"/>
              </a:rPr>
              <a:t>FEATURE EXTRACTION</a:t>
            </a:r>
            <a:endParaRPr/>
          </a:p>
        </p:txBody>
      </p:sp>
      <p:sp>
        <p:nvSpPr>
          <p:cNvPr id="227" name="Google Shape;227;p29"/>
          <p:cNvSpPr txBox="1"/>
          <p:nvPr>
            <p:ph idx="1" type="body"/>
          </p:nvPr>
        </p:nvSpPr>
        <p:spPr>
          <a:xfrm>
            <a:off x="1104900" y="1277625"/>
            <a:ext cx="7581900" cy="3648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latin typeface="Times New Roman"/>
                <a:ea typeface="Times New Roman"/>
                <a:cs typeface="Times New Roman"/>
                <a:sym typeface="Times New Roman"/>
              </a:rPr>
              <a:t>The facial landmark points can be determined in two steps: </a:t>
            </a:r>
            <a:endParaRPr i="1" sz="1600">
              <a:solidFill>
                <a:srgbClr val="000000"/>
              </a:solidFill>
              <a:latin typeface="Times New Roman"/>
              <a:ea typeface="Times New Roman"/>
              <a:cs typeface="Times New Roman"/>
              <a:sym typeface="Times New Roman"/>
            </a:endParaRPr>
          </a:p>
          <a:p>
            <a:pPr indent="-330200" lvl="0" marL="457200" rtl="0" algn="l">
              <a:lnSpc>
                <a:spcPct val="100000"/>
              </a:lnSpc>
              <a:spcBef>
                <a:spcPts val="600"/>
              </a:spcBef>
              <a:spcAft>
                <a:spcPts val="0"/>
              </a:spcAft>
              <a:buSzPts val="1600"/>
              <a:buFont typeface="Times New Roman"/>
              <a:buAutoNum type="arabicPeriod"/>
            </a:pPr>
            <a:r>
              <a:rPr b="1" lang="en" sz="1600">
                <a:solidFill>
                  <a:srgbClr val="000000"/>
                </a:solidFill>
                <a:latin typeface="Times New Roman"/>
                <a:ea typeface="Times New Roman"/>
                <a:cs typeface="Times New Roman"/>
                <a:sym typeface="Times New Roman"/>
              </a:rPr>
              <a:t>Localize the face on the images</a:t>
            </a:r>
            <a:r>
              <a:rPr lang="en" sz="1600">
                <a:solidFill>
                  <a:srgbClr val="000000"/>
                </a:solidFill>
                <a:latin typeface="Times New Roman"/>
                <a:ea typeface="Times New Roman"/>
                <a:cs typeface="Times New Roman"/>
                <a:sym typeface="Times New Roman"/>
              </a:rPr>
              <a:t>						</a:t>
            </a:r>
            <a:endParaRPr sz="16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600">
                <a:solidFill>
                  <a:srgbClr val="000000"/>
                </a:solidFill>
                <a:latin typeface="Times New Roman"/>
                <a:ea typeface="Times New Roman"/>
                <a:cs typeface="Times New Roman"/>
                <a:sym typeface="Times New Roman"/>
              </a:rPr>
              <a:t>To localize the face on the images, we utilize the inbuilt Deep Learning based algorithms. The algorithm uses the method of dlib facial landmark detection in this project to detect the face in the image and provide the (x,y) coordinates as landmarks of the face. This localizes the face with (x,y) coordinates i.e a bounding box of the face is determined in the image. </a:t>
            </a:r>
            <a:endParaRPr sz="1600">
              <a:solidFill>
                <a:srgbClr val="000000"/>
              </a:solidFill>
              <a:latin typeface="Times New Roman"/>
              <a:ea typeface="Times New Roman"/>
              <a:cs typeface="Times New Roman"/>
              <a:sym typeface="Times New Roman"/>
            </a:endParaRPr>
          </a:p>
          <a:p>
            <a:pPr indent="-330200" lvl="0" marL="457200" rtl="0" algn="l">
              <a:lnSpc>
                <a:spcPct val="100000"/>
              </a:lnSpc>
              <a:spcBef>
                <a:spcPts val="1200"/>
              </a:spcBef>
              <a:spcAft>
                <a:spcPts val="0"/>
              </a:spcAft>
              <a:buSzPts val="1600"/>
              <a:buFont typeface="Times New Roman"/>
              <a:buAutoNum type="arabicPeriod" startAt="2"/>
            </a:pPr>
            <a:r>
              <a:rPr b="1" lang="en" sz="1600">
                <a:solidFill>
                  <a:srgbClr val="000000"/>
                </a:solidFill>
                <a:latin typeface="Times New Roman"/>
                <a:ea typeface="Times New Roman"/>
                <a:cs typeface="Times New Roman"/>
                <a:sym typeface="Times New Roman"/>
              </a:rPr>
              <a:t>Detect the Region Of Interest(ROI)</a:t>
            </a:r>
            <a:endParaRPr b="1" sz="16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600">
                <a:solidFill>
                  <a:srgbClr val="000000"/>
                </a:solidFill>
                <a:latin typeface="Times New Roman"/>
                <a:ea typeface="Times New Roman"/>
                <a:cs typeface="Times New Roman"/>
                <a:sym typeface="Times New Roman"/>
              </a:rPr>
              <a:t>After localizing the face, we need to locate the Region of Interest (locating specific features required) which in this project are Eyes and Mouth. We need to locate the Eyes to determine if the person is Drowsy and Mouth to determine if the person is Yawning to to alert the driver. This step labels the required parts of the face using their coordinates which can be used as needed according to the requirements of the project. </a:t>
            </a:r>
            <a:endParaRPr sz="16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p:txBody>
      </p:sp>
      <p:sp>
        <p:nvSpPr>
          <p:cNvPr id="228" name="Google Shape;228;p29"/>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latin typeface="Bree Serif"/>
                <a:ea typeface="Bree Serif"/>
                <a:cs typeface="Bree Serif"/>
                <a:sym typeface="Bree Serif"/>
              </a:rPr>
              <a:t>DLIB FACIAL LANDMARK DETECTOR</a:t>
            </a:r>
            <a:endParaRPr sz="2500">
              <a:latin typeface="Bree Serif"/>
              <a:ea typeface="Bree Serif"/>
              <a:cs typeface="Bree Serif"/>
              <a:sym typeface="Bree Serif"/>
            </a:endParaRPr>
          </a:p>
        </p:txBody>
      </p:sp>
      <p:sp>
        <p:nvSpPr>
          <p:cNvPr id="234" name="Google Shape;234;p30"/>
          <p:cNvSpPr txBox="1"/>
          <p:nvPr>
            <p:ph idx="1" type="body"/>
          </p:nvPr>
        </p:nvSpPr>
        <p:spPr>
          <a:xfrm>
            <a:off x="1104900" y="1277625"/>
            <a:ext cx="7581900" cy="36483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Font typeface="Times New Roman"/>
              <a:buChar char="➤"/>
            </a:pPr>
            <a:r>
              <a:rPr lang="en" sz="1600">
                <a:latin typeface="Times New Roman"/>
                <a:ea typeface="Times New Roman"/>
                <a:cs typeface="Times New Roman"/>
                <a:sym typeface="Times New Roman"/>
              </a:rPr>
              <a:t>To detect the facial landmarks we utilized the Facial Landmark Predictor provided by Dlib Library. Dlib provides the inbuilt algorithm to detect the facial landmarks points.		</a:t>
            </a:r>
            <a:endParaRPr sz="1600">
              <a:latin typeface="Times New Roman"/>
              <a:ea typeface="Times New Roman"/>
              <a:cs typeface="Times New Roman"/>
              <a:sym typeface="Times New Roman"/>
            </a:endParaRPr>
          </a:p>
          <a:p>
            <a:pPr indent="-311150" lvl="0" marL="457200" rtl="0" algn="l">
              <a:lnSpc>
                <a:spcPct val="100000"/>
              </a:lnSpc>
              <a:spcBef>
                <a:spcPts val="0"/>
              </a:spcBef>
              <a:spcAft>
                <a:spcPts val="0"/>
              </a:spcAft>
              <a:buSzPts val="1300"/>
              <a:buFont typeface="Times New Roman"/>
              <a:buChar char="➤"/>
            </a:pPr>
            <a:r>
              <a:rPr lang="en" sz="1600">
                <a:latin typeface="Times New Roman"/>
                <a:ea typeface="Times New Roman"/>
                <a:cs typeface="Times New Roman"/>
                <a:sym typeface="Times New Roman"/>
              </a:rPr>
              <a:t>This predictor starts by using a training set of manually labelled facial landmarks on an image. It specifies the (x,y) coordinates of the facial structure with each specific facial feature denoted with their indexes. </a:t>
            </a:r>
            <a:endParaRPr sz="1600">
              <a:latin typeface="Times New Roman"/>
              <a:ea typeface="Times New Roman"/>
              <a:cs typeface="Times New Roman"/>
              <a:sym typeface="Times New Roman"/>
            </a:endParaRPr>
          </a:p>
          <a:p>
            <a:pPr indent="-311150" lvl="0" marL="457200" rtl="0" algn="l">
              <a:lnSpc>
                <a:spcPct val="100000"/>
              </a:lnSpc>
              <a:spcBef>
                <a:spcPts val="0"/>
              </a:spcBef>
              <a:spcAft>
                <a:spcPts val="0"/>
              </a:spcAft>
              <a:buSzPts val="1300"/>
              <a:buFont typeface="Times New Roman"/>
              <a:buChar char="➤"/>
            </a:pPr>
            <a:r>
              <a:rPr lang="en" sz="1600">
                <a:latin typeface="Times New Roman"/>
                <a:ea typeface="Times New Roman"/>
                <a:cs typeface="Times New Roman"/>
                <a:sym typeface="Times New Roman"/>
              </a:rPr>
              <a:t>An ensemble of regression trees are trained on this training data to estimate the facial landmark positions.</a:t>
            </a:r>
            <a:endParaRPr sz="1600">
              <a:latin typeface="Times New Roman"/>
              <a:ea typeface="Times New Roman"/>
              <a:cs typeface="Times New Roman"/>
              <a:sym typeface="Times New Roman"/>
            </a:endParaRPr>
          </a:p>
          <a:p>
            <a:pPr indent="-311150" lvl="0" marL="457200" rtl="0" algn="l">
              <a:lnSpc>
                <a:spcPct val="100000"/>
              </a:lnSpc>
              <a:spcBef>
                <a:spcPts val="0"/>
              </a:spcBef>
              <a:spcAft>
                <a:spcPts val="0"/>
              </a:spcAft>
              <a:buSzPts val="1300"/>
              <a:buFont typeface="Times New Roman"/>
              <a:buChar char="➤"/>
            </a:pPr>
            <a:r>
              <a:rPr lang="en" sz="1600">
                <a:latin typeface="Times New Roman"/>
                <a:ea typeface="Times New Roman"/>
                <a:cs typeface="Times New Roman"/>
                <a:sym typeface="Times New Roman"/>
              </a:rPr>
              <a:t>The predictor used in the project was trained on a 68 point iBUG 300-W dataset.This pre-trained detector is used to estimate the location of 68 (x,y) coordinates used to map the facial structure. </a:t>
            </a:r>
            <a:endParaRPr sz="1600">
              <a:latin typeface="Times New Roman"/>
              <a:ea typeface="Times New Roman"/>
              <a:cs typeface="Times New Roman"/>
              <a:sym typeface="Times New Roman"/>
            </a:endParaRPr>
          </a:p>
          <a:p>
            <a:pPr indent="-311150" lvl="0" marL="457200" rtl="0" algn="l">
              <a:lnSpc>
                <a:spcPct val="100000"/>
              </a:lnSpc>
              <a:spcBef>
                <a:spcPts val="0"/>
              </a:spcBef>
              <a:spcAft>
                <a:spcPts val="0"/>
              </a:spcAft>
              <a:buSzPts val="1300"/>
              <a:buFont typeface="Times New Roman"/>
              <a:buChar char="➤"/>
            </a:pPr>
            <a:r>
              <a:rPr lang="en" sz="1600">
                <a:latin typeface="Times New Roman"/>
                <a:ea typeface="Times New Roman"/>
                <a:cs typeface="Times New Roman"/>
                <a:sym typeface="Times New Roman"/>
              </a:rPr>
              <a:t>These indexes of the coordinates can be visualized as below. </a:t>
            </a:r>
            <a:endParaRPr sz="16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0" rtl="0" algn="l">
              <a:spcBef>
                <a:spcPts val="600"/>
              </a:spcBef>
              <a:spcAft>
                <a:spcPts val="0"/>
              </a:spcAft>
              <a:buNone/>
            </a:pPr>
            <a:r>
              <a:rPr lang="e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0" rtl="0" algn="l">
              <a:spcBef>
                <a:spcPts val="600"/>
              </a:spcBef>
              <a:spcAft>
                <a:spcPts val="0"/>
              </a:spcAft>
              <a:buNone/>
            </a:pPr>
            <a:r>
              <a:rPr lang="e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0" rtl="0" algn="l">
              <a:spcBef>
                <a:spcPts val="600"/>
              </a:spcBef>
              <a:spcAft>
                <a:spcPts val="0"/>
              </a:spcAft>
              <a:buNone/>
            </a:pPr>
            <a:r>
              <a:rPr lang="e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0" rtl="0" algn="l">
              <a:spcBef>
                <a:spcPts val="600"/>
              </a:spcBef>
              <a:spcAft>
                <a:spcPts val="0"/>
              </a:spcAft>
              <a:buNone/>
            </a:pPr>
            <a:r>
              <a:t/>
            </a:r>
            <a:endParaRPr sz="1600">
              <a:latin typeface="Times New Roman"/>
              <a:ea typeface="Times New Roman"/>
              <a:cs typeface="Times New Roman"/>
              <a:sym typeface="Times New Roman"/>
            </a:endParaRPr>
          </a:p>
        </p:txBody>
      </p:sp>
      <p:sp>
        <p:nvSpPr>
          <p:cNvPr id="235" name="Google Shape;235;p30"/>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1"/>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latin typeface="Bree Serif"/>
                <a:ea typeface="Bree Serif"/>
                <a:cs typeface="Bree Serif"/>
                <a:sym typeface="Bree Serif"/>
              </a:rPr>
              <a:t>DLIB FACIAL LANDMARK DETECTOR</a:t>
            </a:r>
            <a:endParaRPr/>
          </a:p>
        </p:txBody>
      </p:sp>
      <p:sp>
        <p:nvSpPr>
          <p:cNvPr id="241" name="Google Shape;241;p31"/>
          <p:cNvSpPr txBox="1"/>
          <p:nvPr>
            <p:ph idx="1" type="body"/>
          </p:nvPr>
        </p:nvSpPr>
        <p:spPr>
          <a:xfrm>
            <a:off x="1214638" y="4449825"/>
            <a:ext cx="7581900" cy="276900"/>
          </a:xfrm>
          <a:prstGeom prst="rect">
            <a:avLst/>
          </a:prstGeom>
        </p:spPr>
        <p:txBody>
          <a:bodyPr anchorCtr="0" anchor="t" bIns="91425" lIns="91425" spcFirstLastPara="1" rIns="91425" wrap="square" tIns="91425">
            <a:noAutofit/>
          </a:bodyPr>
          <a:lstStyle/>
          <a:p>
            <a:pPr indent="0" lvl="0" marL="0" rtl="0" algn="ctr">
              <a:lnSpc>
                <a:spcPct val="100000"/>
              </a:lnSpc>
              <a:spcBef>
                <a:spcPts val="600"/>
              </a:spcBef>
              <a:spcAft>
                <a:spcPts val="0"/>
              </a:spcAft>
              <a:buNone/>
            </a:pPr>
            <a:r>
              <a:rPr i="1" lang="en" sz="1000">
                <a:solidFill>
                  <a:srgbClr val="000000"/>
                </a:solidFill>
                <a:latin typeface="Arial"/>
                <a:ea typeface="Arial"/>
                <a:cs typeface="Arial"/>
                <a:sym typeface="Arial"/>
              </a:rPr>
              <a:t>68 face landmark points Visualization </a:t>
            </a:r>
            <a:endParaRPr i="1" sz="1000">
              <a:solidFill>
                <a:srgbClr val="000000"/>
              </a:solidFill>
              <a:latin typeface="Arial"/>
              <a:ea typeface="Arial"/>
              <a:cs typeface="Arial"/>
              <a:sym typeface="Arial"/>
            </a:endParaRPr>
          </a:p>
          <a:p>
            <a:pPr indent="0" lvl="0" marL="0" rtl="0" algn="ctr">
              <a:lnSpc>
                <a:spcPct val="100000"/>
              </a:lnSpc>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600"/>
              </a:spcBef>
              <a:spcAft>
                <a:spcPts val="0"/>
              </a:spcAft>
              <a:buNone/>
            </a:pPr>
            <a:r>
              <a:t/>
            </a:r>
            <a:endParaRPr sz="1600">
              <a:latin typeface="Times New Roman"/>
              <a:ea typeface="Times New Roman"/>
              <a:cs typeface="Times New Roman"/>
              <a:sym typeface="Times New Roman"/>
            </a:endParaRPr>
          </a:p>
        </p:txBody>
      </p:sp>
      <p:sp>
        <p:nvSpPr>
          <p:cNvPr id="242" name="Google Shape;242;p31"/>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43" name="Google Shape;243;p31"/>
          <p:cNvPicPr preferRelativeResize="0"/>
          <p:nvPr/>
        </p:nvPicPr>
        <p:blipFill>
          <a:blip r:embed="rId3">
            <a:alphaModFix/>
          </a:blip>
          <a:stretch>
            <a:fillRect/>
          </a:stretch>
        </p:blipFill>
        <p:spPr>
          <a:xfrm>
            <a:off x="2844612" y="1213075"/>
            <a:ext cx="4321976" cy="33245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latin typeface="Bree Serif"/>
                <a:ea typeface="Bree Serif"/>
                <a:cs typeface="Bree Serif"/>
                <a:sym typeface="Bree Serif"/>
              </a:rPr>
              <a:t>RESULTS</a:t>
            </a:r>
            <a:endParaRPr sz="2500">
              <a:latin typeface="Bree Serif"/>
              <a:ea typeface="Bree Serif"/>
              <a:cs typeface="Bree Serif"/>
              <a:sym typeface="Bree Serif"/>
            </a:endParaRPr>
          </a:p>
        </p:txBody>
      </p:sp>
      <p:sp>
        <p:nvSpPr>
          <p:cNvPr id="249" name="Google Shape;249;p32"/>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50" name="Google Shape;250;p32"/>
          <p:cNvPicPr preferRelativeResize="0"/>
          <p:nvPr/>
        </p:nvPicPr>
        <p:blipFill>
          <a:blip r:embed="rId3">
            <a:alphaModFix/>
          </a:blip>
          <a:stretch>
            <a:fillRect/>
          </a:stretch>
        </p:blipFill>
        <p:spPr>
          <a:xfrm>
            <a:off x="359900" y="1154000"/>
            <a:ext cx="4014179" cy="3513975"/>
          </a:xfrm>
          <a:prstGeom prst="rect">
            <a:avLst/>
          </a:prstGeom>
          <a:noFill/>
          <a:ln>
            <a:noFill/>
          </a:ln>
        </p:spPr>
      </p:pic>
      <p:pic>
        <p:nvPicPr>
          <p:cNvPr id="251" name="Google Shape;251;p32"/>
          <p:cNvPicPr preferRelativeResize="0"/>
          <p:nvPr/>
        </p:nvPicPr>
        <p:blipFill>
          <a:blip r:embed="rId4">
            <a:alphaModFix/>
          </a:blip>
          <a:stretch>
            <a:fillRect/>
          </a:stretch>
        </p:blipFill>
        <p:spPr>
          <a:xfrm>
            <a:off x="4692750" y="1154000"/>
            <a:ext cx="3967676" cy="3467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5"/>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latin typeface="Bree Serif"/>
                <a:ea typeface="Bree Serif"/>
                <a:cs typeface="Bree Serif"/>
                <a:sym typeface="Bree Serif"/>
              </a:rPr>
              <a:t>AGENDA</a:t>
            </a:r>
            <a:endParaRPr>
              <a:latin typeface="Bree Serif"/>
              <a:ea typeface="Bree Serif"/>
              <a:cs typeface="Bree Serif"/>
              <a:sym typeface="Bree Serif"/>
            </a:endParaRPr>
          </a:p>
        </p:txBody>
      </p:sp>
      <p:sp>
        <p:nvSpPr>
          <p:cNvPr id="125" name="Google Shape;125;p15"/>
          <p:cNvSpPr txBox="1"/>
          <p:nvPr>
            <p:ph idx="1" type="body"/>
          </p:nvPr>
        </p:nvSpPr>
        <p:spPr>
          <a:xfrm>
            <a:off x="1104900" y="1277625"/>
            <a:ext cx="7581900" cy="3648300"/>
          </a:xfrm>
          <a:prstGeom prst="rect">
            <a:avLst/>
          </a:prstGeom>
        </p:spPr>
        <p:txBody>
          <a:bodyPr anchorCtr="0" anchor="t" bIns="91425" lIns="91425" spcFirstLastPara="1" rIns="91425" wrap="square" tIns="91425">
            <a:noAutofit/>
          </a:bodyPr>
          <a:lstStyle/>
          <a:p>
            <a:pPr indent="-311150" lvl="0" marL="457200" rtl="0" algn="l">
              <a:spcBef>
                <a:spcPts val="600"/>
              </a:spcBef>
              <a:spcAft>
                <a:spcPts val="0"/>
              </a:spcAft>
              <a:buSzPts val="1300"/>
              <a:buFont typeface="Times New Roman"/>
              <a:buChar char="➤"/>
            </a:pPr>
            <a:r>
              <a:rPr lang="en" sz="1600">
                <a:latin typeface="Times New Roman"/>
                <a:ea typeface="Times New Roman"/>
                <a:cs typeface="Times New Roman"/>
                <a:sym typeface="Times New Roman"/>
              </a:rPr>
              <a:t>Introduction</a:t>
            </a:r>
            <a:endParaRPr sz="16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600">
                <a:latin typeface="Times New Roman"/>
                <a:ea typeface="Times New Roman"/>
                <a:cs typeface="Times New Roman"/>
                <a:sym typeface="Times New Roman"/>
              </a:rPr>
              <a:t>Motivation</a:t>
            </a:r>
            <a:endParaRPr sz="1600">
              <a:latin typeface="Times New Roman"/>
              <a:ea typeface="Times New Roman"/>
              <a:cs typeface="Times New Roman"/>
              <a:sym typeface="Times New Roman"/>
            </a:endParaRPr>
          </a:p>
          <a:p>
            <a:pPr indent="-311150" lvl="0" marL="457200" rtl="0" algn="l">
              <a:lnSpc>
                <a:spcPct val="100000"/>
              </a:lnSpc>
              <a:spcBef>
                <a:spcPts val="0"/>
              </a:spcBef>
              <a:spcAft>
                <a:spcPts val="0"/>
              </a:spcAft>
              <a:buSzPts val="1300"/>
              <a:buFont typeface="Times New Roman"/>
              <a:buChar char="➤"/>
            </a:pPr>
            <a:r>
              <a:rPr lang="en" sz="1600">
                <a:latin typeface="Times New Roman"/>
                <a:ea typeface="Times New Roman"/>
                <a:cs typeface="Times New Roman"/>
                <a:sym typeface="Times New Roman"/>
              </a:rPr>
              <a:t>Literature Survey</a:t>
            </a:r>
            <a:endParaRPr sz="1600">
              <a:latin typeface="Times New Roman"/>
              <a:ea typeface="Times New Roman"/>
              <a:cs typeface="Times New Roman"/>
              <a:sym typeface="Times New Roman"/>
            </a:endParaRPr>
          </a:p>
          <a:p>
            <a:pPr indent="-311150" lvl="0" marL="457200" rtl="0" algn="l">
              <a:lnSpc>
                <a:spcPct val="100000"/>
              </a:lnSpc>
              <a:spcBef>
                <a:spcPts val="0"/>
              </a:spcBef>
              <a:spcAft>
                <a:spcPts val="0"/>
              </a:spcAft>
              <a:buSzPts val="1300"/>
              <a:buFont typeface="Times New Roman"/>
              <a:buChar char="➤"/>
            </a:pPr>
            <a:r>
              <a:rPr lang="en" sz="1600">
                <a:latin typeface="Times New Roman"/>
                <a:ea typeface="Times New Roman"/>
                <a:cs typeface="Times New Roman"/>
                <a:sym typeface="Times New Roman"/>
              </a:rPr>
              <a:t>Problem Statement</a:t>
            </a:r>
            <a:endParaRPr sz="1600">
              <a:latin typeface="Times New Roman"/>
              <a:ea typeface="Times New Roman"/>
              <a:cs typeface="Times New Roman"/>
              <a:sym typeface="Times New Roman"/>
            </a:endParaRPr>
          </a:p>
          <a:p>
            <a:pPr indent="-311150" lvl="0" marL="457200" rtl="0" algn="l">
              <a:lnSpc>
                <a:spcPct val="100000"/>
              </a:lnSpc>
              <a:spcBef>
                <a:spcPts val="0"/>
              </a:spcBef>
              <a:spcAft>
                <a:spcPts val="0"/>
              </a:spcAft>
              <a:buSzPts val="1300"/>
              <a:buFont typeface="Times New Roman"/>
              <a:buChar char="➤"/>
            </a:pPr>
            <a:r>
              <a:rPr lang="en" sz="1600">
                <a:latin typeface="Times New Roman"/>
                <a:ea typeface="Times New Roman"/>
                <a:cs typeface="Times New Roman"/>
                <a:sym typeface="Times New Roman"/>
              </a:rPr>
              <a:t>Objectives</a:t>
            </a:r>
            <a:endParaRPr sz="1600">
              <a:latin typeface="Times New Roman"/>
              <a:ea typeface="Times New Roman"/>
              <a:cs typeface="Times New Roman"/>
              <a:sym typeface="Times New Roman"/>
            </a:endParaRPr>
          </a:p>
          <a:p>
            <a:pPr indent="-311150" lvl="0" marL="457200" rtl="0" algn="l">
              <a:lnSpc>
                <a:spcPct val="100000"/>
              </a:lnSpc>
              <a:spcBef>
                <a:spcPts val="0"/>
              </a:spcBef>
              <a:spcAft>
                <a:spcPts val="0"/>
              </a:spcAft>
              <a:buSzPts val="1300"/>
              <a:buFont typeface="Times New Roman"/>
              <a:buChar char="➤"/>
            </a:pPr>
            <a:r>
              <a:rPr lang="en" sz="1600">
                <a:latin typeface="Times New Roman"/>
                <a:ea typeface="Times New Roman"/>
                <a:cs typeface="Times New Roman"/>
                <a:sym typeface="Times New Roman"/>
              </a:rPr>
              <a:t>High Level Diagram</a:t>
            </a:r>
            <a:endParaRPr sz="1600">
              <a:latin typeface="Times New Roman"/>
              <a:ea typeface="Times New Roman"/>
              <a:cs typeface="Times New Roman"/>
              <a:sym typeface="Times New Roman"/>
            </a:endParaRPr>
          </a:p>
          <a:p>
            <a:pPr indent="-311150" lvl="0" marL="457200" rtl="0" algn="l">
              <a:lnSpc>
                <a:spcPct val="100000"/>
              </a:lnSpc>
              <a:spcBef>
                <a:spcPts val="0"/>
              </a:spcBef>
              <a:spcAft>
                <a:spcPts val="0"/>
              </a:spcAft>
              <a:buSzPts val="1300"/>
              <a:buFont typeface="Times New Roman"/>
              <a:buChar char="➤"/>
            </a:pPr>
            <a:r>
              <a:rPr lang="en" sz="1600">
                <a:latin typeface="Times New Roman"/>
                <a:ea typeface="Times New Roman"/>
                <a:cs typeface="Times New Roman"/>
                <a:sym typeface="Times New Roman"/>
              </a:rPr>
              <a:t>Tools And Platform</a:t>
            </a:r>
            <a:endParaRPr sz="1600">
              <a:latin typeface="Times New Roman"/>
              <a:ea typeface="Times New Roman"/>
              <a:cs typeface="Times New Roman"/>
              <a:sym typeface="Times New Roman"/>
            </a:endParaRPr>
          </a:p>
          <a:p>
            <a:pPr indent="-311150" lvl="0" marL="457200" rtl="0" algn="l">
              <a:lnSpc>
                <a:spcPct val="100000"/>
              </a:lnSpc>
              <a:spcBef>
                <a:spcPts val="0"/>
              </a:spcBef>
              <a:spcAft>
                <a:spcPts val="0"/>
              </a:spcAft>
              <a:buSzPts val="1300"/>
              <a:buFont typeface="Times New Roman"/>
              <a:buChar char="➤"/>
            </a:pPr>
            <a:r>
              <a:rPr lang="en" sz="1600">
                <a:latin typeface="Times New Roman"/>
                <a:ea typeface="Times New Roman"/>
                <a:cs typeface="Times New Roman"/>
                <a:sym typeface="Times New Roman"/>
              </a:rPr>
              <a:t>Expected Outcome</a:t>
            </a:r>
            <a:endParaRPr sz="1600">
              <a:latin typeface="Times New Roman"/>
              <a:ea typeface="Times New Roman"/>
              <a:cs typeface="Times New Roman"/>
              <a:sym typeface="Times New Roman"/>
            </a:endParaRPr>
          </a:p>
          <a:p>
            <a:pPr indent="-311150" lvl="0" marL="457200" rtl="0" algn="l">
              <a:lnSpc>
                <a:spcPct val="100000"/>
              </a:lnSpc>
              <a:spcBef>
                <a:spcPts val="0"/>
              </a:spcBef>
              <a:spcAft>
                <a:spcPts val="0"/>
              </a:spcAft>
              <a:buSzPts val="1300"/>
              <a:buFont typeface="Times New Roman"/>
              <a:buChar char="➤"/>
            </a:pPr>
            <a:r>
              <a:rPr lang="en" sz="1600">
                <a:latin typeface="Times New Roman"/>
                <a:ea typeface="Times New Roman"/>
                <a:cs typeface="Times New Roman"/>
                <a:sym typeface="Times New Roman"/>
              </a:rPr>
              <a:t>Conclusion</a:t>
            </a:r>
            <a:endParaRPr sz="1600">
              <a:latin typeface="Times New Roman"/>
              <a:ea typeface="Times New Roman"/>
              <a:cs typeface="Times New Roman"/>
              <a:sym typeface="Times New Roman"/>
            </a:endParaRPr>
          </a:p>
          <a:p>
            <a:pPr indent="0" lvl="0" marL="0" rtl="0" algn="l">
              <a:lnSpc>
                <a:spcPct val="100000"/>
              </a:lnSpc>
              <a:spcBef>
                <a:spcPts val="600"/>
              </a:spcBef>
              <a:spcAft>
                <a:spcPts val="0"/>
              </a:spcAft>
              <a:buNone/>
            </a:pPr>
            <a:r>
              <a:t/>
            </a:r>
            <a:endParaRPr sz="1600">
              <a:latin typeface="Times New Roman"/>
              <a:ea typeface="Times New Roman"/>
              <a:cs typeface="Times New Roman"/>
              <a:sym typeface="Times New Roman"/>
            </a:endParaRPr>
          </a:p>
          <a:p>
            <a:pPr indent="0" lvl="0" marL="0" rtl="0" algn="l">
              <a:lnSpc>
                <a:spcPct val="100000"/>
              </a:lnSpc>
              <a:spcBef>
                <a:spcPts val="600"/>
              </a:spcBef>
              <a:spcAft>
                <a:spcPts val="0"/>
              </a:spcAft>
              <a:buNone/>
            </a:pPr>
            <a:r>
              <a:t/>
            </a:r>
            <a:endParaRPr sz="1600">
              <a:latin typeface="Times New Roman"/>
              <a:ea typeface="Times New Roman"/>
              <a:cs typeface="Times New Roman"/>
              <a:sym typeface="Times New Roman"/>
            </a:endParaRPr>
          </a:p>
          <a:p>
            <a:pPr indent="0" lvl="0" marL="0" rtl="0" algn="l">
              <a:lnSpc>
                <a:spcPct val="100000"/>
              </a:lnSpc>
              <a:spcBef>
                <a:spcPts val="600"/>
              </a:spcBef>
              <a:spcAft>
                <a:spcPts val="0"/>
              </a:spcAft>
              <a:buNone/>
            </a:pPr>
            <a:r>
              <a:t/>
            </a:r>
            <a:endParaRPr sz="1600">
              <a:latin typeface="Times New Roman"/>
              <a:ea typeface="Times New Roman"/>
              <a:cs typeface="Times New Roman"/>
              <a:sym typeface="Times New Roman"/>
            </a:endParaRPr>
          </a:p>
        </p:txBody>
      </p:sp>
      <p:sp>
        <p:nvSpPr>
          <p:cNvPr id="126" name="Google Shape;126;p15"/>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3"/>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latin typeface="Bree Serif"/>
                <a:ea typeface="Bree Serif"/>
                <a:cs typeface="Bree Serif"/>
                <a:sym typeface="Bree Serif"/>
              </a:rPr>
              <a:t>CONCLUSION</a:t>
            </a:r>
            <a:endParaRPr sz="2500">
              <a:latin typeface="Bree Serif"/>
              <a:ea typeface="Bree Serif"/>
              <a:cs typeface="Bree Serif"/>
              <a:sym typeface="Bree Serif"/>
            </a:endParaRPr>
          </a:p>
        </p:txBody>
      </p:sp>
      <p:sp>
        <p:nvSpPr>
          <p:cNvPr id="257" name="Google Shape;257;p33"/>
          <p:cNvSpPr txBox="1"/>
          <p:nvPr>
            <p:ph idx="1" type="body"/>
          </p:nvPr>
        </p:nvSpPr>
        <p:spPr>
          <a:xfrm>
            <a:off x="1104900" y="1277625"/>
            <a:ext cx="7581900" cy="3648300"/>
          </a:xfrm>
          <a:prstGeom prst="rect">
            <a:avLst/>
          </a:prstGeom>
        </p:spPr>
        <p:txBody>
          <a:bodyPr anchorCtr="0" anchor="t" bIns="91425" lIns="91425" spcFirstLastPara="1" rIns="91425" wrap="square" tIns="91425">
            <a:noAutofit/>
          </a:bodyPr>
          <a:lstStyle/>
          <a:p>
            <a:pPr indent="-311150" lvl="0" marL="457200" rtl="0" algn="l">
              <a:spcBef>
                <a:spcPts val="600"/>
              </a:spcBef>
              <a:spcAft>
                <a:spcPts val="0"/>
              </a:spcAft>
              <a:buSzPts val="1300"/>
              <a:buFont typeface="Times New Roman"/>
              <a:buChar char="➤"/>
            </a:pPr>
            <a:r>
              <a:rPr lang="en" sz="1600">
                <a:latin typeface="Times New Roman"/>
                <a:ea typeface="Times New Roman"/>
                <a:cs typeface="Times New Roman"/>
                <a:sym typeface="Times New Roman"/>
              </a:rPr>
              <a:t>It completely meets the objectives and requirements of the system. The framework has achieved an unfaltering state where all the bugs have been disposed of. </a:t>
            </a:r>
            <a:endParaRPr sz="16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600">
                <a:latin typeface="Times New Roman"/>
                <a:ea typeface="Times New Roman"/>
                <a:cs typeface="Times New Roman"/>
                <a:sym typeface="Times New Roman"/>
              </a:rPr>
              <a:t>It takes care of the issue of stressing out for individuals having fatigue-related issues to inform them about the drowsiness level while driving.    </a:t>
            </a:r>
            <a:endParaRPr sz="16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600">
                <a:latin typeface="Times New Roman"/>
                <a:ea typeface="Times New Roman"/>
                <a:cs typeface="Times New Roman"/>
                <a:sym typeface="Times New Roman"/>
              </a:rPr>
              <a:t>The model can be improved incrementally by using other parameters like blink rate, yawning, state of the car, etc. If all these parameters are used it can improve the accuracy immensely.</a:t>
            </a:r>
            <a:endParaRPr sz="1600">
              <a:latin typeface="Times New Roman"/>
              <a:ea typeface="Times New Roman"/>
              <a:cs typeface="Times New Roman"/>
              <a:sym typeface="Times New Roman"/>
            </a:endParaRPr>
          </a:p>
          <a:p>
            <a:pPr indent="-311150" lvl="0" marL="457200" rtl="0" algn="l">
              <a:lnSpc>
                <a:spcPct val="100000"/>
              </a:lnSpc>
              <a:spcBef>
                <a:spcPts val="0"/>
              </a:spcBef>
              <a:spcAft>
                <a:spcPts val="0"/>
              </a:spcAft>
              <a:buSzPts val="1300"/>
              <a:buFont typeface="Times New Roman"/>
              <a:buChar char="➤"/>
            </a:pPr>
            <a:r>
              <a:rPr lang="en" sz="1600">
                <a:latin typeface="Times New Roman"/>
                <a:ea typeface="Times New Roman"/>
                <a:cs typeface="Times New Roman"/>
                <a:sym typeface="Times New Roman"/>
              </a:rPr>
              <a:t>Same model and techniques can be used for various other apps like Netflix and other streaming services that can detect when the user is asleep and stop the video accordingly. It can also be used in application that prevents user from sleeping.</a:t>
            </a:r>
            <a:endParaRPr sz="1600">
              <a:latin typeface="Times New Roman"/>
              <a:ea typeface="Times New Roman"/>
              <a:cs typeface="Times New Roman"/>
              <a:sym typeface="Times New Roman"/>
            </a:endParaRPr>
          </a:p>
          <a:p>
            <a:pPr indent="0" lvl="0" marL="914400" rtl="0" algn="l">
              <a:spcBef>
                <a:spcPts val="600"/>
              </a:spcBef>
              <a:spcAft>
                <a:spcPts val="0"/>
              </a:spcAft>
              <a:buNone/>
            </a:pPr>
            <a:r>
              <a:t/>
            </a:r>
            <a:endParaRPr sz="1600">
              <a:latin typeface="Times New Roman"/>
              <a:ea typeface="Times New Roman"/>
              <a:cs typeface="Times New Roman"/>
              <a:sym typeface="Times New Roman"/>
            </a:endParaRPr>
          </a:p>
        </p:txBody>
      </p:sp>
      <p:sp>
        <p:nvSpPr>
          <p:cNvPr id="258" name="Google Shape;258;p33"/>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2" name="Shape 262"/>
        <p:cNvGrpSpPr/>
        <p:nvPr/>
      </p:nvGrpSpPr>
      <p:grpSpPr>
        <a:xfrm>
          <a:off x="0" y="0"/>
          <a:ext cx="0" cy="0"/>
          <a:chOff x="0" y="0"/>
          <a:chExt cx="0" cy="0"/>
        </a:xfrm>
      </p:grpSpPr>
      <p:sp>
        <p:nvSpPr>
          <p:cNvPr id="263" name="Google Shape;263;p34"/>
          <p:cNvSpPr txBox="1"/>
          <p:nvPr>
            <p:ph type="ctrTitle"/>
          </p:nvPr>
        </p:nvSpPr>
        <p:spPr>
          <a:xfrm>
            <a:off x="1028475" y="0"/>
            <a:ext cx="5238600" cy="402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latin typeface="Bree Serif"/>
                <a:ea typeface="Bree Serif"/>
                <a:cs typeface="Bree Serif"/>
                <a:sym typeface="Bree Serif"/>
              </a:rPr>
              <a:t>INTRODUCTION</a:t>
            </a:r>
            <a:endParaRPr sz="2500">
              <a:latin typeface="Bree Serif"/>
              <a:ea typeface="Bree Serif"/>
              <a:cs typeface="Bree Serif"/>
              <a:sym typeface="Bree Serif"/>
            </a:endParaRPr>
          </a:p>
        </p:txBody>
      </p:sp>
      <p:sp>
        <p:nvSpPr>
          <p:cNvPr id="132" name="Google Shape;132;p16"/>
          <p:cNvSpPr txBox="1"/>
          <p:nvPr>
            <p:ph idx="1" type="body"/>
          </p:nvPr>
        </p:nvSpPr>
        <p:spPr>
          <a:xfrm>
            <a:off x="671100" y="1362400"/>
            <a:ext cx="8042400" cy="3648300"/>
          </a:xfrm>
          <a:prstGeom prst="rect">
            <a:avLst/>
          </a:prstGeom>
        </p:spPr>
        <p:txBody>
          <a:bodyPr anchorCtr="0" anchor="t" bIns="91425" lIns="91425" spcFirstLastPara="1" rIns="91425" wrap="square" tIns="91425">
            <a:noAutofit/>
          </a:bodyPr>
          <a:lstStyle/>
          <a:p>
            <a:pPr indent="-311150" lvl="0" marL="914400" rtl="0" algn="l">
              <a:spcBef>
                <a:spcPts val="600"/>
              </a:spcBef>
              <a:spcAft>
                <a:spcPts val="0"/>
              </a:spcAft>
              <a:buSzPts val="1300"/>
              <a:buFont typeface="Times New Roman"/>
              <a:buChar char="➤"/>
            </a:pPr>
            <a:r>
              <a:rPr lang="en" sz="1600">
                <a:latin typeface="Times New Roman"/>
                <a:ea typeface="Times New Roman"/>
                <a:cs typeface="Times New Roman"/>
                <a:sym typeface="Times New Roman"/>
              </a:rPr>
              <a:t>Driving involves situational awareness, as well as, quick and accurate decision making. </a:t>
            </a:r>
            <a:endParaRPr sz="1600">
              <a:latin typeface="Times New Roman"/>
              <a:ea typeface="Times New Roman"/>
              <a:cs typeface="Times New Roman"/>
              <a:sym typeface="Times New Roman"/>
            </a:endParaRPr>
          </a:p>
          <a:p>
            <a:pPr indent="-311150" lvl="0" marL="914400" rtl="0" algn="l">
              <a:spcBef>
                <a:spcPts val="0"/>
              </a:spcBef>
              <a:spcAft>
                <a:spcPts val="0"/>
              </a:spcAft>
              <a:buSzPts val="1300"/>
              <a:buFont typeface="Times New Roman"/>
              <a:buChar char="➤"/>
            </a:pPr>
            <a:r>
              <a:rPr lang="en" sz="1600">
                <a:latin typeface="Times New Roman"/>
                <a:ea typeface="Times New Roman"/>
                <a:cs typeface="Times New Roman"/>
                <a:sym typeface="Times New Roman"/>
              </a:rPr>
              <a:t>Situational awareness is critical in driving, as direct attention is required to process the perceived cues.</a:t>
            </a:r>
            <a:endParaRPr sz="1600">
              <a:latin typeface="Times New Roman"/>
              <a:ea typeface="Times New Roman"/>
              <a:cs typeface="Times New Roman"/>
              <a:sym typeface="Times New Roman"/>
            </a:endParaRPr>
          </a:p>
          <a:p>
            <a:pPr indent="-311150" lvl="0" marL="914400" rtl="0" algn="l">
              <a:spcBef>
                <a:spcPts val="0"/>
              </a:spcBef>
              <a:spcAft>
                <a:spcPts val="0"/>
              </a:spcAft>
              <a:buSzPts val="1300"/>
              <a:buFont typeface="Times New Roman"/>
              <a:buChar char="➤"/>
            </a:pPr>
            <a:r>
              <a:rPr lang="en" sz="1600">
                <a:latin typeface="Times New Roman"/>
                <a:ea typeface="Times New Roman"/>
                <a:cs typeface="Times New Roman"/>
                <a:sym typeface="Times New Roman"/>
              </a:rPr>
              <a:t>Fatigue slows down human response time, which leads to inability in safe driving.</a:t>
            </a:r>
            <a:endParaRPr sz="1600">
              <a:latin typeface="Times New Roman"/>
              <a:ea typeface="Times New Roman"/>
              <a:cs typeface="Times New Roman"/>
              <a:sym typeface="Times New Roman"/>
            </a:endParaRPr>
          </a:p>
          <a:p>
            <a:pPr indent="-311150" lvl="0" marL="914400" rtl="0" algn="l">
              <a:spcBef>
                <a:spcPts val="0"/>
              </a:spcBef>
              <a:spcAft>
                <a:spcPts val="0"/>
              </a:spcAft>
              <a:buSzPts val="1300"/>
              <a:buFont typeface="Times New Roman"/>
              <a:buChar char="➤"/>
            </a:pPr>
            <a:r>
              <a:rPr lang="en" sz="1600">
                <a:latin typeface="Times New Roman"/>
                <a:ea typeface="Times New Roman"/>
                <a:cs typeface="Times New Roman"/>
                <a:sym typeface="Times New Roman"/>
              </a:rPr>
              <a:t>Humans may exhibit multiple symptoms and levels of fatigue, therefore one symptom may not singly and accurately be employed for fatigue detection.</a:t>
            </a:r>
            <a:endParaRPr sz="1600">
              <a:latin typeface="Times New Roman"/>
              <a:ea typeface="Times New Roman"/>
              <a:cs typeface="Times New Roman"/>
              <a:sym typeface="Times New Roman"/>
            </a:endParaRPr>
          </a:p>
          <a:p>
            <a:pPr indent="-311150" lvl="0" marL="914400" rtl="0" algn="l">
              <a:spcBef>
                <a:spcPts val="0"/>
              </a:spcBef>
              <a:spcAft>
                <a:spcPts val="0"/>
              </a:spcAft>
              <a:buSzPts val="1300"/>
              <a:buFont typeface="Times New Roman"/>
              <a:buChar char="➤"/>
            </a:pPr>
            <a:r>
              <a:rPr lang="en" sz="1600">
                <a:latin typeface="Times New Roman"/>
                <a:ea typeface="Times New Roman"/>
                <a:cs typeface="Times New Roman"/>
                <a:sym typeface="Times New Roman"/>
              </a:rPr>
              <a:t>Thus, research in the field of driver’s state monitoring has been developing very rapidly.</a:t>
            </a:r>
            <a:endParaRPr sz="1600">
              <a:latin typeface="Times New Roman"/>
              <a:ea typeface="Times New Roman"/>
              <a:cs typeface="Times New Roman"/>
              <a:sym typeface="Times New Roman"/>
            </a:endParaRPr>
          </a:p>
          <a:p>
            <a:pPr indent="-311150" lvl="0" marL="914400" rtl="0" algn="l">
              <a:spcBef>
                <a:spcPts val="0"/>
              </a:spcBef>
              <a:spcAft>
                <a:spcPts val="0"/>
              </a:spcAft>
              <a:buSzPts val="1300"/>
              <a:buFont typeface="Times New Roman"/>
              <a:buChar char="➤"/>
            </a:pPr>
            <a:r>
              <a:rPr lang="en" sz="1600">
                <a:latin typeface="Times New Roman"/>
                <a:ea typeface="Times New Roman"/>
                <a:cs typeface="Times New Roman"/>
                <a:sym typeface="Times New Roman"/>
              </a:rPr>
              <a:t>Many techniques and methods have been implemented by various companies for driver assistance.</a:t>
            </a:r>
            <a:endParaRPr sz="1600">
              <a:latin typeface="Times New Roman"/>
              <a:ea typeface="Times New Roman"/>
              <a:cs typeface="Times New Roman"/>
              <a:sym typeface="Times New Roman"/>
            </a:endParaRPr>
          </a:p>
          <a:p>
            <a:pPr indent="0" lvl="0" marL="914400" rtl="0" algn="l">
              <a:spcBef>
                <a:spcPts val="600"/>
              </a:spcBef>
              <a:spcAft>
                <a:spcPts val="0"/>
              </a:spcAft>
              <a:buNone/>
            </a:pPr>
            <a:r>
              <a:t/>
            </a:r>
            <a:endParaRPr sz="1600"/>
          </a:p>
          <a:p>
            <a:pPr indent="0" lvl="0" marL="914400" rtl="0" algn="l">
              <a:spcBef>
                <a:spcPts val="600"/>
              </a:spcBef>
              <a:spcAft>
                <a:spcPts val="0"/>
              </a:spcAft>
              <a:buNone/>
            </a:pPr>
            <a:r>
              <a:rPr lang="en"/>
              <a:t> </a:t>
            </a:r>
            <a:endParaRPr sz="1800"/>
          </a:p>
        </p:txBody>
      </p:sp>
      <p:sp>
        <p:nvSpPr>
          <p:cNvPr id="133" name="Google Shape;133;p16"/>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7"/>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latin typeface="Bree Serif"/>
                <a:ea typeface="Bree Serif"/>
                <a:cs typeface="Bree Serif"/>
                <a:sym typeface="Bree Serif"/>
              </a:rPr>
              <a:t>INTRODUCTION</a:t>
            </a:r>
            <a:endParaRPr sz="2500">
              <a:latin typeface="Bree Serif"/>
              <a:ea typeface="Bree Serif"/>
              <a:cs typeface="Bree Serif"/>
              <a:sym typeface="Bree Serif"/>
            </a:endParaRPr>
          </a:p>
        </p:txBody>
      </p:sp>
      <p:sp>
        <p:nvSpPr>
          <p:cNvPr id="139" name="Google Shape;139;p17"/>
          <p:cNvSpPr txBox="1"/>
          <p:nvPr>
            <p:ph idx="1" type="body"/>
          </p:nvPr>
        </p:nvSpPr>
        <p:spPr>
          <a:xfrm>
            <a:off x="1104900" y="1277625"/>
            <a:ext cx="7581900" cy="3648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1600">
              <a:latin typeface="Times New Roman"/>
              <a:ea typeface="Times New Roman"/>
              <a:cs typeface="Times New Roman"/>
              <a:sym typeface="Times New Roman"/>
            </a:endParaRPr>
          </a:p>
          <a:p>
            <a:pPr indent="-311150" lvl="0" marL="457200" rtl="0" algn="l">
              <a:spcBef>
                <a:spcPts val="600"/>
              </a:spcBef>
              <a:spcAft>
                <a:spcPts val="0"/>
              </a:spcAft>
              <a:buSzPts val="1300"/>
              <a:buFont typeface="Times New Roman"/>
              <a:buChar char="➤"/>
            </a:pPr>
            <a:r>
              <a:rPr lang="en" sz="1600">
                <a:latin typeface="Times New Roman"/>
                <a:ea typeface="Times New Roman"/>
                <a:cs typeface="Times New Roman"/>
                <a:sym typeface="Times New Roman"/>
              </a:rPr>
              <a:t>This project presents a brief review of existing techniques used until now in the field of fatigue detection drivers.</a:t>
            </a:r>
            <a:endParaRPr sz="16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600">
                <a:latin typeface="Times New Roman"/>
                <a:ea typeface="Times New Roman"/>
                <a:cs typeface="Times New Roman"/>
                <a:sym typeface="Times New Roman"/>
              </a:rPr>
              <a:t>This system is designed to detect the drowsiness of the driver and alerts the driver through an alarm.</a:t>
            </a:r>
            <a:endParaRPr sz="16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600">
                <a:latin typeface="Times New Roman"/>
                <a:ea typeface="Times New Roman"/>
                <a:cs typeface="Times New Roman"/>
                <a:sym typeface="Times New Roman"/>
              </a:rPr>
              <a:t>It focuses on the eyes and mouth of the driver and determines if the person is drowsy or yawning.</a:t>
            </a:r>
            <a:endParaRPr sz="16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600">
                <a:latin typeface="Times New Roman"/>
                <a:ea typeface="Times New Roman"/>
                <a:cs typeface="Times New Roman"/>
                <a:sym typeface="Times New Roman"/>
              </a:rPr>
              <a:t>If the driver is Drowsy and close eyes for more than a certain period of time the alarm activates thus alerting the driver.</a:t>
            </a:r>
            <a:endParaRPr sz="1600">
              <a:latin typeface="Times New Roman"/>
              <a:ea typeface="Times New Roman"/>
              <a:cs typeface="Times New Roman"/>
              <a:sym typeface="Times New Roman"/>
            </a:endParaRPr>
          </a:p>
          <a:p>
            <a:pPr indent="0" lvl="0" marL="457200" rtl="0" algn="l">
              <a:spcBef>
                <a:spcPts val="600"/>
              </a:spcBef>
              <a:spcAft>
                <a:spcPts val="0"/>
              </a:spcAft>
              <a:buNone/>
            </a:pPr>
            <a:r>
              <a:t/>
            </a:r>
            <a:endParaRPr sz="1600">
              <a:latin typeface="Times New Roman"/>
              <a:ea typeface="Times New Roman"/>
              <a:cs typeface="Times New Roman"/>
              <a:sym typeface="Times New Roman"/>
            </a:endParaRPr>
          </a:p>
        </p:txBody>
      </p:sp>
      <p:sp>
        <p:nvSpPr>
          <p:cNvPr id="140" name="Google Shape;140;p17"/>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8"/>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latin typeface="Bree Serif"/>
                <a:ea typeface="Bree Serif"/>
                <a:cs typeface="Bree Serif"/>
                <a:sym typeface="Bree Serif"/>
              </a:rPr>
              <a:t>MOTIVATION</a:t>
            </a:r>
            <a:endParaRPr sz="2500">
              <a:latin typeface="Bree Serif"/>
              <a:ea typeface="Bree Serif"/>
              <a:cs typeface="Bree Serif"/>
              <a:sym typeface="Bree Serif"/>
            </a:endParaRPr>
          </a:p>
        </p:txBody>
      </p:sp>
      <p:sp>
        <p:nvSpPr>
          <p:cNvPr id="146" name="Google Shape;146;p18"/>
          <p:cNvSpPr txBox="1"/>
          <p:nvPr>
            <p:ph idx="1" type="body"/>
          </p:nvPr>
        </p:nvSpPr>
        <p:spPr>
          <a:xfrm>
            <a:off x="1104900" y="1234025"/>
            <a:ext cx="7581900" cy="3648300"/>
          </a:xfrm>
          <a:prstGeom prst="rect">
            <a:avLst/>
          </a:prstGeom>
        </p:spPr>
        <p:txBody>
          <a:bodyPr anchorCtr="0" anchor="t" bIns="91425" lIns="91425" spcFirstLastPara="1" rIns="91425" wrap="square" tIns="91425">
            <a:noAutofit/>
          </a:bodyPr>
          <a:lstStyle/>
          <a:p>
            <a:pPr indent="-311150" lvl="0" marL="457200" rtl="0" algn="l">
              <a:spcBef>
                <a:spcPts val="600"/>
              </a:spcBef>
              <a:spcAft>
                <a:spcPts val="0"/>
              </a:spcAft>
              <a:buSzPts val="1300"/>
              <a:buFont typeface="Times New Roman"/>
              <a:buChar char="➤"/>
            </a:pPr>
            <a:r>
              <a:rPr lang="en" sz="1600">
                <a:latin typeface="Times New Roman"/>
                <a:ea typeface="Times New Roman"/>
                <a:cs typeface="Times New Roman"/>
                <a:sym typeface="Times New Roman"/>
              </a:rPr>
              <a:t>General survey shows that 20% of the fatal collisions involve fatigue.</a:t>
            </a:r>
            <a:r>
              <a:rPr lang="en" sz="1600">
                <a:solidFill>
                  <a:srgbClr val="000000"/>
                </a:solidFill>
                <a:latin typeface="Times New Roman"/>
                <a:ea typeface="Times New Roman"/>
                <a:cs typeface="Times New Roman"/>
                <a:sym typeface="Times New Roman"/>
              </a:rPr>
              <a:t>Fatigue, in general, is very difficult to measure or observe unlike alcohol and drugs.</a:t>
            </a:r>
            <a:endParaRPr sz="1600">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600">
                <a:solidFill>
                  <a:srgbClr val="000000"/>
                </a:solidFill>
                <a:latin typeface="Times New Roman"/>
                <a:ea typeface="Times New Roman"/>
                <a:cs typeface="Times New Roman"/>
                <a:sym typeface="Times New Roman"/>
              </a:rPr>
              <a:t>The best solutions to this problem are awareness about fatigue-related accidents and promoting drivers to admit fatigue when needed.</a:t>
            </a:r>
            <a:endParaRPr sz="1600">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600">
                <a:solidFill>
                  <a:srgbClr val="000000"/>
                </a:solidFill>
                <a:latin typeface="Times New Roman"/>
                <a:ea typeface="Times New Roman"/>
                <a:cs typeface="Times New Roman"/>
                <a:sym typeface="Times New Roman"/>
              </a:rPr>
              <a:t>The driver drowsiness detection system provides the similar functionality with better results and alerts the user on reaching a certain saturation point of the drowsiness measure.</a:t>
            </a:r>
            <a:endParaRPr sz="1600">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600">
                <a:solidFill>
                  <a:srgbClr val="000000"/>
                </a:solidFill>
                <a:latin typeface="Times New Roman"/>
                <a:ea typeface="Times New Roman"/>
                <a:cs typeface="Times New Roman"/>
                <a:sym typeface="Times New Roman"/>
              </a:rPr>
              <a:t>A system for car safety and driver safety is presented only in the luxurious cars. Using drowsiness detection system, driver safety can be implemented in normal cars also.  </a:t>
            </a:r>
            <a:endParaRPr sz="1600">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600">
                <a:solidFill>
                  <a:srgbClr val="000000"/>
                </a:solidFill>
                <a:latin typeface="Times New Roman"/>
                <a:ea typeface="Times New Roman"/>
                <a:cs typeface="Times New Roman"/>
                <a:sym typeface="Times New Roman"/>
              </a:rPr>
              <a:t>It is an effective and a cost efficient approach to reduce accidents, safeguard driver’s life and ensures vehicle’s safety. </a:t>
            </a:r>
            <a:endParaRPr sz="16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a:p>
        </p:txBody>
      </p:sp>
      <p:sp>
        <p:nvSpPr>
          <p:cNvPr id="147" name="Google Shape;147;p18"/>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9"/>
          <p:cNvSpPr txBox="1"/>
          <p:nvPr>
            <p:ph type="title"/>
          </p:nvPr>
        </p:nvSpPr>
        <p:spPr>
          <a:xfrm>
            <a:off x="1104900" y="359325"/>
            <a:ext cx="6724500" cy="7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latin typeface="Bree Serif"/>
                <a:ea typeface="Bree Serif"/>
                <a:cs typeface="Bree Serif"/>
                <a:sym typeface="Bree Serif"/>
              </a:rPr>
              <a:t>LITERATURE SURVEY</a:t>
            </a:r>
            <a:endParaRPr sz="2500">
              <a:latin typeface="Bree Serif"/>
              <a:ea typeface="Bree Serif"/>
              <a:cs typeface="Bree Serif"/>
              <a:sym typeface="Bree Serif"/>
            </a:endParaRPr>
          </a:p>
        </p:txBody>
      </p:sp>
      <p:sp>
        <p:nvSpPr>
          <p:cNvPr id="153" name="Google Shape;153;p19"/>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graphicFrame>
        <p:nvGraphicFramePr>
          <p:cNvPr id="154" name="Google Shape;154;p19"/>
          <p:cNvGraphicFramePr/>
          <p:nvPr/>
        </p:nvGraphicFramePr>
        <p:xfrm>
          <a:off x="1271138" y="1052925"/>
          <a:ext cx="3000000" cy="3000000"/>
        </p:xfrm>
        <a:graphic>
          <a:graphicData uri="http://schemas.openxmlformats.org/drawingml/2006/table">
            <a:tbl>
              <a:tblPr>
                <a:noFill/>
                <a:tableStyleId>{1D2B8D02-A9D5-46AE-85EA-7DD4E1DDC578}</a:tableStyleId>
              </a:tblPr>
              <a:tblGrid>
                <a:gridCol w="778650"/>
                <a:gridCol w="1882075"/>
                <a:gridCol w="1474975"/>
                <a:gridCol w="1361625"/>
                <a:gridCol w="1806375"/>
              </a:tblGrid>
              <a:tr h="637025">
                <a:tc>
                  <a:txBody>
                    <a:bodyPr/>
                    <a:lstStyle/>
                    <a:p>
                      <a:pPr indent="0" lvl="0" marL="0" marR="0" rtl="0" algn="ctr">
                        <a:spcBef>
                          <a:spcPts val="0"/>
                        </a:spcBef>
                        <a:spcAft>
                          <a:spcPts val="0"/>
                        </a:spcAft>
                        <a:buClr>
                          <a:srgbClr val="000000"/>
                        </a:buClr>
                        <a:buSzPts val="1800"/>
                        <a:buFont typeface="Corbel"/>
                        <a:buNone/>
                      </a:pPr>
                      <a:r>
                        <a:rPr lang="en" u="none" cap="none" strike="noStrike">
                          <a:solidFill>
                            <a:srgbClr val="FFFFFF"/>
                          </a:solidFill>
                          <a:latin typeface="Bree Serif"/>
                          <a:ea typeface="Bree Serif"/>
                          <a:cs typeface="Bree Serif"/>
                          <a:sym typeface="Bree Serif"/>
                        </a:rPr>
                        <a:t>S</a:t>
                      </a:r>
                      <a:r>
                        <a:rPr lang="en">
                          <a:solidFill>
                            <a:srgbClr val="FFFFFF"/>
                          </a:solidFill>
                          <a:latin typeface="Bree Serif"/>
                          <a:ea typeface="Bree Serif"/>
                          <a:cs typeface="Bree Serif"/>
                          <a:sym typeface="Bree Serif"/>
                        </a:rPr>
                        <a:t>I No.</a:t>
                      </a:r>
                      <a:endParaRPr u="none" cap="none" strike="noStrike">
                        <a:solidFill>
                          <a:srgbClr val="FFFFFF"/>
                        </a:solidFill>
                        <a:latin typeface="Bree Serif"/>
                        <a:ea typeface="Bree Serif"/>
                        <a:cs typeface="Bree Serif"/>
                        <a:sym typeface="Bree Serif"/>
                      </a:endParaRPr>
                    </a:p>
                  </a:txBody>
                  <a:tcPr marT="91425" marB="91425" marR="91425" marL="91425">
                    <a:lnL cap="flat" cmpd="sng" w="28575">
                      <a:solidFill>
                        <a:srgbClr val="FF9900"/>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rgbClr val="FF9900"/>
                      </a:solidFill>
                      <a:prstDash val="solid"/>
                      <a:round/>
                      <a:headEnd len="sm" w="sm" type="none"/>
                      <a:tailEnd len="sm" w="sm" type="none"/>
                    </a:lnT>
                    <a:lnB cap="flat" cmpd="sng" w="28575">
                      <a:solidFill>
                        <a:srgbClr val="FF9900"/>
                      </a:solidFill>
                      <a:prstDash val="solid"/>
                      <a:round/>
                      <a:headEnd len="sm" w="sm" type="none"/>
                      <a:tailEnd len="sm" w="sm" type="none"/>
                    </a:lnB>
                    <a:solidFill>
                      <a:schemeClr val="accent3"/>
                    </a:solidFill>
                  </a:tcPr>
                </a:tc>
                <a:tc>
                  <a:txBody>
                    <a:bodyPr/>
                    <a:lstStyle/>
                    <a:p>
                      <a:pPr indent="0" lvl="0" marL="0" marR="0" rtl="0" algn="ctr">
                        <a:spcBef>
                          <a:spcPts val="0"/>
                        </a:spcBef>
                        <a:spcAft>
                          <a:spcPts val="0"/>
                        </a:spcAft>
                        <a:buClr>
                          <a:srgbClr val="000000"/>
                        </a:buClr>
                        <a:buSzPts val="1800"/>
                        <a:buFont typeface="Corbel"/>
                        <a:buNone/>
                      </a:pPr>
                      <a:r>
                        <a:rPr lang="en" u="none" cap="none" strike="noStrike">
                          <a:solidFill>
                            <a:srgbClr val="FFFFFF"/>
                          </a:solidFill>
                          <a:latin typeface="Bree Serif"/>
                          <a:ea typeface="Bree Serif"/>
                          <a:cs typeface="Bree Serif"/>
                          <a:sym typeface="Bree Serif"/>
                        </a:rPr>
                        <a:t>T</a:t>
                      </a:r>
                      <a:r>
                        <a:rPr lang="en">
                          <a:solidFill>
                            <a:srgbClr val="FFFFFF"/>
                          </a:solidFill>
                          <a:latin typeface="Bree Serif"/>
                          <a:ea typeface="Bree Serif"/>
                          <a:cs typeface="Bree Serif"/>
                          <a:sym typeface="Bree Serif"/>
                        </a:rPr>
                        <a:t>itle</a:t>
                      </a:r>
                      <a:endParaRPr u="none" cap="none" strike="noStrike">
                        <a:solidFill>
                          <a:srgbClr val="FFFFFF"/>
                        </a:solidFill>
                        <a:latin typeface="Bree Serif"/>
                        <a:ea typeface="Bree Serif"/>
                        <a:cs typeface="Bree Serif"/>
                        <a:sym typeface="Bree Serif"/>
                      </a:endParaRPr>
                    </a:p>
                  </a:txBody>
                  <a:tcPr marT="91425" marB="91425" marR="91425" marL="91425">
                    <a:lnL cap="flat" cmpd="sng" w="28575">
                      <a:solidFill>
                        <a:schemeClr val="accent1"/>
                      </a:solidFill>
                      <a:prstDash val="solid"/>
                      <a:round/>
                      <a:headEnd len="sm" w="sm" type="none"/>
                      <a:tailEnd len="sm" w="sm" type="none"/>
                    </a:lnL>
                    <a:lnR cap="flat" cmpd="sng" w="28575">
                      <a:solidFill>
                        <a:srgbClr val="FF9900"/>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rgbClr val="FF9900"/>
                      </a:solidFill>
                      <a:prstDash val="solid"/>
                      <a:round/>
                      <a:headEnd len="sm" w="sm" type="none"/>
                      <a:tailEnd len="sm" w="sm" type="none"/>
                    </a:lnB>
                    <a:solidFill>
                      <a:schemeClr val="dk1"/>
                    </a:solidFill>
                  </a:tcPr>
                </a:tc>
                <a:tc>
                  <a:txBody>
                    <a:bodyPr/>
                    <a:lstStyle/>
                    <a:p>
                      <a:pPr indent="0" lvl="0" marL="0" marR="0" rtl="0" algn="ctr">
                        <a:spcBef>
                          <a:spcPts val="0"/>
                        </a:spcBef>
                        <a:spcAft>
                          <a:spcPts val="0"/>
                        </a:spcAft>
                        <a:buClr>
                          <a:srgbClr val="000000"/>
                        </a:buClr>
                        <a:buSzPts val="1800"/>
                        <a:buFont typeface="Corbel"/>
                        <a:buNone/>
                      </a:pPr>
                      <a:r>
                        <a:rPr lang="en">
                          <a:solidFill>
                            <a:srgbClr val="FFFFFF"/>
                          </a:solidFill>
                          <a:latin typeface="Bree Serif"/>
                          <a:ea typeface="Bree Serif"/>
                          <a:cs typeface="Bree Serif"/>
                          <a:sym typeface="Bree Serif"/>
                        </a:rPr>
                        <a:t>Author</a:t>
                      </a:r>
                      <a:endParaRPr u="none" cap="none" strike="noStrike">
                        <a:solidFill>
                          <a:srgbClr val="FFFFFF"/>
                        </a:solidFill>
                        <a:latin typeface="Bree Serif"/>
                        <a:ea typeface="Bree Serif"/>
                        <a:cs typeface="Bree Serif"/>
                        <a:sym typeface="Bree Serif"/>
                      </a:endParaRPr>
                    </a:p>
                  </a:txBody>
                  <a:tcPr marT="91425" marB="91425" marR="91425" marL="91425">
                    <a:lnL cap="flat" cmpd="sng" w="28575">
                      <a:solidFill>
                        <a:srgbClr val="FF9900"/>
                      </a:solidFill>
                      <a:prstDash val="solid"/>
                      <a:round/>
                      <a:headEnd len="sm" w="sm" type="none"/>
                      <a:tailEnd len="sm" w="sm" type="none"/>
                    </a:lnL>
                    <a:lnR cap="flat" cmpd="sng" w="28575">
                      <a:solidFill>
                        <a:srgbClr val="FF9900"/>
                      </a:solidFill>
                      <a:prstDash val="solid"/>
                      <a:round/>
                      <a:headEnd len="sm" w="sm" type="none"/>
                      <a:tailEnd len="sm" w="sm" type="none"/>
                    </a:lnR>
                    <a:lnT cap="flat" cmpd="sng" w="28575">
                      <a:solidFill>
                        <a:srgbClr val="FF9900"/>
                      </a:solidFill>
                      <a:prstDash val="solid"/>
                      <a:round/>
                      <a:headEnd len="sm" w="sm" type="none"/>
                      <a:tailEnd len="sm" w="sm" type="none"/>
                    </a:lnT>
                    <a:lnB cap="flat" cmpd="sng" w="28575">
                      <a:solidFill>
                        <a:srgbClr val="FF9900"/>
                      </a:solidFill>
                      <a:prstDash val="solid"/>
                      <a:round/>
                      <a:headEnd len="sm" w="sm" type="none"/>
                      <a:tailEnd len="sm" w="sm" type="none"/>
                    </a:lnB>
                    <a:solidFill>
                      <a:schemeClr val="dk1"/>
                    </a:solidFill>
                  </a:tcPr>
                </a:tc>
                <a:tc>
                  <a:txBody>
                    <a:bodyPr/>
                    <a:lstStyle/>
                    <a:p>
                      <a:pPr indent="0" lvl="0" marL="0" marR="0" rtl="0" algn="ctr">
                        <a:spcBef>
                          <a:spcPts val="0"/>
                        </a:spcBef>
                        <a:spcAft>
                          <a:spcPts val="0"/>
                        </a:spcAft>
                        <a:buClr>
                          <a:srgbClr val="000000"/>
                        </a:buClr>
                        <a:buSzPts val="1800"/>
                        <a:buFont typeface="Corbel"/>
                        <a:buNone/>
                      </a:pPr>
                      <a:r>
                        <a:rPr lang="en">
                          <a:solidFill>
                            <a:srgbClr val="FFFFFF"/>
                          </a:solidFill>
                          <a:latin typeface="Bree Serif"/>
                          <a:ea typeface="Bree Serif"/>
                          <a:cs typeface="Bree Serif"/>
                          <a:sym typeface="Bree Serif"/>
                        </a:rPr>
                        <a:t>Journal/</a:t>
                      </a:r>
                      <a:endParaRPr>
                        <a:solidFill>
                          <a:srgbClr val="FFFFFF"/>
                        </a:solidFill>
                        <a:latin typeface="Bree Serif"/>
                        <a:ea typeface="Bree Serif"/>
                        <a:cs typeface="Bree Serif"/>
                        <a:sym typeface="Bree Serif"/>
                      </a:endParaRPr>
                    </a:p>
                    <a:p>
                      <a:pPr indent="0" lvl="0" marL="0" rtl="0" algn="ctr">
                        <a:spcBef>
                          <a:spcPts val="0"/>
                        </a:spcBef>
                        <a:spcAft>
                          <a:spcPts val="0"/>
                        </a:spcAft>
                        <a:buClr>
                          <a:srgbClr val="000000"/>
                        </a:buClr>
                        <a:buSzPts val="1800"/>
                        <a:buFont typeface="Corbel"/>
                        <a:buNone/>
                      </a:pPr>
                      <a:r>
                        <a:rPr lang="en">
                          <a:solidFill>
                            <a:srgbClr val="FFFFFF"/>
                          </a:solidFill>
                          <a:latin typeface="Bree Serif"/>
                          <a:ea typeface="Bree Serif"/>
                          <a:cs typeface="Bree Serif"/>
                          <a:sym typeface="Bree Serif"/>
                        </a:rPr>
                        <a:t>Conference</a:t>
                      </a:r>
                      <a:endParaRPr>
                        <a:solidFill>
                          <a:srgbClr val="FFFFFF"/>
                        </a:solidFill>
                        <a:latin typeface="Bree Serif"/>
                        <a:ea typeface="Bree Serif"/>
                        <a:cs typeface="Bree Serif"/>
                        <a:sym typeface="Bree Serif"/>
                      </a:endParaRPr>
                    </a:p>
                  </a:txBody>
                  <a:tcPr marT="91425" marB="91425" marR="91425" marL="91425">
                    <a:lnL cap="flat" cmpd="sng" w="28575">
                      <a:solidFill>
                        <a:srgbClr val="FF9900"/>
                      </a:solidFill>
                      <a:prstDash val="solid"/>
                      <a:round/>
                      <a:headEnd len="sm" w="sm" type="none"/>
                      <a:tailEnd len="sm" w="sm" type="none"/>
                    </a:lnL>
                    <a:lnR cap="flat" cmpd="sng" w="28575">
                      <a:solidFill>
                        <a:srgbClr val="FF9900"/>
                      </a:solidFill>
                      <a:prstDash val="solid"/>
                      <a:round/>
                      <a:headEnd len="sm" w="sm" type="none"/>
                      <a:tailEnd len="sm" w="sm" type="none"/>
                    </a:lnR>
                    <a:lnT cap="flat" cmpd="sng" w="28575">
                      <a:solidFill>
                        <a:srgbClr val="FF9900"/>
                      </a:solidFill>
                      <a:prstDash val="solid"/>
                      <a:round/>
                      <a:headEnd len="sm" w="sm" type="none"/>
                      <a:tailEnd len="sm" w="sm" type="none"/>
                    </a:lnT>
                    <a:lnB cap="flat" cmpd="sng" w="28575">
                      <a:solidFill>
                        <a:srgbClr val="FF9900"/>
                      </a:solidFill>
                      <a:prstDash val="solid"/>
                      <a:round/>
                      <a:headEnd len="sm" w="sm" type="none"/>
                      <a:tailEnd len="sm" w="sm" type="none"/>
                    </a:lnB>
                    <a:solidFill>
                      <a:schemeClr val="dk1"/>
                    </a:solidFill>
                  </a:tcPr>
                </a:tc>
                <a:tc>
                  <a:txBody>
                    <a:bodyPr/>
                    <a:lstStyle/>
                    <a:p>
                      <a:pPr indent="0" lvl="0" marL="0" marR="0" rtl="0" algn="ctr">
                        <a:spcBef>
                          <a:spcPts val="0"/>
                        </a:spcBef>
                        <a:spcAft>
                          <a:spcPts val="0"/>
                        </a:spcAft>
                        <a:buClr>
                          <a:srgbClr val="000000"/>
                        </a:buClr>
                        <a:buSzPts val="1800"/>
                        <a:buFont typeface="Corbel"/>
                        <a:buNone/>
                      </a:pPr>
                      <a:r>
                        <a:rPr lang="en">
                          <a:solidFill>
                            <a:srgbClr val="FFFFFF"/>
                          </a:solidFill>
                          <a:latin typeface="Bree Serif"/>
                          <a:ea typeface="Bree Serif"/>
                          <a:cs typeface="Bree Serif"/>
                          <a:sym typeface="Bree Serif"/>
                        </a:rPr>
                        <a:t>Adopted Method</a:t>
                      </a:r>
                      <a:endParaRPr u="none" cap="none" strike="noStrike">
                        <a:solidFill>
                          <a:srgbClr val="FFFFFF"/>
                        </a:solidFill>
                        <a:latin typeface="Bree Serif"/>
                        <a:ea typeface="Bree Serif"/>
                        <a:cs typeface="Bree Serif"/>
                        <a:sym typeface="Bree Serif"/>
                      </a:endParaRPr>
                    </a:p>
                  </a:txBody>
                  <a:tcPr marT="91425" marB="91425" marR="91425" marL="91425">
                    <a:lnL cap="flat" cmpd="sng" w="28575">
                      <a:solidFill>
                        <a:srgbClr val="FF9900"/>
                      </a:solidFill>
                      <a:prstDash val="solid"/>
                      <a:round/>
                      <a:headEnd len="sm" w="sm" type="none"/>
                      <a:tailEnd len="sm" w="sm" type="none"/>
                    </a:lnL>
                    <a:lnR cap="flat" cmpd="sng" w="28575">
                      <a:solidFill>
                        <a:srgbClr val="FF9900"/>
                      </a:solidFill>
                      <a:prstDash val="solid"/>
                      <a:round/>
                      <a:headEnd len="sm" w="sm" type="none"/>
                      <a:tailEnd len="sm" w="sm" type="none"/>
                    </a:lnR>
                    <a:lnT cap="flat" cmpd="sng" w="28575">
                      <a:solidFill>
                        <a:srgbClr val="FF9900"/>
                      </a:solidFill>
                      <a:prstDash val="solid"/>
                      <a:round/>
                      <a:headEnd len="sm" w="sm" type="none"/>
                      <a:tailEnd len="sm" w="sm" type="none"/>
                    </a:lnT>
                    <a:lnB cap="flat" cmpd="sng" w="28575">
                      <a:solidFill>
                        <a:srgbClr val="FF9900"/>
                      </a:solidFill>
                      <a:prstDash val="solid"/>
                      <a:round/>
                      <a:headEnd len="sm" w="sm" type="none"/>
                      <a:tailEnd len="sm" w="sm" type="none"/>
                    </a:lnB>
                    <a:solidFill>
                      <a:schemeClr val="dk1"/>
                    </a:solidFill>
                  </a:tcPr>
                </a:tc>
              </a:tr>
              <a:tr h="1156775">
                <a:tc>
                  <a:txBody>
                    <a:bodyPr/>
                    <a:lstStyle/>
                    <a:p>
                      <a:pPr indent="0" lvl="0" marL="0" marR="0" rtl="0" algn="l">
                        <a:spcBef>
                          <a:spcPts val="0"/>
                        </a:spcBef>
                        <a:spcAft>
                          <a:spcPts val="0"/>
                        </a:spcAft>
                        <a:buClr>
                          <a:srgbClr val="000000"/>
                        </a:buClr>
                        <a:buSzPts val="1800"/>
                        <a:buFont typeface="Corbel"/>
                        <a:buNone/>
                      </a:pPr>
                      <a:r>
                        <a:rPr lang="en" u="none" cap="none" strike="noStrike"/>
                        <a:t>1.</a:t>
                      </a:r>
                      <a:endParaRPr u="none" cap="none" strike="noStrike"/>
                    </a:p>
                  </a:txBody>
                  <a:tcPr marT="91425" marB="91425" marR="91425" marL="91425">
                    <a:lnL cap="flat" cmpd="sng" w="28575">
                      <a:solidFill>
                        <a:srgbClr val="FF9900"/>
                      </a:solidFill>
                      <a:prstDash val="solid"/>
                      <a:round/>
                      <a:headEnd len="sm" w="sm" type="none"/>
                      <a:tailEnd len="sm" w="sm" type="none"/>
                    </a:lnL>
                    <a:lnR cap="flat" cmpd="sng" w="28575">
                      <a:solidFill>
                        <a:srgbClr val="FF9900"/>
                      </a:solidFill>
                      <a:prstDash val="solid"/>
                      <a:round/>
                      <a:headEnd len="sm" w="sm" type="none"/>
                      <a:tailEnd len="sm" w="sm" type="none"/>
                    </a:lnR>
                    <a:lnT cap="flat" cmpd="sng" w="28575">
                      <a:solidFill>
                        <a:srgbClr val="FF9900"/>
                      </a:solidFill>
                      <a:prstDash val="solid"/>
                      <a:round/>
                      <a:headEnd len="sm" w="sm" type="none"/>
                      <a:tailEnd len="sm" w="sm" type="none"/>
                    </a:lnT>
                    <a:lnB cap="flat" cmpd="sng" w="28575">
                      <a:solidFill>
                        <a:srgbClr val="FF9900"/>
                      </a:solidFill>
                      <a:prstDash val="solid"/>
                      <a:round/>
                      <a:headEnd len="sm" w="sm" type="none"/>
                      <a:tailEnd len="sm" w="sm" type="none"/>
                    </a:lnB>
                  </a:tcPr>
                </a:tc>
                <a:tc>
                  <a:txBody>
                    <a:bodyPr/>
                    <a:lstStyle/>
                    <a:p>
                      <a:pPr indent="0" lvl="0" marL="0" rtl="0" algn="l">
                        <a:lnSpc>
                          <a:spcPct val="130000"/>
                        </a:lnSpc>
                        <a:spcBef>
                          <a:spcPts val="0"/>
                        </a:spcBef>
                        <a:spcAft>
                          <a:spcPts val="1200"/>
                        </a:spcAft>
                        <a:buClr>
                          <a:srgbClr val="000000"/>
                        </a:buClr>
                        <a:buSzPts val="1100"/>
                        <a:buFont typeface="Arial"/>
                        <a:buNone/>
                      </a:pPr>
                      <a:r>
                        <a:rPr lang="en" sz="1000">
                          <a:highlight>
                            <a:srgbClr val="FFFFFF"/>
                          </a:highlight>
                          <a:latin typeface="Times New Roman"/>
                          <a:ea typeface="Times New Roman"/>
                          <a:cs typeface="Times New Roman"/>
                          <a:sym typeface="Times New Roman"/>
                        </a:rPr>
                        <a:t>Drowsiness Detection with Machine Learning</a:t>
                      </a:r>
                      <a:endParaRPr sz="1000" u="none" cap="none" strike="noStrike">
                        <a:latin typeface="Times New Roman"/>
                        <a:ea typeface="Times New Roman"/>
                        <a:cs typeface="Times New Roman"/>
                        <a:sym typeface="Times New Roman"/>
                      </a:endParaRPr>
                    </a:p>
                  </a:txBody>
                  <a:tcPr marT="91425" marB="91425" marR="91425" marL="91425">
                    <a:lnL cap="flat" cmpd="sng" w="28575">
                      <a:solidFill>
                        <a:srgbClr val="FF9900"/>
                      </a:solidFill>
                      <a:prstDash val="solid"/>
                      <a:round/>
                      <a:headEnd len="sm" w="sm" type="none"/>
                      <a:tailEnd len="sm" w="sm" type="none"/>
                    </a:lnL>
                    <a:lnR cap="flat" cmpd="sng" w="28575">
                      <a:solidFill>
                        <a:srgbClr val="FF9900"/>
                      </a:solidFill>
                      <a:prstDash val="solid"/>
                      <a:round/>
                      <a:headEnd len="sm" w="sm" type="none"/>
                      <a:tailEnd len="sm" w="sm" type="none"/>
                    </a:lnR>
                    <a:lnT cap="flat" cmpd="sng" w="28575">
                      <a:solidFill>
                        <a:srgbClr val="FF9900"/>
                      </a:solidFill>
                      <a:prstDash val="solid"/>
                      <a:round/>
                      <a:headEnd len="sm" w="sm" type="none"/>
                      <a:tailEnd len="sm" w="sm" type="none"/>
                    </a:lnT>
                    <a:lnB cap="flat" cmpd="sng" w="28575">
                      <a:solidFill>
                        <a:srgbClr val="FF99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800"/>
                        <a:buFont typeface="Corbel"/>
                        <a:buNone/>
                      </a:pPr>
                      <a:r>
                        <a:rPr lang="en" sz="1000">
                          <a:solidFill>
                            <a:srgbClr val="292929"/>
                          </a:solidFill>
                          <a:highlight>
                            <a:srgbClr val="FFFFFF"/>
                          </a:highlight>
                          <a:latin typeface="Times New Roman"/>
                          <a:ea typeface="Times New Roman"/>
                          <a:cs typeface="Times New Roman"/>
                          <a:sym typeface="Times New Roman"/>
                        </a:rPr>
                        <a:t>Grant Zhong, Rui Ying, </a:t>
                      </a:r>
                      <a:endParaRPr sz="1000">
                        <a:solidFill>
                          <a:srgbClr val="292929"/>
                        </a:solidFill>
                        <a:highlight>
                          <a:srgbClr val="FFFFFF"/>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800"/>
                        <a:buFont typeface="Corbel"/>
                        <a:buNone/>
                      </a:pPr>
                      <a:r>
                        <a:rPr lang="en" sz="1000">
                          <a:solidFill>
                            <a:srgbClr val="292929"/>
                          </a:solidFill>
                          <a:highlight>
                            <a:srgbClr val="FFFFFF"/>
                          </a:highlight>
                          <a:latin typeface="Times New Roman"/>
                          <a:ea typeface="Times New Roman"/>
                          <a:cs typeface="Times New Roman"/>
                          <a:sym typeface="Times New Roman"/>
                        </a:rPr>
                        <a:t>He Wang, Aurangzaib Siddiqui, Gaurav </a:t>
                      </a:r>
                      <a:endParaRPr sz="1000">
                        <a:solidFill>
                          <a:srgbClr val="292929"/>
                        </a:solidFill>
                        <a:highlight>
                          <a:srgbClr val="FFFFFF"/>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800"/>
                        <a:buFont typeface="Corbel"/>
                        <a:buNone/>
                      </a:pPr>
                      <a:r>
                        <a:rPr lang="en" sz="1000">
                          <a:solidFill>
                            <a:srgbClr val="292929"/>
                          </a:solidFill>
                          <a:highlight>
                            <a:srgbClr val="FFFFFF"/>
                          </a:highlight>
                          <a:latin typeface="Times New Roman"/>
                          <a:ea typeface="Times New Roman"/>
                          <a:cs typeface="Times New Roman"/>
                          <a:sym typeface="Times New Roman"/>
                        </a:rPr>
                        <a:t>Choudhary</a:t>
                      </a:r>
                      <a:endParaRPr b="1" sz="1000" cap="none" strike="noStrike">
                        <a:solidFill>
                          <a:srgbClr val="292929"/>
                        </a:solidFill>
                        <a:latin typeface="Times New Roman"/>
                        <a:ea typeface="Times New Roman"/>
                        <a:cs typeface="Times New Roman"/>
                        <a:sym typeface="Times New Roman"/>
                      </a:endParaRPr>
                    </a:p>
                  </a:txBody>
                  <a:tcPr marT="91425" marB="91425" marR="91425" marL="91425">
                    <a:lnL cap="flat" cmpd="sng" w="28575">
                      <a:solidFill>
                        <a:srgbClr val="FF9900"/>
                      </a:solidFill>
                      <a:prstDash val="solid"/>
                      <a:round/>
                      <a:headEnd len="sm" w="sm" type="none"/>
                      <a:tailEnd len="sm" w="sm" type="none"/>
                    </a:lnL>
                    <a:lnR cap="flat" cmpd="sng" w="28575">
                      <a:solidFill>
                        <a:srgbClr val="FF9900"/>
                      </a:solidFill>
                      <a:prstDash val="solid"/>
                      <a:round/>
                      <a:headEnd len="sm" w="sm" type="none"/>
                      <a:tailEnd len="sm" w="sm" type="none"/>
                    </a:lnR>
                    <a:lnT cap="flat" cmpd="sng" w="28575">
                      <a:solidFill>
                        <a:srgbClr val="FF9900"/>
                      </a:solidFill>
                      <a:prstDash val="solid"/>
                      <a:round/>
                      <a:headEnd len="sm" w="sm" type="none"/>
                      <a:tailEnd len="sm" w="sm" type="none"/>
                    </a:lnT>
                    <a:lnB cap="flat" cmpd="sng" w="28575">
                      <a:solidFill>
                        <a:srgbClr val="FF99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accent3"/>
                          </a:solidFill>
                          <a:highlight>
                            <a:srgbClr val="F7F7F7"/>
                          </a:highlight>
                          <a:latin typeface="Times New Roman"/>
                          <a:ea typeface="Times New Roman"/>
                          <a:cs typeface="Times New Roman"/>
                          <a:sym typeface="Times New Roman"/>
                        </a:rPr>
                        <a:t>International Journal Of Engineering Research &amp; Technology (IJERT)</a:t>
                      </a:r>
                      <a:endParaRPr sz="1000">
                        <a:solidFill>
                          <a:schemeClr val="accent3"/>
                        </a:solidFill>
                        <a:highlight>
                          <a:srgbClr val="F7F7F7"/>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000">
                        <a:highlight>
                          <a:srgbClr val="F7F7F7"/>
                        </a:highlight>
                        <a:latin typeface="Times New Roman"/>
                        <a:ea typeface="Times New Roman"/>
                        <a:cs typeface="Times New Roman"/>
                        <a:sym typeface="Times New Roman"/>
                      </a:endParaRPr>
                    </a:p>
                    <a:p>
                      <a:pPr indent="0" lvl="0" marL="0" rtl="0" algn="l">
                        <a:spcBef>
                          <a:spcPts val="0"/>
                        </a:spcBef>
                        <a:spcAft>
                          <a:spcPts val="0"/>
                        </a:spcAft>
                        <a:buClr>
                          <a:srgbClr val="000000"/>
                        </a:buClr>
                        <a:buSzPts val="1800"/>
                        <a:buFont typeface="Corbel"/>
                        <a:buNone/>
                      </a:pPr>
                      <a:r>
                        <a:t/>
                      </a:r>
                      <a:endParaRPr sz="1000">
                        <a:solidFill>
                          <a:srgbClr val="212121"/>
                        </a:solidFill>
                        <a:latin typeface="Times New Roman"/>
                        <a:ea typeface="Times New Roman"/>
                        <a:cs typeface="Times New Roman"/>
                        <a:sym typeface="Times New Roman"/>
                      </a:endParaRPr>
                    </a:p>
                  </a:txBody>
                  <a:tcPr marT="91425" marB="91425" marR="91425" marL="91425">
                    <a:lnL cap="flat" cmpd="sng" w="28575">
                      <a:solidFill>
                        <a:srgbClr val="FF9900"/>
                      </a:solidFill>
                      <a:prstDash val="solid"/>
                      <a:round/>
                      <a:headEnd len="sm" w="sm" type="none"/>
                      <a:tailEnd len="sm" w="sm" type="none"/>
                    </a:lnL>
                    <a:lnR cap="flat" cmpd="sng" w="28575">
                      <a:solidFill>
                        <a:srgbClr val="FF9900"/>
                      </a:solidFill>
                      <a:prstDash val="solid"/>
                      <a:round/>
                      <a:headEnd len="sm" w="sm" type="none"/>
                      <a:tailEnd len="sm" w="sm" type="none"/>
                    </a:lnR>
                    <a:lnT cap="flat" cmpd="sng" w="28575">
                      <a:solidFill>
                        <a:srgbClr val="FF9900"/>
                      </a:solidFill>
                      <a:prstDash val="solid"/>
                      <a:round/>
                      <a:headEnd len="sm" w="sm" type="none"/>
                      <a:tailEnd len="sm" w="sm" type="none"/>
                    </a:lnT>
                    <a:lnB cap="flat" cmpd="sng" w="28575">
                      <a:solidFill>
                        <a:srgbClr val="FF9900"/>
                      </a:solidFill>
                      <a:prstDash val="solid"/>
                      <a:round/>
                      <a:headEnd len="sm" w="sm" type="none"/>
                      <a:tailEnd len="sm" w="sm" type="none"/>
                    </a:lnB>
                  </a:tcPr>
                </a:tc>
                <a:tc>
                  <a:txBody>
                    <a:bodyPr/>
                    <a:lstStyle/>
                    <a:p>
                      <a:pPr indent="0" lvl="0" marL="0" rtl="0" algn="l">
                        <a:lnSpc>
                          <a:spcPct val="130000"/>
                        </a:lnSpc>
                        <a:spcBef>
                          <a:spcPts val="0"/>
                        </a:spcBef>
                        <a:spcAft>
                          <a:spcPts val="1200"/>
                        </a:spcAft>
                        <a:buNone/>
                      </a:pPr>
                      <a:r>
                        <a:rPr lang="en" sz="1000">
                          <a:solidFill>
                            <a:srgbClr val="292929"/>
                          </a:solidFill>
                          <a:highlight>
                            <a:srgbClr val="FFFFFF"/>
                          </a:highlight>
                          <a:latin typeface="Times New Roman"/>
                          <a:ea typeface="Times New Roman"/>
                          <a:cs typeface="Times New Roman"/>
                          <a:sym typeface="Times New Roman"/>
                        </a:rPr>
                        <a:t>From this project we used Convolutional Neural Network (CNN), Long Short-Term Memory (LSTM) Network, Transfer Learning.</a:t>
                      </a:r>
                      <a:endParaRPr sz="1000">
                        <a:latin typeface="Times New Roman"/>
                        <a:ea typeface="Times New Roman"/>
                        <a:cs typeface="Times New Roman"/>
                        <a:sym typeface="Times New Roman"/>
                      </a:endParaRPr>
                    </a:p>
                  </a:txBody>
                  <a:tcPr marT="91425" marB="91425" marR="91425" marL="91425">
                    <a:lnL cap="flat" cmpd="sng" w="28575">
                      <a:solidFill>
                        <a:srgbClr val="FF9900"/>
                      </a:solidFill>
                      <a:prstDash val="solid"/>
                      <a:round/>
                      <a:headEnd len="sm" w="sm" type="none"/>
                      <a:tailEnd len="sm" w="sm" type="none"/>
                    </a:lnL>
                    <a:lnR cap="flat" cmpd="sng" w="28575">
                      <a:solidFill>
                        <a:srgbClr val="FF9900"/>
                      </a:solidFill>
                      <a:prstDash val="solid"/>
                      <a:round/>
                      <a:headEnd len="sm" w="sm" type="none"/>
                      <a:tailEnd len="sm" w="sm" type="none"/>
                    </a:lnR>
                    <a:lnT cap="flat" cmpd="sng" w="28575">
                      <a:solidFill>
                        <a:srgbClr val="FF9900"/>
                      </a:solidFill>
                      <a:prstDash val="solid"/>
                      <a:round/>
                      <a:headEnd len="sm" w="sm" type="none"/>
                      <a:tailEnd len="sm" w="sm" type="none"/>
                    </a:lnT>
                    <a:lnB cap="flat" cmpd="sng" w="28575">
                      <a:solidFill>
                        <a:srgbClr val="FF9900"/>
                      </a:solidFill>
                      <a:prstDash val="solid"/>
                      <a:round/>
                      <a:headEnd len="sm" w="sm" type="none"/>
                      <a:tailEnd len="sm" w="sm" type="none"/>
                    </a:lnB>
                  </a:tcPr>
                </a:tc>
              </a:tr>
              <a:tr h="987900">
                <a:tc>
                  <a:txBody>
                    <a:bodyPr/>
                    <a:lstStyle/>
                    <a:p>
                      <a:pPr indent="0" lvl="0" marL="0" marR="0" rtl="0" algn="l">
                        <a:spcBef>
                          <a:spcPts val="0"/>
                        </a:spcBef>
                        <a:spcAft>
                          <a:spcPts val="0"/>
                        </a:spcAft>
                        <a:buClr>
                          <a:srgbClr val="000000"/>
                        </a:buClr>
                        <a:buSzPts val="1800"/>
                        <a:buFont typeface="Corbel"/>
                        <a:buNone/>
                      </a:pPr>
                      <a:r>
                        <a:rPr lang="en" u="none" cap="none" strike="noStrike"/>
                        <a:t>2.</a:t>
                      </a:r>
                      <a:endParaRPr u="none" cap="none" strike="noStrike"/>
                    </a:p>
                  </a:txBody>
                  <a:tcPr marT="91425" marB="91425" marR="91425" marL="91425">
                    <a:lnL cap="flat" cmpd="sng" w="28575">
                      <a:solidFill>
                        <a:srgbClr val="FF9900"/>
                      </a:solidFill>
                      <a:prstDash val="solid"/>
                      <a:round/>
                      <a:headEnd len="sm" w="sm" type="none"/>
                      <a:tailEnd len="sm" w="sm" type="none"/>
                    </a:lnL>
                    <a:lnR cap="flat" cmpd="sng" w="28575">
                      <a:solidFill>
                        <a:srgbClr val="FF9900"/>
                      </a:solidFill>
                      <a:prstDash val="solid"/>
                      <a:round/>
                      <a:headEnd len="sm" w="sm" type="none"/>
                      <a:tailEnd len="sm" w="sm" type="none"/>
                    </a:lnR>
                    <a:lnT cap="flat" cmpd="sng" w="28575">
                      <a:solidFill>
                        <a:srgbClr val="FF9900"/>
                      </a:solidFill>
                      <a:prstDash val="solid"/>
                      <a:round/>
                      <a:headEnd len="sm" w="sm" type="none"/>
                      <a:tailEnd len="sm" w="sm" type="none"/>
                    </a:lnT>
                    <a:lnB cap="flat" cmpd="sng" w="28575">
                      <a:solidFill>
                        <a:srgbClr val="FF9900"/>
                      </a:solidFill>
                      <a:prstDash val="solid"/>
                      <a:round/>
                      <a:headEnd len="sm" w="sm" type="none"/>
                      <a:tailEnd len="sm" w="sm" type="none"/>
                    </a:lnB>
                  </a:tcPr>
                </a:tc>
                <a:tc>
                  <a:txBody>
                    <a:bodyPr/>
                    <a:lstStyle/>
                    <a:p>
                      <a:pPr indent="0" lvl="0" marL="0" rtl="0" algn="l">
                        <a:lnSpc>
                          <a:spcPct val="115000"/>
                        </a:lnSpc>
                        <a:spcBef>
                          <a:spcPts val="0"/>
                        </a:spcBef>
                        <a:spcAft>
                          <a:spcPts val="0"/>
                        </a:spcAft>
                        <a:buClr>
                          <a:srgbClr val="000000"/>
                        </a:buClr>
                        <a:buSzPts val="1100"/>
                        <a:buFont typeface="Arial"/>
                        <a:buNone/>
                      </a:pPr>
                      <a:r>
                        <a:rPr lang="en" sz="1000">
                          <a:latin typeface="Times New Roman"/>
                          <a:ea typeface="Times New Roman"/>
                          <a:cs typeface="Times New Roman"/>
                          <a:sym typeface="Times New Roman"/>
                        </a:rPr>
                        <a:t>Driver Drowsiness Warning System Using Visual Information for Both Diurnal and Nocturnal Illumination Conditions</a:t>
                      </a:r>
                      <a:endParaRPr sz="1000" u="none" cap="none" strike="noStrike">
                        <a:latin typeface="Times New Roman"/>
                        <a:ea typeface="Times New Roman"/>
                        <a:cs typeface="Times New Roman"/>
                        <a:sym typeface="Times New Roman"/>
                      </a:endParaRPr>
                    </a:p>
                  </a:txBody>
                  <a:tcPr marT="91425" marB="91425" marR="91425" marL="91425">
                    <a:lnL cap="flat" cmpd="sng" w="28575">
                      <a:solidFill>
                        <a:srgbClr val="FF9900"/>
                      </a:solidFill>
                      <a:prstDash val="solid"/>
                      <a:round/>
                      <a:headEnd len="sm" w="sm" type="none"/>
                      <a:tailEnd len="sm" w="sm" type="none"/>
                    </a:lnL>
                    <a:lnR cap="flat" cmpd="sng" w="28575">
                      <a:solidFill>
                        <a:srgbClr val="FF9900"/>
                      </a:solidFill>
                      <a:prstDash val="solid"/>
                      <a:round/>
                      <a:headEnd len="sm" w="sm" type="none"/>
                      <a:tailEnd len="sm" w="sm" type="none"/>
                    </a:lnR>
                    <a:lnT cap="flat" cmpd="sng" w="28575">
                      <a:solidFill>
                        <a:srgbClr val="FF9900"/>
                      </a:solidFill>
                      <a:prstDash val="solid"/>
                      <a:round/>
                      <a:headEnd len="sm" w="sm" type="none"/>
                      <a:tailEnd len="sm" w="sm" type="none"/>
                    </a:lnT>
                    <a:lnB cap="flat" cmpd="sng" w="28575">
                      <a:solidFill>
                        <a:srgbClr val="FF9900"/>
                      </a:solidFill>
                      <a:prstDash val="solid"/>
                      <a:round/>
                      <a:headEnd len="sm" w="sm" type="none"/>
                      <a:tailEnd len="sm" w="sm" type="none"/>
                    </a:lnB>
                  </a:tcPr>
                </a:tc>
                <a:tc>
                  <a:txBody>
                    <a:bodyPr/>
                    <a:lstStyle/>
                    <a:p>
                      <a:pPr indent="0" lvl="0" marL="0" rtl="0" algn="l">
                        <a:lnSpc>
                          <a:spcPct val="115000"/>
                        </a:lnSpc>
                        <a:spcBef>
                          <a:spcPts val="0"/>
                        </a:spcBef>
                        <a:spcAft>
                          <a:spcPts val="0"/>
                        </a:spcAft>
                        <a:buClr>
                          <a:srgbClr val="000000"/>
                        </a:buClr>
                        <a:buSzPts val="1100"/>
                        <a:buFont typeface="Arial"/>
                        <a:buNone/>
                      </a:pPr>
                      <a:r>
                        <a:rPr lang="en" sz="1000">
                          <a:highlight>
                            <a:srgbClr val="FCFCFC"/>
                          </a:highlight>
                          <a:latin typeface="Times New Roman"/>
                          <a:ea typeface="Times New Roman"/>
                          <a:cs typeface="Times New Roman"/>
                          <a:sym typeface="Times New Roman"/>
                        </a:rPr>
                        <a:t>MarcoJavier Flore</a:t>
                      </a:r>
                      <a:r>
                        <a:rPr lang="en" sz="1000">
                          <a:solidFill>
                            <a:schemeClr val="dk1"/>
                          </a:solidFill>
                          <a:latin typeface="Times New Roman"/>
                          <a:ea typeface="Times New Roman"/>
                          <a:cs typeface="Times New Roman"/>
                          <a:sym typeface="Times New Roman"/>
                        </a:rPr>
                        <a:t>s,</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rgbClr val="000000"/>
                        </a:buClr>
                        <a:buSzPts val="1100"/>
                        <a:buFont typeface="Arial"/>
                        <a:buNone/>
                      </a:pPr>
                      <a:r>
                        <a:rPr lang="en" sz="1000">
                          <a:solidFill>
                            <a:schemeClr val="dk1"/>
                          </a:solidFill>
                          <a:highlight>
                            <a:srgbClr val="FCFCFC"/>
                          </a:highlight>
                          <a:uFill>
                            <a:noFill/>
                          </a:uFill>
                          <a:latin typeface="Times New Roman"/>
                          <a:ea typeface="Times New Roman"/>
                          <a:cs typeface="Times New Roman"/>
                          <a:sym typeface="Times New Roman"/>
                          <a:hlinkClick r:id="rId3">
                            <a:extLst>
                              <a:ext uri="{A12FA001-AC4F-418D-AE19-62706E023703}">
                                <ahyp:hlinkClr val="tx"/>
                              </a:ext>
                            </a:extLst>
                          </a:hlinkClick>
                        </a:rPr>
                        <a:t>Jo</a:t>
                      </a:r>
                      <a:r>
                        <a:rPr lang="en" sz="1000">
                          <a:highlight>
                            <a:srgbClr val="FCFCFC"/>
                          </a:highlight>
                          <a:latin typeface="Times New Roman"/>
                          <a:ea typeface="Times New Roman"/>
                          <a:cs typeface="Times New Roman"/>
                          <a:sym typeface="Times New Roman"/>
                        </a:rPr>
                        <a:t>séMaría Armingol,</a:t>
                      </a:r>
                      <a:endParaRPr sz="1000">
                        <a:solidFill>
                          <a:schemeClr val="dk1"/>
                        </a:solidFill>
                        <a:latin typeface="Times New Roman"/>
                        <a:ea typeface="Times New Roman"/>
                        <a:cs typeface="Times New Roman"/>
                        <a:sym typeface="Times New Roman"/>
                      </a:endParaRPr>
                    </a:p>
                    <a:p>
                      <a:pPr indent="0" lvl="0" marL="0" marR="76200" rtl="0" algn="l">
                        <a:lnSpc>
                          <a:spcPct val="140000"/>
                        </a:lnSpc>
                        <a:spcBef>
                          <a:spcPts val="300"/>
                        </a:spcBef>
                        <a:spcAft>
                          <a:spcPts val="0"/>
                        </a:spcAft>
                        <a:buNone/>
                      </a:pPr>
                      <a:r>
                        <a:rPr lang="en" sz="1000">
                          <a:solidFill>
                            <a:schemeClr val="accent3"/>
                          </a:solidFill>
                          <a:highlight>
                            <a:srgbClr val="FFFFFF"/>
                          </a:highlight>
                          <a:latin typeface="Times New Roman"/>
                          <a:ea typeface="Times New Roman"/>
                          <a:cs typeface="Times New Roman"/>
                          <a:sym typeface="Times New Roman"/>
                        </a:rPr>
                        <a:t>Arturo de la Escalera</a:t>
                      </a:r>
                      <a:endParaRPr sz="1000">
                        <a:solidFill>
                          <a:schemeClr val="accent3"/>
                        </a:solidFill>
                        <a:highlight>
                          <a:srgbClr val="FFFFFF"/>
                        </a:highlight>
                        <a:latin typeface="Times New Roman"/>
                        <a:ea typeface="Times New Roman"/>
                        <a:cs typeface="Times New Roman"/>
                        <a:sym typeface="Times New Roman"/>
                      </a:endParaRPr>
                    </a:p>
                    <a:p>
                      <a:pPr indent="0" lvl="0" marL="0" rtl="0" algn="l">
                        <a:lnSpc>
                          <a:spcPct val="115000"/>
                        </a:lnSpc>
                        <a:spcBef>
                          <a:spcPts val="600"/>
                        </a:spcBef>
                        <a:spcAft>
                          <a:spcPts val="0"/>
                        </a:spcAft>
                        <a:buClr>
                          <a:srgbClr val="000000"/>
                        </a:buClr>
                        <a:buSzPts val="1100"/>
                        <a:buFont typeface="Arial"/>
                        <a:buNone/>
                      </a:pPr>
                      <a:r>
                        <a:t/>
                      </a:r>
                      <a:endParaRPr sz="1000">
                        <a:solidFill>
                          <a:schemeClr val="dk1"/>
                        </a:solidFill>
                        <a:latin typeface="Times New Roman"/>
                        <a:ea typeface="Times New Roman"/>
                        <a:cs typeface="Times New Roman"/>
                        <a:sym typeface="Times New Roman"/>
                      </a:endParaRPr>
                    </a:p>
                  </a:txBody>
                  <a:tcPr marT="91425" marB="91425" marR="91425" marL="91425">
                    <a:lnL cap="flat" cmpd="sng" w="28575">
                      <a:solidFill>
                        <a:srgbClr val="FF9900"/>
                      </a:solidFill>
                      <a:prstDash val="solid"/>
                      <a:round/>
                      <a:headEnd len="sm" w="sm" type="none"/>
                      <a:tailEnd len="sm" w="sm" type="none"/>
                    </a:lnL>
                    <a:lnR cap="flat" cmpd="sng" w="28575">
                      <a:solidFill>
                        <a:srgbClr val="FF9900"/>
                      </a:solidFill>
                      <a:prstDash val="solid"/>
                      <a:round/>
                      <a:headEnd len="sm" w="sm" type="none"/>
                      <a:tailEnd len="sm" w="sm" type="none"/>
                    </a:lnR>
                    <a:lnT cap="flat" cmpd="sng" w="28575">
                      <a:solidFill>
                        <a:srgbClr val="FF9900"/>
                      </a:solidFill>
                      <a:prstDash val="solid"/>
                      <a:round/>
                      <a:headEnd len="sm" w="sm" type="none"/>
                      <a:tailEnd len="sm" w="sm" type="none"/>
                    </a:lnT>
                    <a:lnB cap="flat" cmpd="sng" w="28575">
                      <a:solidFill>
                        <a:srgbClr val="FF9900"/>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1100"/>
                        <a:buFont typeface="Arial"/>
                        <a:buNone/>
                      </a:pPr>
                      <a:r>
                        <a:rPr lang="en" sz="1000">
                          <a:highlight>
                            <a:srgbClr val="FCFCFC"/>
                          </a:highlight>
                          <a:latin typeface="Times New Roman"/>
                          <a:ea typeface="Times New Roman"/>
                          <a:cs typeface="Times New Roman"/>
                          <a:sym typeface="Times New Roman"/>
                        </a:rPr>
                        <a:t>EURASIP Journal on Advances in Signal Processing</a:t>
                      </a:r>
                      <a:endParaRPr sz="1000" cap="none" strike="noStrike">
                        <a:latin typeface="Times New Roman"/>
                        <a:ea typeface="Times New Roman"/>
                        <a:cs typeface="Times New Roman"/>
                        <a:sym typeface="Times New Roman"/>
                      </a:endParaRPr>
                    </a:p>
                  </a:txBody>
                  <a:tcPr marT="91425" marB="91425" marR="91425" marL="91425">
                    <a:lnL cap="flat" cmpd="sng" w="28575">
                      <a:solidFill>
                        <a:srgbClr val="FF9900"/>
                      </a:solidFill>
                      <a:prstDash val="solid"/>
                      <a:round/>
                      <a:headEnd len="sm" w="sm" type="none"/>
                      <a:tailEnd len="sm" w="sm" type="none"/>
                    </a:lnL>
                    <a:lnR cap="flat" cmpd="sng" w="28575">
                      <a:solidFill>
                        <a:srgbClr val="FF9900"/>
                      </a:solidFill>
                      <a:prstDash val="solid"/>
                      <a:round/>
                      <a:headEnd len="sm" w="sm" type="none"/>
                      <a:tailEnd len="sm" w="sm" type="none"/>
                    </a:lnR>
                    <a:lnT cap="flat" cmpd="sng" w="28575">
                      <a:solidFill>
                        <a:srgbClr val="FF9900"/>
                      </a:solidFill>
                      <a:prstDash val="solid"/>
                      <a:round/>
                      <a:headEnd len="sm" w="sm" type="none"/>
                      <a:tailEnd len="sm" w="sm" type="none"/>
                    </a:lnT>
                    <a:lnB cap="flat" cmpd="sng" w="28575">
                      <a:solidFill>
                        <a:srgbClr val="FF99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Corbel"/>
                        <a:buNone/>
                      </a:pPr>
                      <a:r>
                        <a:rPr lang="en" sz="1000">
                          <a:solidFill>
                            <a:schemeClr val="accent3"/>
                          </a:solidFill>
                          <a:highlight>
                            <a:srgbClr val="FCFCFC"/>
                          </a:highlight>
                          <a:latin typeface="Times New Roman"/>
                          <a:ea typeface="Times New Roman"/>
                          <a:cs typeface="Times New Roman"/>
                          <a:sym typeface="Times New Roman"/>
                        </a:rPr>
                        <a:t>The algorithm proposed for eye detection, face tracking, and eye tracking.</a:t>
                      </a:r>
                      <a:endParaRPr sz="1000" u="none" cap="none" strike="noStrike">
                        <a:latin typeface="Times New Roman"/>
                        <a:ea typeface="Times New Roman"/>
                        <a:cs typeface="Times New Roman"/>
                        <a:sym typeface="Times New Roman"/>
                      </a:endParaRPr>
                    </a:p>
                  </a:txBody>
                  <a:tcPr marT="91425" marB="91425" marR="91425" marL="91425">
                    <a:lnL cap="flat" cmpd="sng" w="28575">
                      <a:solidFill>
                        <a:srgbClr val="FF9900"/>
                      </a:solidFill>
                      <a:prstDash val="solid"/>
                      <a:round/>
                      <a:headEnd len="sm" w="sm" type="none"/>
                      <a:tailEnd len="sm" w="sm" type="none"/>
                    </a:lnL>
                    <a:lnR cap="flat" cmpd="sng" w="28575">
                      <a:solidFill>
                        <a:srgbClr val="FF9900"/>
                      </a:solidFill>
                      <a:prstDash val="solid"/>
                      <a:round/>
                      <a:headEnd len="sm" w="sm" type="none"/>
                      <a:tailEnd len="sm" w="sm" type="none"/>
                    </a:lnR>
                    <a:lnT cap="flat" cmpd="sng" w="28575">
                      <a:solidFill>
                        <a:srgbClr val="FF9900"/>
                      </a:solidFill>
                      <a:prstDash val="solid"/>
                      <a:round/>
                      <a:headEnd len="sm" w="sm" type="none"/>
                      <a:tailEnd len="sm" w="sm" type="none"/>
                    </a:lnT>
                    <a:lnB cap="flat" cmpd="sng" w="28575">
                      <a:solidFill>
                        <a:srgbClr val="FF9900"/>
                      </a:solidFill>
                      <a:prstDash val="solid"/>
                      <a:round/>
                      <a:headEnd len="sm" w="sm" type="none"/>
                      <a:tailEnd len="sm" w="sm" type="none"/>
                    </a:lnB>
                  </a:tcPr>
                </a:tc>
              </a:tr>
              <a:tr h="852350">
                <a:tc>
                  <a:txBody>
                    <a:bodyPr/>
                    <a:lstStyle/>
                    <a:p>
                      <a:pPr indent="0" lvl="0" marL="0" marR="0" rtl="0" algn="l">
                        <a:spcBef>
                          <a:spcPts val="0"/>
                        </a:spcBef>
                        <a:spcAft>
                          <a:spcPts val="0"/>
                        </a:spcAft>
                        <a:buNone/>
                      </a:pPr>
                      <a:r>
                        <a:rPr lang="en"/>
                        <a:t>3.</a:t>
                      </a:r>
                      <a:endParaRPr u="none" cap="none" strike="noStrike"/>
                    </a:p>
                  </a:txBody>
                  <a:tcPr marT="91425" marB="91425" marR="91425" marL="91425">
                    <a:lnL cap="flat" cmpd="sng" w="28575">
                      <a:solidFill>
                        <a:srgbClr val="FF9900"/>
                      </a:solidFill>
                      <a:prstDash val="solid"/>
                      <a:round/>
                      <a:headEnd len="sm" w="sm" type="none"/>
                      <a:tailEnd len="sm" w="sm" type="none"/>
                    </a:lnL>
                    <a:lnR cap="flat" cmpd="sng" w="28575">
                      <a:solidFill>
                        <a:srgbClr val="FF9900"/>
                      </a:solidFill>
                      <a:prstDash val="solid"/>
                      <a:round/>
                      <a:headEnd len="sm" w="sm" type="none"/>
                      <a:tailEnd len="sm" w="sm" type="none"/>
                    </a:lnR>
                    <a:lnT cap="flat" cmpd="sng" w="28575">
                      <a:solidFill>
                        <a:srgbClr val="FF9900"/>
                      </a:solidFill>
                      <a:prstDash val="solid"/>
                      <a:round/>
                      <a:headEnd len="sm" w="sm" type="none"/>
                      <a:tailEnd len="sm" w="sm" type="none"/>
                    </a:lnT>
                    <a:lnB cap="flat" cmpd="sng" w="28575">
                      <a:solidFill>
                        <a:srgbClr val="FF9900"/>
                      </a:solidFill>
                      <a:prstDash val="solid"/>
                      <a:round/>
                      <a:headEnd len="sm" w="sm" type="none"/>
                      <a:tailEnd len="sm" w="sm" type="none"/>
                    </a:lnB>
                  </a:tcPr>
                </a:tc>
                <a:tc>
                  <a:txBody>
                    <a:bodyPr/>
                    <a:lstStyle/>
                    <a:p>
                      <a:pPr indent="0" lvl="0" marL="0" rtl="0" algn="l">
                        <a:lnSpc>
                          <a:spcPct val="130000"/>
                        </a:lnSpc>
                        <a:spcBef>
                          <a:spcPts val="0"/>
                        </a:spcBef>
                        <a:spcAft>
                          <a:spcPts val="1200"/>
                        </a:spcAft>
                        <a:buNone/>
                      </a:pPr>
                      <a:r>
                        <a:rPr lang="en" sz="1000">
                          <a:highlight>
                            <a:schemeClr val="lt1"/>
                          </a:highlight>
                          <a:latin typeface="Times New Roman"/>
                          <a:ea typeface="Times New Roman"/>
                          <a:cs typeface="Times New Roman"/>
                          <a:sym typeface="Times New Roman"/>
                        </a:rPr>
                        <a:t>Drowsy Driver Detection System</a:t>
                      </a:r>
                      <a:endParaRPr sz="1000">
                        <a:latin typeface="Times New Roman"/>
                        <a:ea typeface="Times New Roman"/>
                        <a:cs typeface="Times New Roman"/>
                        <a:sym typeface="Times New Roman"/>
                      </a:endParaRPr>
                    </a:p>
                  </a:txBody>
                  <a:tcPr marT="91425" marB="91425" marR="91425" marL="91425">
                    <a:lnL cap="flat" cmpd="sng" w="28575">
                      <a:solidFill>
                        <a:srgbClr val="FF9900"/>
                      </a:solidFill>
                      <a:prstDash val="solid"/>
                      <a:round/>
                      <a:headEnd len="sm" w="sm" type="none"/>
                      <a:tailEnd len="sm" w="sm" type="none"/>
                    </a:lnL>
                    <a:lnR cap="flat" cmpd="sng" w="28575">
                      <a:solidFill>
                        <a:srgbClr val="FF9900"/>
                      </a:solidFill>
                      <a:prstDash val="solid"/>
                      <a:round/>
                      <a:headEnd len="sm" w="sm" type="none"/>
                      <a:tailEnd len="sm" w="sm" type="none"/>
                    </a:lnR>
                    <a:lnT cap="flat" cmpd="sng" w="28575">
                      <a:solidFill>
                        <a:srgbClr val="FF9900"/>
                      </a:solidFill>
                      <a:prstDash val="solid"/>
                      <a:round/>
                      <a:headEnd len="sm" w="sm" type="none"/>
                      <a:tailEnd len="sm" w="sm" type="none"/>
                    </a:lnT>
                    <a:lnB cap="flat" cmpd="sng" w="28575">
                      <a:solidFill>
                        <a:srgbClr val="FF99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292929"/>
                          </a:solidFill>
                          <a:highlight>
                            <a:schemeClr val="lt1"/>
                          </a:highlight>
                          <a:latin typeface="Times New Roman"/>
                          <a:ea typeface="Times New Roman"/>
                          <a:cs typeface="Times New Roman"/>
                          <a:sym typeface="Times New Roman"/>
                        </a:rPr>
                        <a:t> Kodali Sahithi</a:t>
                      </a:r>
                      <a:endParaRPr sz="1000">
                        <a:highlight>
                          <a:srgbClr val="FCFCFC"/>
                        </a:highlight>
                        <a:latin typeface="Times New Roman"/>
                        <a:ea typeface="Times New Roman"/>
                        <a:cs typeface="Times New Roman"/>
                        <a:sym typeface="Times New Roman"/>
                      </a:endParaRPr>
                    </a:p>
                  </a:txBody>
                  <a:tcPr marT="91425" marB="91425" marR="91425" marL="91425">
                    <a:lnL cap="flat" cmpd="sng" w="28575">
                      <a:solidFill>
                        <a:srgbClr val="FF9900"/>
                      </a:solidFill>
                      <a:prstDash val="solid"/>
                      <a:round/>
                      <a:headEnd len="sm" w="sm" type="none"/>
                      <a:tailEnd len="sm" w="sm" type="none"/>
                    </a:lnL>
                    <a:lnR cap="flat" cmpd="sng" w="28575">
                      <a:solidFill>
                        <a:srgbClr val="FF9900"/>
                      </a:solidFill>
                      <a:prstDash val="solid"/>
                      <a:round/>
                      <a:headEnd len="sm" w="sm" type="none"/>
                      <a:tailEnd len="sm" w="sm" type="none"/>
                    </a:lnR>
                    <a:lnT cap="flat" cmpd="sng" w="28575">
                      <a:solidFill>
                        <a:srgbClr val="FF9900"/>
                      </a:solidFill>
                      <a:prstDash val="solid"/>
                      <a:round/>
                      <a:headEnd len="sm" w="sm" type="none"/>
                      <a:tailEnd len="sm" w="sm" type="none"/>
                    </a:lnT>
                    <a:lnB cap="flat" cmpd="sng" w="28575">
                      <a:solidFill>
                        <a:srgbClr val="FF9900"/>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1800"/>
                        <a:buFont typeface="Corbel"/>
                        <a:buNone/>
                      </a:pPr>
                      <a:r>
                        <a:rPr lang="en" sz="1000">
                          <a:latin typeface="Times New Roman"/>
                          <a:ea typeface="Times New Roman"/>
                          <a:cs typeface="Times New Roman"/>
                          <a:sym typeface="Times New Roman"/>
                        </a:rPr>
                        <a:t>Macquarie University</a:t>
                      </a:r>
                      <a:endParaRPr i="1" sz="1000">
                        <a:highlight>
                          <a:srgbClr val="FCFCFC"/>
                        </a:highlight>
                        <a:latin typeface="Times New Roman"/>
                        <a:ea typeface="Times New Roman"/>
                        <a:cs typeface="Times New Roman"/>
                        <a:sym typeface="Times New Roman"/>
                      </a:endParaRPr>
                    </a:p>
                  </a:txBody>
                  <a:tcPr marT="91425" marB="91425" marR="91425" marL="91425">
                    <a:lnL cap="flat" cmpd="sng" w="28575">
                      <a:solidFill>
                        <a:srgbClr val="FF9900"/>
                      </a:solidFill>
                      <a:prstDash val="solid"/>
                      <a:round/>
                      <a:headEnd len="sm" w="sm" type="none"/>
                      <a:tailEnd len="sm" w="sm" type="none"/>
                    </a:lnL>
                    <a:lnR cap="flat" cmpd="sng" w="28575">
                      <a:solidFill>
                        <a:srgbClr val="FF9900"/>
                      </a:solidFill>
                      <a:prstDash val="solid"/>
                      <a:round/>
                      <a:headEnd len="sm" w="sm" type="none"/>
                      <a:tailEnd len="sm" w="sm" type="none"/>
                    </a:lnR>
                    <a:lnT cap="flat" cmpd="sng" w="28575">
                      <a:solidFill>
                        <a:srgbClr val="FF9900"/>
                      </a:solidFill>
                      <a:prstDash val="solid"/>
                      <a:round/>
                      <a:headEnd len="sm" w="sm" type="none"/>
                      <a:tailEnd len="sm" w="sm" type="none"/>
                    </a:lnT>
                    <a:lnB cap="flat" cmpd="sng" w="28575">
                      <a:solidFill>
                        <a:srgbClr val="FF9900"/>
                      </a:solidFill>
                      <a:prstDash val="solid"/>
                      <a:round/>
                      <a:headEnd len="sm" w="sm" type="none"/>
                      <a:tailEnd len="sm" w="sm" type="none"/>
                    </a:lnB>
                  </a:tcPr>
                </a:tc>
                <a:tc>
                  <a:txBody>
                    <a:bodyPr/>
                    <a:lstStyle/>
                    <a:p>
                      <a:pPr indent="0" lvl="0" marL="0" marR="0" rtl="0" algn="l">
                        <a:spcBef>
                          <a:spcPts val="0"/>
                        </a:spcBef>
                        <a:spcAft>
                          <a:spcPts val="0"/>
                        </a:spcAft>
                        <a:buNone/>
                      </a:pPr>
                      <a:r>
                        <a:rPr lang="en" sz="1000">
                          <a:latin typeface="Times New Roman"/>
                          <a:ea typeface="Times New Roman"/>
                          <a:cs typeface="Times New Roman"/>
                          <a:sym typeface="Times New Roman"/>
                        </a:rPr>
                        <a:t>This project helps in developing our knowledge in Neural Networks,Image and Video processing.</a:t>
                      </a:r>
                      <a:endParaRPr sz="1000">
                        <a:latin typeface="Times New Roman"/>
                        <a:ea typeface="Times New Roman"/>
                        <a:cs typeface="Times New Roman"/>
                        <a:sym typeface="Times New Roman"/>
                      </a:endParaRPr>
                    </a:p>
                    <a:p>
                      <a:pPr indent="0" lvl="0" marL="0" marR="0" rtl="0" algn="l">
                        <a:spcBef>
                          <a:spcPts val="0"/>
                        </a:spcBef>
                        <a:spcAft>
                          <a:spcPts val="0"/>
                        </a:spcAft>
                        <a:buNone/>
                      </a:pPr>
                      <a:r>
                        <a:t/>
                      </a:r>
                      <a:endParaRPr sz="1000">
                        <a:latin typeface="Times New Roman"/>
                        <a:ea typeface="Times New Roman"/>
                        <a:cs typeface="Times New Roman"/>
                        <a:sym typeface="Times New Roman"/>
                      </a:endParaRPr>
                    </a:p>
                  </a:txBody>
                  <a:tcPr marT="91425" marB="91425" marR="91425" marL="91425">
                    <a:lnL cap="flat" cmpd="sng" w="28575">
                      <a:solidFill>
                        <a:srgbClr val="FF9900"/>
                      </a:solidFill>
                      <a:prstDash val="solid"/>
                      <a:round/>
                      <a:headEnd len="sm" w="sm" type="none"/>
                      <a:tailEnd len="sm" w="sm" type="none"/>
                    </a:lnL>
                    <a:lnR cap="flat" cmpd="sng" w="28575">
                      <a:solidFill>
                        <a:srgbClr val="FF9900"/>
                      </a:solidFill>
                      <a:prstDash val="solid"/>
                      <a:round/>
                      <a:headEnd len="sm" w="sm" type="none"/>
                      <a:tailEnd len="sm" w="sm" type="none"/>
                    </a:lnR>
                    <a:lnT cap="flat" cmpd="sng" w="28575">
                      <a:solidFill>
                        <a:srgbClr val="FF9900"/>
                      </a:solidFill>
                      <a:prstDash val="solid"/>
                      <a:round/>
                      <a:headEnd len="sm" w="sm" type="none"/>
                      <a:tailEnd len="sm" w="sm" type="none"/>
                    </a:lnT>
                    <a:lnB cap="flat" cmpd="sng" w="28575">
                      <a:solidFill>
                        <a:srgbClr val="FF99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0"/>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latin typeface="Bree Serif"/>
                <a:ea typeface="Bree Serif"/>
                <a:cs typeface="Bree Serif"/>
                <a:sym typeface="Bree Serif"/>
              </a:rPr>
              <a:t>PROBLEM STATEMENT</a:t>
            </a:r>
            <a:endParaRPr sz="2500">
              <a:latin typeface="Bree Serif"/>
              <a:ea typeface="Bree Serif"/>
              <a:cs typeface="Bree Serif"/>
              <a:sym typeface="Bree Serif"/>
            </a:endParaRPr>
          </a:p>
        </p:txBody>
      </p:sp>
      <p:sp>
        <p:nvSpPr>
          <p:cNvPr id="160" name="Google Shape;160;p20"/>
          <p:cNvSpPr txBox="1"/>
          <p:nvPr>
            <p:ph idx="1" type="body"/>
          </p:nvPr>
        </p:nvSpPr>
        <p:spPr>
          <a:xfrm>
            <a:off x="1110675" y="1277625"/>
            <a:ext cx="7545900" cy="3648300"/>
          </a:xfrm>
          <a:prstGeom prst="rect">
            <a:avLst/>
          </a:prstGeom>
        </p:spPr>
        <p:txBody>
          <a:bodyPr anchorCtr="0" anchor="t" bIns="91425" lIns="91425" spcFirstLastPara="1" rIns="91425" wrap="square" tIns="91425">
            <a:noAutofit/>
          </a:bodyPr>
          <a:lstStyle/>
          <a:p>
            <a:pPr indent="-311150" lvl="0" marL="457200" rtl="0" algn="l">
              <a:spcBef>
                <a:spcPts val="600"/>
              </a:spcBef>
              <a:spcAft>
                <a:spcPts val="0"/>
              </a:spcAft>
              <a:buClr>
                <a:srgbClr val="FF9900"/>
              </a:buClr>
              <a:buSzPts val="1300"/>
              <a:buFont typeface="Times New Roman"/>
              <a:buChar char="➤"/>
            </a:pPr>
            <a:r>
              <a:rPr lang="en" sz="1600">
                <a:solidFill>
                  <a:srgbClr val="000000"/>
                </a:solidFill>
                <a:latin typeface="Times New Roman"/>
                <a:ea typeface="Times New Roman"/>
                <a:cs typeface="Times New Roman"/>
                <a:sym typeface="Times New Roman"/>
              </a:rPr>
              <a:t>Drowsy Driving has been one of the major causes behind the dangerous accidents occurring these days in the world. </a:t>
            </a:r>
            <a:endParaRPr sz="1600">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FF9900"/>
              </a:buClr>
              <a:buSzPts val="1300"/>
              <a:buFont typeface="Times New Roman"/>
              <a:buChar char="➤"/>
            </a:pPr>
            <a:r>
              <a:rPr lang="en" sz="1600">
                <a:solidFill>
                  <a:srgbClr val="000000"/>
                </a:solidFill>
                <a:latin typeface="Times New Roman"/>
                <a:ea typeface="Times New Roman"/>
                <a:cs typeface="Times New Roman"/>
                <a:sym typeface="Times New Roman"/>
              </a:rPr>
              <a:t>In this busy world, it has become difficult to get sufficient sleep due to hectic schedules. According to the Statistics, around 2,50,000 number of drivers fall asleep daily while driving.</a:t>
            </a:r>
            <a:endParaRPr sz="1600">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FF9900"/>
              </a:buClr>
              <a:buSzPts val="1300"/>
              <a:buFont typeface="Times New Roman"/>
              <a:buChar char="➤"/>
            </a:pPr>
            <a:r>
              <a:rPr lang="en" sz="1600">
                <a:solidFill>
                  <a:srgbClr val="000000"/>
                </a:solidFill>
                <a:latin typeface="Times New Roman"/>
                <a:ea typeface="Times New Roman"/>
                <a:cs typeface="Times New Roman"/>
                <a:sym typeface="Times New Roman"/>
              </a:rPr>
              <a:t> </a:t>
            </a:r>
            <a:r>
              <a:rPr lang="en" sz="1600">
                <a:solidFill>
                  <a:srgbClr val="000000"/>
                </a:solidFill>
                <a:latin typeface="Times New Roman"/>
                <a:ea typeface="Times New Roman"/>
                <a:cs typeface="Times New Roman"/>
                <a:sym typeface="Times New Roman"/>
              </a:rPr>
              <a:t>About quarter of the accidents in the world are due to sleep deprived driving.</a:t>
            </a:r>
            <a:endParaRPr sz="1600">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FF9900"/>
              </a:buClr>
              <a:buSzPts val="1300"/>
              <a:buFont typeface="Times New Roman"/>
              <a:buChar char="➤"/>
            </a:pPr>
            <a:r>
              <a:rPr lang="en" sz="1600">
                <a:solidFill>
                  <a:srgbClr val="000000"/>
                </a:solidFill>
                <a:latin typeface="Times New Roman"/>
                <a:ea typeface="Times New Roman"/>
                <a:cs typeface="Times New Roman"/>
                <a:sym typeface="Times New Roman"/>
              </a:rPr>
              <a:t>One such solution which can curb the number of accidents due to drowsiness is by detecting if the driver is sleepy or not and using an alarm to alert them.</a:t>
            </a:r>
            <a:endParaRPr sz="1600">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FF9900"/>
              </a:buClr>
              <a:buSzPts val="1300"/>
              <a:buFont typeface="Times New Roman"/>
              <a:buChar char="➤"/>
            </a:pPr>
            <a:r>
              <a:rPr lang="en" sz="1600">
                <a:solidFill>
                  <a:srgbClr val="000000"/>
                </a:solidFill>
                <a:latin typeface="Times New Roman"/>
                <a:ea typeface="Times New Roman"/>
                <a:cs typeface="Times New Roman"/>
                <a:sym typeface="Times New Roman"/>
              </a:rPr>
              <a:t>Through this project, an in-depth study of various existing techniques of fatigue in a driver, is studied, followed by developing a deep learning based model to accurately identify a driver’s state. </a:t>
            </a:r>
            <a:endParaRPr sz="1600">
              <a:latin typeface="Times New Roman"/>
              <a:ea typeface="Times New Roman"/>
              <a:cs typeface="Times New Roman"/>
              <a:sym typeface="Times New Roman"/>
            </a:endParaRPr>
          </a:p>
        </p:txBody>
      </p:sp>
      <p:sp>
        <p:nvSpPr>
          <p:cNvPr id="161" name="Google Shape;161;p20"/>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1"/>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latin typeface="Bree Serif"/>
                <a:ea typeface="Bree Serif"/>
                <a:cs typeface="Bree Serif"/>
                <a:sym typeface="Bree Serif"/>
              </a:rPr>
              <a:t>OBJECTIVES</a:t>
            </a:r>
            <a:endParaRPr>
              <a:latin typeface="Bree Serif"/>
              <a:ea typeface="Bree Serif"/>
              <a:cs typeface="Bree Serif"/>
              <a:sym typeface="Bree Serif"/>
            </a:endParaRPr>
          </a:p>
        </p:txBody>
      </p:sp>
      <p:sp>
        <p:nvSpPr>
          <p:cNvPr id="167" name="Google Shape;167;p21"/>
          <p:cNvSpPr txBox="1"/>
          <p:nvPr>
            <p:ph idx="1" type="body"/>
          </p:nvPr>
        </p:nvSpPr>
        <p:spPr>
          <a:xfrm>
            <a:off x="1104900" y="1277625"/>
            <a:ext cx="7581900" cy="36483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600"/>
              </a:spcBef>
              <a:spcAft>
                <a:spcPts val="0"/>
              </a:spcAft>
              <a:buSzPts val="1300"/>
              <a:buFont typeface="Times New Roman"/>
              <a:buChar char="➤"/>
            </a:pPr>
            <a:r>
              <a:rPr lang="en" sz="1600">
                <a:latin typeface="Times New Roman"/>
                <a:ea typeface="Times New Roman"/>
                <a:cs typeface="Times New Roman"/>
                <a:sym typeface="Times New Roman"/>
              </a:rPr>
              <a:t>To develop a drowsiness detection system by monitoring the eyes</a:t>
            </a:r>
            <a:r>
              <a:rPr lang="en" sz="1600">
                <a:latin typeface="Times New Roman"/>
                <a:ea typeface="Times New Roman"/>
                <a:cs typeface="Times New Roman"/>
                <a:sym typeface="Times New Roman"/>
              </a:rPr>
              <a:t>;</a:t>
            </a:r>
            <a:r>
              <a:rPr lang="en" sz="1600">
                <a:latin typeface="Times New Roman"/>
                <a:ea typeface="Times New Roman"/>
                <a:cs typeface="Times New Roman"/>
                <a:sym typeface="Times New Roman"/>
              </a:rPr>
              <a:t> </a:t>
            </a:r>
            <a:r>
              <a:rPr lang="en" sz="1600">
                <a:latin typeface="Times New Roman"/>
                <a:ea typeface="Times New Roman"/>
                <a:cs typeface="Times New Roman"/>
                <a:sym typeface="Times New Roman"/>
              </a:rPr>
              <a:t>it is believed that the symptoms of driver fatigue can be detected early enough to avoid a car accident. Detection of fatigue involves the observation of eye movements and blink patterns.</a:t>
            </a:r>
            <a:endParaRPr sz="1600">
              <a:latin typeface="Times New Roman"/>
              <a:ea typeface="Times New Roman"/>
              <a:cs typeface="Times New Roman"/>
              <a:sym typeface="Times New Roman"/>
            </a:endParaRPr>
          </a:p>
          <a:p>
            <a:pPr indent="-311150" lvl="0" marL="457200" rtl="0" algn="l">
              <a:lnSpc>
                <a:spcPct val="100000"/>
              </a:lnSpc>
              <a:spcBef>
                <a:spcPts val="0"/>
              </a:spcBef>
              <a:spcAft>
                <a:spcPts val="0"/>
              </a:spcAft>
              <a:buSzPts val="1300"/>
              <a:buFont typeface="Times New Roman"/>
              <a:buChar char="➤"/>
            </a:pPr>
            <a:r>
              <a:rPr lang="en" sz="1600">
                <a:latin typeface="Times New Roman"/>
                <a:ea typeface="Times New Roman"/>
                <a:cs typeface="Times New Roman"/>
                <a:sym typeface="Times New Roman"/>
              </a:rPr>
              <a:t>To increase traffic safety and to reduce the number of traffic accidents; numerous universities, research centers, automotive companies and governments are contributing to</a:t>
            </a:r>
            <a:r>
              <a:rPr lang="en" sz="1600">
                <a:latin typeface="Times New Roman"/>
                <a:ea typeface="Times New Roman"/>
                <a:cs typeface="Times New Roman"/>
                <a:sym typeface="Times New Roman"/>
              </a:rPr>
              <a:t> the development of the product for driver analysis using different technologies.</a:t>
            </a:r>
            <a:endParaRPr sz="1600">
              <a:latin typeface="Times New Roman"/>
              <a:ea typeface="Times New Roman"/>
              <a:cs typeface="Times New Roman"/>
              <a:sym typeface="Times New Roman"/>
            </a:endParaRPr>
          </a:p>
          <a:p>
            <a:pPr indent="-311150" lvl="0" marL="457200" rtl="0" algn="l">
              <a:lnSpc>
                <a:spcPct val="100000"/>
              </a:lnSpc>
              <a:spcBef>
                <a:spcPts val="0"/>
              </a:spcBef>
              <a:spcAft>
                <a:spcPts val="0"/>
              </a:spcAft>
              <a:buSzPts val="1300"/>
              <a:buFont typeface="Times New Roman"/>
              <a:buChar char="➤"/>
            </a:pPr>
            <a:r>
              <a:rPr lang="en" sz="1600">
                <a:latin typeface="Times New Roman"/>
                <a:ea typeface="Times New Roman"/>
                <a:cs typeface="Times New Roman"/>
                <a:sym typeface="Times New Roman"/>
              </a:rPr>
              <a:t>To provide cost efficient approach of drowsiness detection system that can be implemented in cheap cars/trucks.</a:t>
            </a:r>
            <a:endParaRPr sz="1600">
              <a:latin typeface="Times New Roman"/>
              <a:ea typeface="Times New Roman"/>
              <a:cs typeface="Times New Roman"/>
              <a:sym typeface="Times New Roman"/>
            </a:endParaRPr>
          </a:p>
          <a:p>
            <a:pPr indent="0" lvl="0" marL="457200" rtl="0" algn="l">
              <a:lnSpc>
                <a:spcPct val="100000"/>
              </a:lnSpc>
              <a:spcBef>
                <a:spcPts val="600"/>
              </a:spcBef>
              <a:spcAft>
                <a:spcPts val="0"/>
              </a:spcAft>
              <a:buNone/>
            </a:pPr>
            <a:r>
              <a:rPr lang="en"/>
              <a:t> </a:t>
            </a:r>
            <a:endParaRPr/>
          </a:p>
        </p:txBody>
      </p:sp>
      <p:sp>
        <p:nvSpPr>
          <p:cNvPr id="168" name="Google Shape;168;p21"/>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2"/>
          <p:cNvPicPr preferRelativeResize="0"/>
          <p:nvPr/>
        </p:nvPicPr>
        <p:blipFill>
          <a:blip r:embed="rId3">
            <a:alphaModFix/>
          </a:blip>
          <a:stretch>
            <a:fillRect/>
          </a:stretch>
        </p:blipFill>
        <p:spPr>
          <a:xfrm>
            <a:off x="1181100" y="1175925"/>
            <a:ext cx="3527275" cy="3404950"/>
          </a:xfrm>
          <a:prstGeom prst="rect">
            <a:avLst/>
          </a:prstGeom>
          <a:noFill/>
          <a:ln>
            <a:noFill/>
          </a:ln>
        </p:spPr>
      </p:pic>
      <p:sp>
        <p:nvSpPr>
          <p:cNvPr id="174" name="Google Shape;174;p22"/>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latin typeface="Bree Serif"/>
                <a:ea typeface="Bree Serif"/>
                <a:cs typeface="Bree Serif"/>
                <a:sym typeface="Bree Serif"/>
              </a:rPr>
              <a:t>HIGH LEVEL DESIGN</a:t>
            </a:r>
            <a:endParaRPr>
              <a:latin typeface="Bree Serif"/>
              <a:ea typeface="Bree Serif"/>
              <a:cs typeface="Bree Serif"/>
              <a:sym typeface="Bree Serif"/>
            </a:endParaRPr>
          </a:p>
        </p:txBody>
      </p:sp>
      <p:sp>
        <p:nvSpPr>
          <p:cNvPr id="175" name="Google Shape;175;p22"/>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76" name="Google Shape;176;p22"/>
          <p:cNvPicPr preferRelativeResize="0"/>
          <p:nvPr/>
        </p:nvPicPr>
        <p:blipFill>
          <a:blip r:embed="rId4">
            <a:alphaModFix/>
          </a:blip>
          <a:stretch>
            <a:fillRect/>
          </a:stretch>
        </p:blipFill>
        <p:spPr>
          <a:xfrm>
            <a:off x="6276150" y="1099725"/>
            <a:ext cx="1764200" cy="3404949"/>
          </a:xfrm>
          <a:prstGeom prst="rect">
            <a:avLst/>
          </a:prstGeom>
          <a:noFill/>
          <a:ln>
            <a:noFill/>
          </a:ln>
        </p:spPr>
      </p:pic>
      <p:sp>
        <p:nvSpPr>
          <p:cNvPr id="177" name="Google Shape;177;p22"/>
          <p:cNvSpPr txBox="1"/>
          <p:nvPr/>
        </p:nvSpPr>
        <p:spPr>
          <a:xfrm>
            <a:off x="1776600" y="4469175"/>
            <a:ext cx="170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Times New Roman"/>
                <a:ea typeface="Times New Roman"/>
                <a:cs typeface="Times New Roman"/>
                <a:sym typeface="Times New Roman"/>
              </a:rPr>
              <a:t>Use Case Diagram</a:t>
            </a:r>
            <a:endParaRPr sz="1500">
              <a:latin typeface="Times New Roman"/>
              <a:ea typeface="Times New Roman"/>
              <a:cs typeface="Times New Roman"/>
              <a:sym typeface="Times New Roman"/>
            </a:endParaRPr>
          </a:p>
        </p:txBody>
      </p:sp>
      <p:sp>
        <p:nvSpPr>
          <p:cNvPr id="178" name="Google Shape;178;p22"/>
          <p:cNvSpPr txBox="1"/>
          <p:nvPr/>
        </p:nvSpPr>
        <p:spPr>
          <a:xfrm>
            <a:off x="6379300" y="4469175"/>
            <a:ext cx="1557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Times New Roman"/>
                <a:ea typeface="Times New Roman"/>
                <a:cs typeface="Times New Roman"/>
                <a:sym typeface="Times New Roman"/>
              </a:rPr>
              <a:t>A</a:t>
            </a:r>
            <a:r>
              <a:rPr lang="en" sz="1500">
                <a:latin typeface="Times New Roman"/>
                <a:ea typeface="Times New Roman"/>
                <a:cs typeface="Times New Roman"/>
                <a:sym typeface="Times New Roman"/>
              </a:rPr>
              <a:t>ctivity Diagram</a:t>
            </a:r>
            <a:endParaRPr sz="15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William template">
  <a:themeElements>
    <a:clrScheme name="Custom 347">
      <a:dk1>
        <a:srgbClr val="222222"/>
      </a:dk1>
      <a:lt1>
        <a:srgbClr val="FFFFFF"/>
      </a:lt1>
      <a:dk2>
        <a:srgbClr val="666666"/>
      </a:dk2>
      <a:lt2>
        <a:srgbClr val="F3F3F3"/>
      </a:lt2>
      <a:accent1>
        <a:srgbClr val="FF8700"/>
      </a:accent1>
      <a:accent2>
        <a:srgbClr val="FFB840"/>
      </a:accent2>
      <a:accent3>
        <a:srgbClr val="333333"/>
      </a:accent3>
      <a:accent4>
        <a:srgbClr val="9B9796"/>
      </a:accent4>
      <a:accent5>
        <a:srgbClr val="C9C3BD"/>
      </a:accent5>
      <a:accent6>
        <a:srgbClr val="96C94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