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6"/>
  </p:notesMasterIdLst>
  <p:sldIdLst>
    <p:sldId id="256" r:id="rId2"/>
    <p:sldId id="258" r:id="rId3"/>
    <p:sldId id="259" r:id="rId4"/>
    <p:sldId id="261" r:id="rId5"/>
    <p:sldId id="262" r:id="rId6"/>
    <p:sldId id="304" r:id="rId7"/>
    <p:sldId id="303" r:id="rId8"/>
    <p:sldId id="264" r:id="rId9"/>
    <p:sldId id="308" r:id="rId10"/>
    <p:sldId id="305" r:id="rId11"/>
    <p:sldId id="306" r:id="rId12"/>
    <p:sldId id="307" r:id="rId13"/>
    <p:sldId id="309" r:id="rId14"/>
    <p:sldId id="268" r:id="rId15"/>
  </p:sldIdLst>
  <p:sldSz cx="9144000" cy="5143500" type="screen16x9"/>
  <p:notesSz cx="6858000" cy="9144000"/>
  <p:embeddedFontLst>
    <p:embeddedFont>
      <p:font typeface="Prata" charset="0"/>
      <p:regular r:id="rId17"/>
    </p:embeddedFont>
    <p:embeddedFont>
      <p:font typeface="Barlow" charset="0"/>
      <p:regular r:id="rId18"/>
      <p:bold r:id="rId19"/>
      <p:italic r:id="rId20"/>
      <p:boldItalic r:id="rId21"/>
    </p:embeddedFont>
    <p:embeddedFont>
      <p:font typeface="Nunito"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B1751F1-2F2A-417C-A43F-AB74917ED232}">
  <a:tblStyle styleId="{8B1751F1-2F2A-417C-A43F-AB74917ED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b1c2217c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 name="Google Shape;695;gb1c2217c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a9536842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a9536842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b1c2217c3f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b1c2217c3f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b1c2217c3f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b1c2217c3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ce10882cf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ce10882cf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7a20b6a15a_0_24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7a20b6a15a_0_24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9" y="0"/>
            <a:ext cx="9144000" cy="5143520"/>
            <a:chOff x="259" y="0"/>
            <a:chExt cx="9144000" cy="5143520"/>
          </a:xfrm>
        </p:grpSpPr>
        <p:grpSp>
          <p:nvGrpSpPr>
            <p:cNvPr id="10" name="Google Shape;10;p2"/>
            <p:cNvGrpSpPr/>
            <p:nvPr/>
          </p:nvGrpSpPr>
          <p:grpSpPr>
            <a:xfrm>
              <a:off x="259" y="0"/>
              <a:ext cx="9144000" cy="5143520"/>
              <a:chOff x="259" y="0"/>
              <a:chExt cx="9144000" cy="5143520"/>
            </a:xfrm>
          </p:grpSpPr>
          <p:sp>
            <p:nvSpPr>
              <p:cNvPr id="11" name="Google Shape;11;p2"/>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996500" y="750938"/>
              <a:ext cx="7151511" cy="3641629"/>
              <a:chOff x="996500" y="750938"/>
              <a:chExt cx="7151511" cy="3641629"/>
            </a:xfrm>
          </p:grpSpPr>
          <p:sp>
            <p:nvSpPr>
              <p:cNvPr id="14" name="Google Shape;14;p2"/>
              <p:cNvSpPr/>
              <p:nvPr/>
            </p:nvSpPr>
            <p:spPr>
              <a:xfrm>
                <a:off x="996500" y="750938"/>
                <a:ext cx="7151511" cy="3641629"/>
              </a:xfrm>
              <a:custGeom>
                <a:avLst/>
                <a:gdLst/>
                <a:ahLst/>
                <a:cxnLst/>
                <a:rect l="l" t="t" r="r" b="b"/>
                <a:pathLst>
                  <a:path w="233958" h="119134" extrusionOk="0">
                    <a:moveTo>
                      <a:pt x="16550" y="0"/>
                    </a:moveTo>
                    <a:cubicBezTo>
                      <a:pt x="7382" y="0"/>
                      <a:pt x="0" y="7382"/>
                      <a:pt x="0" y="16550"/>
                    </a:cubicBezTo>
                    <a:lnTo>
                      <a:pt x="0" y="102584"/>
                    </a:lnTo>
                    <a:cubicBezTo>
                      <a:pt x="0" y="111752"/>
                      <a:pt x="7382" y="119134"/>
                      <a:pt x="16550" y="119134"/>
                    </a:cubicBezTo>
                    <a:lnTo>
                      <a:pt x="217408" y="119134"/>
                    </a:lnTo>
                    <a:cubicBezTo>
                      <a:pt x="226576" y="119134"/>
                      <a:pt x="233958" y="111752"/>
                      <a:pt x="233958" y="102584"/>
                    </a:cubicBezTo>
                    <a:lnTo>
                      <a:pt x="233958" y="16550"/>
                    </a:lnTo>
                    <a:cubicBezTo>
                      <a:pt x="233958" y="7382"/>
                      <a:pt x="226576" y="0"/>
                      <a:pt x="217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106758" y="845911"/>
                <a:ext cx="6930997" cy="3452049"/>
              </a:xfrm>
              <a:custGeom>
                <a:avLst/>
                <a:gdLst/>
                <a:ahLst/>
                <a:cxnLst/>
                <a:rect l="l" t="t" r="r" b="b"/>
                <a:pathLst>
                  <a:path w="226744" h="112932" extrusionOk="0">
                    <a:moveTo>
                      <a:pt x="13371" y="1"/>
                    </a:moveTo>
                    <a:lnTo>
                      <a:pt x="13383" y="894"/>
                    </a:lnTo>
                    <a:lnTo>
                      <a:pt x="17086" y="894"/>
                    </a:lnTo>
                    <a:lnTo>
                      <a:pt x="17086" y="1"/>
                    </a:lnTo>
                    <a:close/>
                    <a:moveTo>
                      <a:pt x="20801" y="1"/>
                    </a:moveTo>
                    <a:lnTo>
                      <a:pt x="20801" y="894"/>
                    </a:lnTo>
                    <a:lnTo>
                      <a:pt x="24516" y="894"/>
                    </a:lnTo>
                    <a:lnTo>
                      <a:pt x="24528" y="1"/>
                    </a:lnTo>
                    <a:close/>
                    <a:moveTo>
                      <a:pt x="28219" y="1"/>
                    </a:moveTo>
                    <a:lnTo>
                      <a:pt x="28219" y="894"/>
                    </a:lnTo>
                    <a:lnTo>
                      <a:pt x="31945" y="894"/>
                    </a:lnTo>
                    <a:lnTo>
                      <a:pt x="31945" y="1"/>
                    </a:lnTo>
                    <a:close/>
                    <a:moveTo>
                      <a:pt x="35660" y="1"/>
                    </a:moveTo>
                    <a:lnTo>
                      <a:pt x="35660" y="894"/>
                    </a:lnTo>
                    <a:lnTo>
                      <a:pt x="39363" y="894"/>
                    </a:lnTo>
                    <a:lnTo>
                      <a:pt x="39363" y="1"/>
                    </a:lnTo>
                    <a:close/>
                    <a:moveTo>
                      <a:pt x="43078" y="1"/>
                    </a:moveTo>
                    <a:lnTo>
                      <a:pt x="43078" y="894"/>
                    </a:lnTo>
                    <a:lnTo>
                      <a:pt x="46792" y="894"/>
                    </a:lnTo>
                    <a:lnTo>
                      <a:pt x="46792" y="1"/>
                    </a:lnTo>
                    <a:close/>
                    <a:moveTo>
                      <a:pt x="50507" y="1"/>
                    </a:moveTo>
                    <a:lnTo>
                      <a:pt x="50507" y="894"/>
                    </a:lnTo>
                    <a:lnTo>
                      <a:pt x="54222" y="894"/>
                    </a:lnTo>
                    <a:lnTo>
                      <a:pt x="54222" y="1"/>
                    </a:lnTo>
                    <a:close/>
                    <a:moveTo>
                      <a:pt x="57925" y="1"/>
                    </a:moveTo>
                    <a:lnTo>
                      <a:pt x="57925" y="894"/>
                    </a:lnTo>
                    <a:lnTo>
                      <a:pt x="61651" y="894"/>
                    </a:lnTo>
                    <a:lnTo>
                      <a:pt x="61651" y="1"/>
                    </a:lnTo>
                    <a:close/>
                    <a:moveTo>
                      <a:pt x="65354" y="1"/>
                    </a:moveTo>
                    <a:lnTo>
                      <a:pt x="65354" y="894"/>
                    </a:lnTo>
                    <a:lnTo>
                      <a:pt x="69069" y="894"/>
                    </a:lnTo>
                    <a:lnTo>
                      <a:pt x="69069" y="1"/>
                    </a:lnTo>
                    <a:close/>
                    <a:moveTo>
                      <a:pt x="72784" y="1"/>
                    </a:moveTo>
                    <a:lnTo>
                      <a:pt x="72784" y="894"/>
                    </a:lnTo>
                    <a:lnTo>
                      <a:pt x="76498" y="894"/>
                    </a:lnTo>
                    <a:lnTo>
                      <a:pt x="76498" y="1"/>
                    </a:lnTo>
                    <a:close/>
                    <a:moveTo>
                      <a:pt x="80213" y="1"/>
                    </a:moveTo>
                    <a:lnTo>
                      <a:pt x="80213" y="894"/>
                    </a:lnTo>
                    <a:lnTo>
                      <a:pt x="83928" y="894"/>
                    </a:lnTo>
                    <a:lnTo>
                      <a:pt x="83928" y="1"/>
                    </a:lnTo>
                    <a:close/>
                    <a:moveTo>
                      <a:pt x="87643" y="1"/>
                    </a:moveTo>
                    <a:lnTo>
                      <a:pt x="87643" y="894"/>
                    </a:lnTo>
                    <a:lnTo>
                      <a:pt x="91357" y="894"/>
                    </a:lnTo>
                    <a:lnTo>
                      <a:pt x="91357" y="1"/>
                    </a:lnTo>
                    <a:close/>
                    <a:moveTo>
                      <a:pt x="95072" y="1"/>
                    </a:moveTo>
                    <a:lnTo>
                      <a:pt x="95072" y="894"/>
                    </a:lnTo>
                    <a:lnTo>
                      <a:pt x="98775" y="894"/>
                    </a:lnTo>
                    <a:lnTo>
                      <a:pt x="98787" y="1"/>
                    </a:lnTo>
                    <a:close/>
                    <a:moveTo>
                      <a:pt x="102490" y="1"/>
                    </a:moveTo>
                    <a:lnTo>
                      <a:pt x="102490" y="894"/>
                    </a:lnTo>
                    <a:lnTo>
                      <a:pt x="106204" y="894"/>
                    </a:lnTo>
                    <a:lnTo>
                      <a:pt x="106204" y="1"/>
                    </a:lnTo>
                    <a:close/>
                    <a:moveTo>
                      <a:pt x="109907" y="1"/>
                    </a:moveTo>
                    <a:lnTo>
                      <a:pt x="109907" y="894"/>
                    </a:lnTo>
                    <a:lnTo>
                      <a:pt x="113634" y="894"/>
                    </a:lnTo>
                    <a:lnTo>
                      <a:pt x="113634" y="1"/>
                    </a:lnTo>
                    <a:close/>
                    <a:moveTo>
                      <a:pt x="117349" y="1"/>
                    </a:moveTo>
                    <a:lnTo>
                      <a:pt x="117349" y="894"/>
                    </a:lnTo>
                    <a:lnTo>
                      <a:pt x="121063" y="894"/>
                    </a:lnTo>
                    <a:lnTo>
                      <a:pt x="121063" y="1"/>
                    </a:lnTo>
                    <a:close/>
                    <a:moveTo>
                      <a:pt x="124766" y="1"/>
                    </a:moveTo>
                    <a:lnTo>
                      <a:pt x="124766" y="894"/>
                    </a:lnTo>
                    <a:lnTo>
                      <a:pt x="128481" y="894"/>
                    </a:lnTo>
                    <a:lnTo>
                      <a:pt x="128481" y="1"/>
                    </a:lnTo>
                    <a:close/>
                    <a:moveTo>
                      <a:pt x="132196" y="1"/>
                    </a:moveTo>
                    <a:lnTo>
                      <a:pt x="132196" y="894"/>
                    </a:lnTo>
                    <a:lnTo>
                      <a:pt x="135911" y="894"/>
                    </a:lnTo>
                    <a:lnTo>
                      <a:pt x="135911" y="1"/>
                    </a:lnTo>
                    <a:close/>
                    <a:moveTo>
                      <a:pt x="139625" y="1"/>
                    </a:moveTo>
                    <a:lnTo>
                      <a:pt x="139625" y="894"/>
                    </a:lnTo>
                    <a:lnTo>
                      <a:pt x="143340" y="894"/>
                    </a:lnTo>
                    <a:lnTo>
                      <a:pt x="143340" y="1"/>
                    </a:lnTo>
                    <a:close/>
                    <a:moveTo>
                      <a:pt x="147043" y="1"/>
                    </a:moveTo>
                    <a:lnTo>
                      <a:pt x="147043" y="894"/>
                    </a:lnTo>
                    <a:lnTo>
                      <a:pt x="150770" y="894"/>
                    </a:lnTo>
                    <a:lnTo>
                      <a:pt x="150770" y="1"/>
                    </a:lnTo>
                    <a:close/>
                    <a:moveTo>
                      <a:pt x="154472" y="1"/>
                    </a:moveTo>
                    <a:lnTo>
                      <a:pt x="154472" y="894"/>
                    </a:lnTo>
                    <a:lnTo>
                      <a:pt x="158199" y="894"/>
                    </a:lnTo>
                    <a:lnTo>
                      <a:pt x="158199" y="1"/>
                    </a:lnTo>
                    <a:close/>
                    <a:moveTo>
                      <a:pt x="161902" y="1"/>
                    </a:moveTo>
                    <a:lnTo>
                      <a:pt x="161902" y="894"/>
                    </a:lnTo>
                    <a:lnTo>
                      <a:pt x="165617" y="894"/>
                    </a:lnTo>
                    <a:lnTo>
                      <a:pt x="165617" y="1"/>
                    </a:lnTo>
                    <a:close/>
                    <a:moveTo>
                      <a:pt x="169331" y="1"/>
                    </a:moveTo>
                    <a:lnTo>
                      <a:pt x="169331" y="894"/>
                    </a:lnTo>
                    <a:lnTo>
                      <a:pt x="173046" y="894"/>
                    </a:lnTo>
                    <a:lnTo>
                      <a:pt x="173046" y="1"/>
                    </a:lnTo>
                    <a:close/>
                    <a:moveTo>
                      <a:pt x="176761" y="1"/>
                    </a:moveTo>
                    <a:lnTo>
                      <a:pt x="176761" y="894"/>
                    </a:lnTo>
                    <a:lnTo>
                      <a:pt x="180476" y="894"/>
                    </a:lnTo>
                    <a:lnTo>
                      <a:pt x="180476" y="1"/>
                    </a:lnTo>
                    <a:close/>
                    <a:moveTo>
                      <a:pt x="184178" y="1"/>
                    </a:moveTo>
                    <a:lnTo>
                      <a:pt x="184178" y="894"/>
                    </a:lnTo>
                    <a:lnTo>
                      <a:pt x="187905" y="894"/>
                    </a:lnTo>
                    <a:lnTo>
                      <a:pt x="187905" y="1"/>
                    </a:lnTo>
                    <a:close/>
                    <a:moveTo>
                      <a:pt x="191608" y="1"/>
                    </a:moveTo>
                    <a:lnTo>
                      <a:pt x="191608" y="894"/>
                    </a:lnTo>
                    <a:lnTo>
                      <a:pt x="195323" y="894"/>
                    </a:lnTo>
                    <a:lnTo>
                      <a:pt x="195323" y="1"/>
                    </a:lnTo>
                    <a:close/>
                    <a:moveTo>
                      <a:pt x="199037" y="1"/>
                    </a:moveTo>
                    <a:lnTo>
                      <a:pt x="199037" y="894"/>
                    </a:lnTo>
                    <a:lnTo>
                      <a:pt x="202752" y="894"/>
                    </a:lnTo>
                    <a:lnTo>
                      <a:pt x="202752" y="1"/>
                    </a:lnTo>
                    <a:close/>
                    <a:moveTo>
                      <a:pt x="206455" y="1"/>
                    </a:moveTo>
                    <a:lnTo>
                      <a:pt x="206455" y="894"/>
                    </a:lnTo>
                    <a:lnTo>
                      <a:pt x="210182" y="894"/>
                    </a:lnTo>
                    <a:lnTo>
                      <a:pt x="210182" y="1"/>
                    </a:lnTo>
                    <a:close/>
                    <a:moveTo>
                      <a:pt x="213908" y="13"/>
                    </a:moveTo>
                    <a:lnTo>
                      <a:pt x="213873" y="906"/>
                    </a:lnTo>
                    <a:cubicBezTo>
                      <a:pt x="215075" y="953"/>
                      <a:pt x="216254" y="1168"/>
                      <a:pt x="217385" y="1560"/>
                    </a:cubicBezTo>
                    <a:lnTo>
                      <a:pt x="217671" y="703"/>
                    </a:lnTo>
                    <a:cubicBezTo>
                      <a:pt x="216456" y="298"/>
                      <a:pt x="215194" y="60"/>
                      <a:pt x="213908" y="13"/>
                    </a:cubicBezTo>
                    <a:close/>
                    <a:moveTo>
                      <a:pt x="9585" y="548"/>
                    </a:moveTo>
                    <a:cubicBezTo>
                      <a:pt x="8359" y="906"/>
                      <a:pt x="7180" y="1453"/>
                      <a:pt x="6109" y="2156"/>
                    </a:cubicBezTo>
                    <a:lnTo>
                      <a:pt x="6597" y="2894"/>
                    </a:lnTo>
                    <a:cubicBezTo>
                      <a:pt x="7597" y="2239"/>
                      <a:pt x="8692" y="1739"/>
                      <a:pt x="9835" y="1406"/>
                    </a:cubicBezTo>
                    <a:lnTo>
                      <a:pt x="9585" y="548"/>
                    </a:lnTo>
                    <a:close/>
                    <a:moveTo>
                      <a:pt x="221088" y="2453"/>
                    </a:moveTo>
                    <a:lnTo>
                      <a:pt x="220564" y="3180"/>
                    </a:lnTo>
                    <a:cubicBezTo>
                      <a:pt x="221540" y="3870"/>
                      <a:pt x="222421" y="4704"/>
                      <a:pt x="223160" y="5644"/>
                    </a:cubicBezTo>
                    <a:lnTo>
                      <a:pt x="223862" y="5085"/>
                    </a:lnTo>
                    <a:cubicBezTo>
                      <a:pt x="223064" y="4085"/>
                      <a:pt x="222136" y="3192"/>
                      <a:pt x="221088" y="2453"/>
                    </a:cubicBezTo>
                    <a:close/>
                    <a:moveTo>
                      <a:pt x="3227" y="4668"/>
                    </a:moveTo>
                    <a:cubicBezTo>
                      <a:pt x="2394" y="5644"/>
                      <a:pt x="1703" y="6728"/>
                      <a:pt x="1179" y="7895"/>
                    </a:cubicBezTo>
                    <a:lnTo>
                      <a:pt x="1989" y="8264"/>
                    </a:lnTo>
                    <a:cubicBezTo>
                      <a:pt x="2477" y="7168"/>
                      <a:pt x="3132" y="6156"/>
                      <a:pt x="3906" y="5251"/>
                    </a:cubicBezTo>
                    <a:lnTo>
                      <a:pt x="3227" y="4668"/>
                    </a:lnTo>
                    <a:close/>
                    <a:moveTo>
                      <a:pt x="225779" y="8395"/>
                    </a:moveTo>
                    <a:lnTo>
                      <a:pt x="224945" y="8728"/>
                    </a:lnTo>
                    <a:cubicBezTo>
                      <a:pt x="225398" y="9835"/>
                      <a:pt x="225684" y="11002"/>
                      <a:pt x="225791" y="12205"/>
                    </a:cubicBezTo>
                    <a:lnTo>
                      <a:pt x="226672" y="12121"/>
                    </a:lnTo>
                    <a:cubicBezTo>
                      <a:pt x="226553" y="10835"/>
                      <a:pt x="226255" y="9585"/>
                      <a:pt x="225779" y="8395"/>
                    </a:cubicBezTo>
                    <a:close/>
                    <a:moveTo>
                      <a:pt x="132" y="11574"/>
                    </a:moveTo>
                    <a:cubicBezTo>
                      <a:pt x="48" y="12169"/>
                      <a:pt x="1" y="12776"/>
                      <a:pt x="1" y="13383"/>
                    </a:cubicBezTo>
                    <a:lnTo>
                      <a:pt x="1" y="15348"/>
                    </a:lnTo>
                    <a:lnTo>
                      <a:pt x="894" y="15348"/>
                    </a:lnTo>
                    <a:lnTo>
                      <a:pt x="894" y="13383"/>
                    </a:lnTo>
                    <a:cubicBezTo>
                      <a:pt x="894" y="12812"/>
                      <a:pt x="941" y="12252"/>
                      <a:pt x="1013" y="11693"/>
                    </a:cubicBezTo>
                    <a:lnTo>
                      <a:pt x="132" y="11574"/>
                    </a:lnTo>
                    <a:close/>
                    <a:moveTo>
                      <a:pt x="225850" y="15872"/>
                    </a:moveTo>
                    <a:lnTo>
                      <a:pt x="225850" y="19586"/>
                    </a:lnTo>
                    <a:lnTo>
                      <a:pt x="226743" y="19586"/>
                    </a:lnTo>
                    <a:lnTo>
                      <a:pt x="226743" y="15872"/>
                    </a:lnTo>
                    <a:close/>
                    <a:moveTo>
                      <a:pt x="1" y="19063"/>
                    </a:moveTo>
                    <a:lnTo>
                      <a:pt x="1" y="22777"/>
                    </a:lnTo>
                    <a:lnTo>
                      <a:pt x="894" y="22777"/>
                    </a:lnTo>
                    <a:lnTo>
                      <a:pt x="894" y="19063"/>
                    </a:lnTo>
                    <a:close/>
                    <a:moveTo>
                      <a:pt x="225850" y="23301"/>
                    </a:moveTo>
                    <a:lnTo>
                      <a:pt x="225850" y="27004"/>
                    </a:lnTo>
                    <a:lnTo>
                      <a:pt x="226743" y="27004"/>
                    </a:lnTo>
                    <a:lnTo>
                      <a:pt x="226743" y="23301"/>
                    </a:lnTo>
                    <a:close/>
                    <a:moveTo>
                      <a:pt x="1" y="26480"/>
                    </a:moveTo>
                    <a:lnTo>
                      <a:pt x="1" y="30195"/>
                    </a:lnTo>
                    <a:lnTo>
                      <a:pt x="894" y="30195"/>
                    </a:lnTo>
                    <a:lnTo>
                      <a:pt x="894" y="26480"/>
                    </a:lnTo>
                    <a:close/>
                    <a:moveTo>
                      <a:pt x="225850" y="30719"/>
                    </a:moveTo>
                    <a:lnTo>
                      <a:pt x="225850" y="34434"/>
                    </a:lnTo>
                    <a:lnTo>
                      <a:pt x="226743" y="34434"/>
                    </a:lnTo>
                    <a:lnTo>
                      <a:pt x="226743" y="30719"/>
                    </a:lnTo>
                    <a:close/>
                    <a:moveTo>
                      <a:pt x="1" y="33910"/>
                    </a:moveTo>
                    <a:lnTo>
                      <a:pt x="1" y="37624"/>
                    </a:lnTo>
                    <a:lnTo>
                      <a:pt x="894" y="37624"/>
                    </a:lnTo>
                    <a:lnTo>
                      <a:pt x="894" y="33910"/>
                    </a:lnTo>
                    <a:close/>
                    <a:moveTo>
                      <a:pt x="225850" y="38160"/>
                    </a:moveTo>
                    <a:lnTo>
                      <a:pt x="225850" y="41863"/>
                    </a:lnTo>
                    <a:lnTo>
                      <a:pt x="226743" y="41863"/>
                    </a:lnTo>
                    <a:lnTo>
                      <a:pt x="226743" y="38160"/>
                    </a:lnTo>
                    <a:close/>
                    <a:moveTo>
                      <a:pt x="1" y="41339"/>
                    </a:moveTo>
                    <a:lnTo>
                      <a:pt x="1" y="45054"/>
                    </a:lnTo>
                    <a:lnTo>
                      <a:pt x="894" y="45054"/>
                    </a:lnTo>
                    <a:lnTo>
                      <a:pt x="894" y="41339"/>
                    </a:lnTo>
                    <a:close/>
                    <a:moveTo>
                      <a:pt x="225850" y="45578"/>
                    </a:moveTo>
                    <a:lnTo>
                      <a:pt x="225850" y="49292"/>
                    </a:lnTo>
                    <a:lnTo>
                      <a:pt x="226743" y="49292"/>
                    </a:lnTo>
                    <a:lnTo>
                      <a:pt x="226743" y="45578"/>
                    </a:lnTo>
                    <a:close/>
                    <a:moveTo>
                      <a:pt x="1" y="48769"/>
                    </a:moveTo>
                    <a:lnTo>
                      <a:pt x="1" y="52483"/>
                    </a:lnTo>
                    <a:lnTo>
                      <a:pt x="894" y="52483"/>
                    </a:lnTo>
                    <a:lnTo>
                      <a:pt x="894" y="48769"/>
                    </a:lnTo>
                    <a:close/>
                    <a:moveTo>
                      <a:pt x="225850" y="52995"/>
                    </a:moveTo>
                    <a:lnTo>
                      <a:pt x="225850" y="56710"/>
                    </a:lnTo>
                    <a:lnTo>
                      <a:pt x="226743" y="56710"/>
                    </a:lnTo>
                    <a:lnTo>
                      <a:pt x="226743" y="52995"/>
                    </a:lnTo>
                    <a:close/>
                    <a:moveTo>
                      <a:pt x="1" y="56186"/>
                    </a:moveTo>
                    <a:lnTo>
                      <a:pt x="1" y="59901"/>
                    </a:lnTo>
                    <a:lnTo>
                      <a:pt x="894" y="59901"/>
                    </a:lnTo>
                    <a:lnTo>
                      <a:pt x="894" y="56186"/>
                    </a:lnTo>
                    <a:close/>
                    <a:moveTo>
                      <a:pt x="225850" y="60413"/>
                    </a:moveTo>
                    <a:lnTo>
                      <a:pt x="225850" y="64140"/>
                    </a:lnTo>
                    <a:lnTo>
                      <a:pt x="226743" y="64140"/>
                    </a:lnTo>
                    <a:lnTo>
                      <a:pt x="226743" y="60413"/>
                    </a:lnTo>
                    <a:close/>
                    <a:moveTo>
                      <a:pt x="1" y="63616"/>
                    </a:moveTo>
                    <a:lnTo>
                      <a:pt x="1" y="67330"/>
                    </a:lnTo>
                    <a:lnTo>
                      <a:pt x="894" y="67330"/>
                    </a:lnTo>
                    <a:lnTo>
                      <a:pt x="894" y="63616"/>
                    </a:lnTo>
                    <a:close/>
                    <a:moveTo>
                      <a:pt x="225850" y="67842"/>
                    </a:moveTo>
                    <a:lnTo>
                      <a:pt x="225850" y="71569"/>
                    </a:lnTo>
                    <a:lnTo>
                      <a:pt x="226743" y="71569"/>
                    </a:lnTo>
                    <a:lnTo>
                      <a:pt x="226743" y="67842"/>
                    </a:lnTo>
                    <a:close/>
                    <a:moveTo>
                      <a:pt x="1" y="71045"/>
                    </a:moveTo>
                    <a:lnTo>
                      <a:pt x="1" y="74760"/>
                    </a:lnTo>
                    <a:lnTo>
                      <a:pt x="894" y="74760"/>
                    </a:lnTo>
                    <a:lnTo>
                      <a:pt x="894" y="71045"/>
                    </a:lnTo>
                    <a:close/>
                    <a:moveTo>
                      <a:pt x="225850" y="75272"/>
                    </a:moveTo>
                    <a:lnTo>
                      <a:pt x="225850" y="78999"/>
                    </a:lnTo>
                    <a:lnTo>
                      <a:pt x="226743" y="78999"/>
                    </a:lnTo>
                    <a:lnTo>
                      <a:pt x="226743" y="75272"/>
                    </a:lnTo>
                    <a:close/>
                    <a:moveTo>
                      <a:pt x="1" y="78463"/>
                    </a:moveTo>
                    <a:lnTo>
                      <a:pt x="1" y="82189"/>
                    </a:lnTo>
                    <a:lnTo>
                      <a:pt x="894" y="82189"/>
                    </a:lnTo>
                    <a:lnTo>
                      <a:pt x="894" y="78463"/>
                    </a:lnTo>
                    <a:close/>
                    <a:moveTo>
                      <a:pt x="225850" y="82701"/>
                    </a:moveTo>
                    <a:lnTo>
                      <a:pt x="225850" y="86428"/>
                    </a:lnTo>
                    <a:lnTo>
                      <a:pt x="226743" y="86428"/>
                    </a:lnTo>
                    <a:lnTo>
                      <a:pt x="226743" y="82701"/>
                    </a:lnTo>
                    <a:close/>
                    <a:moveTo>
                      <a:pt x="1" y="85892"/>
                    </a:moveTo>
                    <a:lnTo>
                      <a:pt x="1" y="89607"/>
                    </a:lnTo>
                    <a:lnTo>
                      <a:pt x="894" y="89607"/>
                    </a:lnTo>
                    <a:lnTo>
                      <a:pt x="894" y="85892"/>
                    </a:lnTo>
                    <a:close/>
                    <a:moveTo>
                      <a:pt x="225850" y="90131"/>
                    </a:moveTo>
                    <a:lnTo>
                      <a:pt x="225850" y="93846"/>
                    </a:lnTo>
                    <a:lnTo>
                      <a:pt x="226743" y="93846"/>
                    </a:lnTo>
                    <a:lnTo>
                      <a:pt x="226743" y="90131"/>
                    </a:lnTo>
                    <a:close/>
                    <a:moveTo>
                      <a:pt x="1" y="93322"/>
                    </a:moveTo>
                    <a:lnTo>
                      <a:pt x="1" y="97036"/>
                    </a:lnTo>
                    <a:lnTo>
                      <a:pt x="894" y="97036"/>
                    </a:lnTo>
                    <a:lnTo>
                      <a:pt x="894" y="93322"/>
                    </a:lnTo>
                    <a:close/>
                    <a:moveTo>
                      <a:pt x="225838" y="97560"/>
                    </a:moveTo>
                    <a:lnTo>
                      <a:pt x="225838" y="99549"/>
                    </a:lnTo>
                    <a:cubicBezTo>
                      <a:pt x="225838" y="100096"/>
                      <a:pt x="225803" y="100656"/>
                      <a:pt x="225731" y="101216"/>
                    </a:cubicBezTo>
                    <a:lnTo>
                      <a:pt x="226624" y="101335"/>
                    </a:lnTo>
                    <a:cubicBezTo>
                      <a:pt x="226696" y="100739"/>
                      <a:pt x="226731" y="100144"/>
                      <a:pt x="226731" y="99537"/>
                    </a:cubicBezTo>
                    <a:lnTo>
                      <a:pt x="226731" y="97560"/>
                    </a:lnTo>
                    <a:close/>
                    <a:moveTo>
                      <a:pt x="965" y="100715"/>
                    </a:moveTo>
                    <a:lnTo>
                      <a:pt x="72" y="100787"/>
                    </a:lnTo>
                    <a:cubicBezTo>
                      <a:pt x="179" y="102073"/>
                      <a:pt x="489" y="103323"/>
                      <a:pt x="965" y="104514"/>
                    </a:cubicBezTo>
                    <a:lnTo>
                      <a:pt x="1799" y="104180"/>
                    </a:lnTo>
                    <a:cubicBezTo>
                      <a:pt x="1346" y="103073"/>
                      <a:pt x="1072" y="101906"/>
                      <a:pt x="965" y="100715"/>
                    </a:cubicBezTo>
                    <a:close/>
                    <a:moveTo>
                      <a:pt x="224755" y="104645"/>
                    </a:moveTo>
                    <a:cubicBezTo>
                      <a:pt x="224267" y="105740"/>
                      <a:pt x="223624" y="106752"/>
                      <a:pt x="222850" y="107669"/>
                    </a:cubicBezTo>
                    <a:lnTo>
                      <a:pt x="223529" y="108240"/>
                    </a:lnTo>
                    <a:cubicBezTo>
                      <a:pt x="224362" y="107264"/>
                      <a:pt x="225053" y="106180"/>
                      <a:pt x="225577" y="105014"/>
                    </a:cubicBezTo>
                    <a:lnTo>
                      <a:pt x="224755" y="104645"/>
                    </a:lnTo>
                    <a:close/>
                    <a:moveTo>
                      <a:pt x="3573" y="107276"/>
                    </a:moveTo>
                    <a:lnTo>
                      <a:pt x="2882" y="107823"/>
                    </a:lnTo>
                    <a:cubicBezTo>
                      <a:pt x="3668" y="108836"/>
                      <a:pt x="4608" y="109717"/>
                      <a:pt x="5644" y="110467"/>
                    </a:cubicBezTo>
                    <a:lnTo>
                      <a:pt x="6168" y="109740"/>
                    </a:lnTo>
                    <a:cubicBezTo>
                      <a:pt x="5192" y="109050"/>
                      <a:pt x="4323" y="108216"/>
                      <a:pt x="3573" y="107276"/>
                    </a:cubicBezTo>
                    <a:close/>
                    <a:moveTo>
                      <a:pt x="220159" y="110014"/>
                    </a:moveTo>
                    <a:cubicBezTo>
                      <a:pt x="219159" y="110669"/>
                      <a:pt x="218064" y="111181"/>
                      <a:pt x="216921" y="111514"/>
                    </a:cubicBezTo>
                    <a:lnTo>
                      <a:pt x="217171" y="112372"/>
                    </a:lnTo>
                    <a:cubicBezTo>
                      <a:pt x="218409" y="112003"/>
                      <a:pt x="219576" y="111467"/>
                      <a:pt x="220647" y="110764"/>
                    </a:cubicBezTo>
                    <a:lnTo>
                      <a:pt x="220159" y="110014"/>
                    </a:lnTo>
                    <a:close/>
                    <a:moveTo>
                      <a:pt x="9347" y="111360"/>
                    </a:moveTo>
                    <a:lnTo>
                      <a:pt x="9061" y="112205"/>
                    </a:lnTo>
                    <a:cubicBezTo>
                      <a:pt x="10276" y="112622"/>
                      <a:pt x="11538" y="112860"/>
                      <a:pt x="12824" y="112919"/>
                    </a:cubicBezTo>
                    <a:lnTo>
                      <a:pt x="12848" y="112026"/>
                    </a:lnTo>
                    <a:cubicBezTo>
                      <a:pt x="11657" y="111967"/>
                      <a:pt x="10478" y="111753"/>
                      <a:pt x="9347" y="111360"/>
                    </a:cubicBezTo>
                    <a:close/>
                    <a:moveTo>
                      <a:pt x="16550" y="112038"/>
                    </a:moveTo>
                    <a:lnTo>
                      <a:pt x="16550" y="112931"/>
                    </a:lnTo>
                    <a:lnTo>
                      <a:pt x="20265" y="112931"/>
                    </a:lnTo>
                    <a:lnTo>
                      <a:pt x="20265" y="112038"/>
                    </a:lnTo>
                    <a:close/>
                    <a:moveTo>
                      <a:pt x="23980" y="112038"/>
                    </a:moveTo>
                    <a:lnTo>
                      <a:pt x="23980" y="112931"/>
                    </a:lnTo>
                    <a:lnTo>
                      <a:pt x="27683" y="112931"/>
                    </a:lnTo>
                    <a:lnTo>
                      <a:pt x="27695" y="112038"/>
                    </a:lnTo>
                    <a:close/>
                    <a:moveTo>
                      <a:pt x="31397" y="112038"/>
                    </a:moveTo>
                    <a:lnTo>
                      <a:pt x="31397" y="112931"/>
                    </a:lnTo>
                    <a:lnTo>
                      <a:pt x="35112" y="112931"/>
                    </a:lnTo>
                    <a:lnTo>
                      <a:pt x="35112" y="112038"/>
                    </a:lnTo>
                    <a:close/>
                    <a:moveTo>
                      <a:pt x="38827" y="112038"/>
                    </a:moveTo>
                    <a:lnTo>
                      <a:pt x="38827" y="112931"/>
                    </a:lnTo>
                    <a:lnTo>
                      <a:pt x="42542" y="112931"/>
                    </a:lnTo>
                    <a:lnTo>
                      <a:pt x="42542" y="112038"/>
                    </a:lnTo>
                    <a:close/>
                    <a:moveTo>
                      <a:pt x="46256" y="112038"/>
                    </a:moveTo>
                    <a:lnTo>
                      <a:pt x="46256" y="112931"/>
                    </a:lnTo>
                    <a:lnTo>
                      <a:pt x="49971" y="112931"/>
                    </a:lnTo>
                    <a:lnTo>
                      <a:pt x="49971" y="112038"/>
                    </a:lnTo>
                    <a:close/>
                    <a:moveTo>
                      <a:pt x="53674" y="112038"/>
                    </a:moveTo>
                    <a:lnTo>
                      <a:pt x="53674" y="112931"/>
                    </a:lnTo>
                    <a:lnTo>
                      <a:pt x="57389" y="112931"/>
                    </a:lnTo>
                    <a:lnTo>
                      <a:pt x="57389" y="112038"/>
                    </a:lnTo>
                    <a:close/>
                    <a:moveTo>
                      <a:pt x="61115" y="112038"/>
                    </a:moveTo>
                    <a:lnTo>
                      <a:pt x="61115" y="112931"/>
                    </a:lnTo>
                    <a:lnTo>
                      <a:pt x="64818" y="112931"/>
                    </a:lnTo>
                    <a:lnTo>
                      <a:pt x="64818" y="112038"/>
                    </a:lnTo>
                    <a:close/>
                    <a:moveTo>
                      <a:pt x="68533" y="112038"/>
                    </a:moveTo>
                    <a:lnTo>
                      <a:pt x="68533" y="112931"/>
                    </a:lnTo>
                    <a:lnTo>
                      <a:pt x="72248" y="112931"/>
                    </a:lnTo>
                    <a:lnTo>
                      <a:pt x="72248" y="112038"/>
                    </a:lnTo>
                    <a:close/>
                    <a:moveTo>
                      <a:pt x="75951" y="112038"/>
                    </a:moveTo>
                    <a:lnTo>
                      <a:pt x="75951" y="112931"/>
                    </a:lnTo>
                    <a:lnTo>
                      <a:pt x="79677" y="112931"/>
                    </a:lnTo>
                    <a:lnTo>
                      <a:pt x="79677" y="112038"/>
                    </a:lnTo>
                    <a:close/>
                    <a:moveTo>
                      <a:pt x="83380" y="112038"/>
                    </a:moveTo>
                    <a:lnTo>
                      <a:pt x="83380" y="112931"/>
                    </a:lnTo>
                    <a:lnTo>
                      <a:pt x="87107" y="112931"/>
                    </a:lnTo>
                    <a:lnTo>
                      <a:pt x="87107" y="112038"/>
                    </a:lnTo>
                    <a:close/>
                    <a:moveTo>
                      <a:pt x="90822" y="112038"/>
                    </a:moveTo>
                    <a:lnTo>
                      <a:pt x="90822" y="112931"/>
                    </a:lnTo>
                    <a:lnTo>
                      <a:pt x="94524" y="112931"/>
                    </a:lnTo>
                    <a:lnTo>
                      <a:pt x="94524" y="112038"/>
                    </a:lnTo>
                    <a:close/>
                    <a:moveTo>
                      <a:pt x="98239" y="112038"/>
                    </a:moveTo>
                    <a:lnTo>
                      <a:pt x="98239" y="112931"/>
                    </a:lnTo>
                    <a:lnTo>
                      <a:pt x="101954" y="112931"/>
                    </a:lnTo>
                    <a:lnTo>
                      <a:pt x="101954" y="112038"/>
                    </a:lnTo>
                    <a:close/>
                    <a:moveTo>
                      <a:pt x="105657" y="112038"/>
                    </a:moveTo>
                    <a:lnTo>
                      <a:pt x="105657" y="112931"/>
                    </a:lnTo>
                    <a:lnTo>
                      <a:pt x="109383" y="112931"/>
                    </a:lnTo>
                    <a:lnTo>
                      <a:pt x="109383" y="112038"/>
                    </a:lnTo>
                    <a:close/>
                    <a:moveTo>
                      <a:pt x="113086" y="112038"/>
                    </a:moveTo>
                    <a:lnTo>
                      <a:pt x="113086" y="112931"/>
                    </a:lnTo>
                    <a:lnTo>
                      <a:pt x="116813" y="112931"/>
                    </a:lnTo>
                    <a:lnTo>
                      <a:pt x="116813" y="112038"/>
                    </a:lnTo>
                    <a:close/>
                    <a:moveTo>
                      <a:pt x="120516" y="112038"/>
                    </a:moveTo>
                    <a:lnTo>
                      <a:pt x="120516" y="112931"/>
                    </a:lnTo>
                    <a:lnTo>
                      <a:pt x="124231" y="112931"/>
                    </a:lnTo>
                    <a:lnTo>
                      <a:pt x="124231" y="112038"/>
                    </a:lnTo>
                    <a:close/>
                    <a:moveTo>
                      <a:pt x="127945" y="112038"/>
                    </a:moveTo>
                    <a:lnTo>
                      <a:pt x="127945" y="112931"/>
                    </a:lnTo>
                    <a:lnTo>
                      <a:pt x="131660" y="112931"/>
                    </a:lnTo>
                    <a:lnTo>
                      <a:pt x="131660" y="112038"/>
                    </a:lnTo>
                    <a:close/>
                    <a:moveTo>
                      <a:pt x="135363" y="112038"/>
                    </a:moveTo>
                    <a:lnTo>
                      <a:pt x="135363" y="112931"/>
                    </a:lnTo>
                    <a:lnTo>
                      <a:pt x="139090" y="112931"/>
                    </a:lnTo>
                    <a:lnTo>
                      <a:pt x="139090" y="112038"/>
                    </a:lnTo>
                    <a:close/>
                    <a:moveTo>
                      <a:pt x="142792" y="112038"/>
                    </a:moveTo>
                    <a:lnTo>
                      <a:pt x="142792" y="112931"/>
                    </a:lnTo>
                    <a:lnTo>
                      <a:pt x="146519" y="112931"/>
                    </a:lnTo>
                    <a:lnTo>
                      <a:pt x="146519" y="112038"/>
                    </a:lnTo>
                    <a:close/>
                    <a:moveTo>
                      <a:pt x="150234" y="112038"/>
                    </a:moveTo>
                    <a:lnTo>
                      <a:pt x="150234" y="112931"/>
                    </a:lnTo>
                    <a:lnTo>
                      <a:pt x="153937" y="112931"/>
                    </a:lnTo>
                    <a:lnTo>
                      <a:pt x="153937" y="112038"/>
                    </a:lnTo>
                    <a:close/>
                    <a:moveTo>
                      <a:pt x="157651" y="112038"/>
                    </a:moveTo>
                    <a:lnTo>
                      <a:pt x="157651" y="112931"/>
                    </a:lnTo>
                    <a:lnTo>
                      <a:pt x="161366" y="112931"/>
                    </a:lnTo>
                    <a:lnTo>
                      <a:pt x="161366" y="112038"/>
                    </a:lnTo>
                    <a:close/>
                    <a:moveTo>
                      <a:pt x="165069" y="112038"/>
                    </a:moveTo>
                    <a:lnTo>
                      <a:pt x="165069" y="112931"/>
                    </a:lnTo>
                    <a:lnTo>
                      <a:pt x="168796" y="112931"/>
                    </a:lnTo>
                    <a:lnTo>
                      <a:pt x="168796" y="112038"/>
                    </a:lnTo>
                    <a:close/>
                    <a:moveTo>
                      <a:pt x="172498" y="112038"/>
                    </a:moveTo>
                    <a:lnTo>
                      <a:pt x="172498" y="112931"/>
                    </a:lnTo>
                    <a:lnTo>
                      <a:pt x="176225" y="112931"/>
                    </a:lnTo>
                    <a:lnTo>
                      <a:pt x="176225" y="112038"/>
                    </a:lnTo>
                    <a:close/>
                    <a:moveTo>
                      <a:pt x="179928" y="112038"/>
                    </a:moveTo>
                    <a:lnTo>
                      <a:pt x="179928" y="112931"/>
                    </a:lnTo>
                    <a:lnTo>
                      <a:pt x="183643" y="112931"/>
                    </a:lnTo>
                    <a:lnTo>
                      <a:pt x="183643" y="112038"/>
                    </a:lnTo>
                    <a:close/>
                    <a:moveTo>
                      <a:pt x="187357" y="112038"/>
                    </a:moveTo>
                    <a:lnTo>
                      <a:pt x="187357" y="112931"/>
                    </a:lnTo>
                    <a:lnTo>
                      <a:pt x="191072" y="112931"/>
                    </a:lnTo>
                    <a:lnTo>
                      <a:pt x="191072" y="112038"/>
                    </a:lnTo>
                    <a:close/>
                    <a:moveTo>
                      <a:pt x="194775" y="112038"/>
                    </a:moveTo>
                    <a:lnTo>
                      <a:pt x="194775" y="112931"/>
                    </a:lnTo>
                    <a:lnTo>
                      <a:pt x="198502" y="112931"/>
                    </a:lnTo>
                    <a:lnTo>
                      <a:pt x="198502" y="112038"/>
                    </a:lnTo>
                    <a:close/>
                    <a:moveTo>
                      <a:pt x="202205" y="112038"/>
                    </a:moveTo>
                    <a:lnTo>
                      <a:pt x="202205" y="112931"/>
                    </a:lnTo>
                    <a:lnTo>
                      <a:pt x="205931" y="112931"/>
                    </a:lnTo>
                    <a:lnTo>
                      <a:pt x="205931" y="112038"/>
                    </a:lnTo>
                    <a:close/>
                    <a:moveTo>
                      <a:pt x="209646" y="112038"/>
                    </a:moveTo>
                    <a:lnTo>
                      <a:pt x="209646" y="112931"/>
                    </a:lnTo>
                    <a:lnTo>
                      <a:pt x="213385" y="112931"/>
                    </a:lnTo>
                    <a:lnTo>
                      <a:pt x="213385" y="11203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16;p2"/>
          <p:cNvSpPr txBox="1">
            <a:spLocks noGrp="1"/>
          </p:cNvSpPr>
          <p:nvPr>
            <p:ph type="ctrTitle"/>
          </p:nvPr>
        </p:nvSpPr>
        <p:spPr>
          <a:xfrm>
            <a:off x="1395450" y="913275"/>
            <a:ext cx="6353100" cy="186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5200"/>
              <a:buNone/>
              <a:defRPr sz="4500">
                <a:solidFill>
                  <a:schemeClr val="accent2"/>
                </a:solidFill>
              </a:defRPr>
            </a:lvl1pPr>
            <a:lvl2pPr lvl="1" algn="ctr">
              <a:spcBef>
                <a:spcPts val="0"/>
              </a:spcBef>
              <a:spcAft>
                <a:spcPts val="0"/>
              </a:spcAft>
              <a:buClr>
                <a:schemeClr val="accent2"/>
              </a:buClr>
              <a:buSzPts val="5200"/>
              <a:buNone/>
              <a:defRPr sz="5200">
                <a:solidFill>
                  <a:schemeClr val="accent2"/>
                </a:solidFill>
              </a:defRPr>
            </a:lvl2pPr>
            <a:lvl3pPr lvl="2" algn="ctr">
              <a:spcBef>
                <a:spcPts val="0"/>
              </a:spcBef>
              <a:spcAft>
                <a:spcPts val="0"/>
              </a:spcAft>
              <a:buClr>
                <a:schemeClr val="accent2"/>
              </a:buClr>
              <a:buSzPts val="5200"/>
              <a:buNone/>
              <a:defRPr sz="5200">
                <a:solidFill>
                  <a:schemeClr val="accent2"/>
                </a:solidFill>
              </a:defRPr>
            </a:lvl3pPr>
            <a:lvl4pPr lvl="3" algn="ctr">
              <a:spcBef>
                <a:spcPts val="0"/>
              </a:spcBef>
              <a:spcAft>
                <a:spcPts val="0"/>
              </a:spcAft>
              <a:buClr>
                <a:schemeClr val="accent2"/>
              </a:buClr>
              <a:buSzPts val="5200"/>
              <a:buNone/>
              <a:defRPr sz="5200">
                <a:solidFill>
                  <a:schemeClr val="accent2"/>
                </a:solidFill>
              </a:defRPr>
            </a:lvl4pPr>
            <a:lvl5pPr lvl="4" algn="ctr">
              <a:spcBef>
                <a:spcPts val="0"/>
              </a:spcBef>
              <a:spcAft>
                <a:spcPts val="0"/>
              </a:spcAft>
              <a:buClr>
                <a:schemeClr val="accent2"/>
              </a:buClr>
              <a:buSzPts val="5200"/>
              <a:buNone/>
              <a:defRPr sz="5200">
                <a:solidFill>
                  <a:schemeClr val="accent2"/>
                </a:solidFill>
              </a:defRPr>
            </a:lvl5pPr>
            <a:lvl6pPr lvl="5" algn="ctr">
              <a:spcBef>
                <a:spcPts val="0"/>
              </a:spcBef>
              <a:spcAft>
                <a:spcPts val="0"/>
              </a:spcAft>
              <a:buClr>
                <a:schemeClr val="accent2"/>
              </a:buClr>
              <a:buSzPts val="5200"/>
              <a:buNone/>
              <a:defRPr sz="5200">
                <a:solidFill>
                  <a:schemeClr val="accent2"/>
                </a:solidFill>
              </a:defRPr>
            </a:lvl6pPr>
            <a:lvl7pPr lvl="6" algn="ctr">
              <a:spcBef>
                <a:spcPts val="0"/>
              </a:spcBef>
              <a:spcAft>
                <a:spcPts val="0"/>
              </a:spcAft>
              <a:buClr>
                <a:schemeClr val="accent2"/>
              </a:buClr>
              <a:buSzPts val="5200"/>
              <a:buNone/>
              <a:defRPr sz="5200">
                <a:solidFill>
                  <a:schemeClr val="accent2"/>
                </a:solidFill>
              </a:defRPr>
            </a:lvl7pPr>
            <a:lvl8pPr lvl="7" algn="ctr">
              <a:spcBef>
                <a:spcPts val="0"/>
              </a:spcBef>
              <a:spcAft>
                <a:spcPts val="0"/>
              </a:spcAft>
              <a:buClr>
                <a:schemeClr val="accent2"/>
              </a:buClr>
              <a:buSzPts val="5200"/>
              <a:buNone/>
              <a:defRPr sz="5200">
                <a:solidFill>
                  <a:schemeClr val="accent2"/>
                </a:solidFill>
              </a:defRPr>
            </a:lvl8pPr>
            <a:lvl9pPr lvl="8" algn="ctr">
              <a:spcBef>
                <a:spcPts val="0"/>
              </a:spcBef>
              <a:spcAft>
                <a:spcPts val="0"/>
              </a:spcAft>
              <a:buClr>
                <a:schemeClr val="accent2"/>
              </a:buClr>
              <a:buSzPts val="5200"/>
              <a:buNone/>
              <a:defRPr sz="5200">
                <a:solidFill>
                  <a:schemeClr val="accent2"/>
                </a:solidFill>
              </a:defRPr>
            </a:lvl9pPr>
          </a:lstStyle>
          <a:p>
            <a:endParaRPr/>
          </a:p>
        </p:txBody>
      </p:sp>
      <p:sp>
        <p:nvSpPr>
          <p:cNvPr id="17" name="Google Shape;17;p2"/>
          <p:cNvSpPr txBox="1">
            <a:spLocks noGrp="1"/>
          </p:cNvSpPr>
          <p:nvPr>
            <p:ph type="subTitle" idx="1"/>
          </p:nvPr>
        </p:nvSpPr>
        <p:spPr>
          <a:xfrm>
            <a:off x="1395450" y="2616339"/>
            <a:ext cx="6353100" cy="52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800"/>
              <a:buNone/>
              <a:defRPr sz="1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bg>
      <p:bgPr>
        <a:blipFill>
          <a:blip r:embed="rId2">
            <a:alphaModFix/>
          </a:blip>
          <a:stretch>
            <a:fillRect/>
          </a:stretch>
        </a:blipFill>
        <a:effectLst/>
      </p:bgPr>
    </p:bg>
    <p:spTree>
      <p:nvGrpSpPr>
        <p:cNvPr id="1" name="Shape 614"/>
        <p:cNvGrpSpPr/>
        <p:nvPr/>
      </p:nvGrpSpPr>
      <p:grpSpPr>
        <a:xfrm>
          <a:off x="0" y="0"/>
          <a:ext cx="0" cy="0"/>
          <a:chOff x="0" y="0"/>
          <a:chExt cx="0" cy="0"/>
        </a:xfrm>
      </p:grpSpPr>
      <p:grpSp>
        <p:nvGrpSpPr>
          <p:cNvPr id="615" name="Google Shape;615;p27"/>
          <p:cNvGrpSpPr/>
          <p:nvPr/>
        </p:nvGrpSpPr>
        <p:grpSpPr>
          <a:xfrm>
            <a:off x="259" y="0"/>
            <a:ext cx="9144000" cy="5143520"/>
            <a:chOff x="259" y="0"/>
            <a:chExt cx="9144000" cy="5143520"/>
          </a:xfrm>
        </p:grpSpPr>
        <p:grpSp>
          <p:nvGrpSpPr>
            <p:cNvPr id="616" name="Google Shape;616;p27"/>
            <p:cNvGrpSpPr/>
            <p:nvPr/>
          </p:nvGrpSpPr>
          <p:grpSpPr>
            <a:xfrm>
              <a:off x="259" y="0"/>
              <a:ext cx="9144000" cy="5143520"/>
              <a:chOff x="259" y="0"/>
              <a:chExt cx="9144000" cy="5143520"/>
            </a:xfrm>
          </p:grpSpPr>
          <p:sp>
            <p:nvSpPr>
              <p:cNvPr id="617" name="Google Shape;617;p27"/>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7"/>
            <p:cNvGrpSpPr/>
            <p:nvPr/>
          </p:nvGrpSpPr>
          <p:grpSpPr>
            <a:xfrm>
              <a:off x="413399" y="387196"/>
              <a:ext cx="8317201" cy="4369262"/>
              <a:chOff x="472975" y="1144025"/>
              <a:chExt cx="6674050" cy="3423650"/>
            </a:xfrm>
          </p:grpSpPr>
          <p:sp>
            <p:nvSpPr>
              <p:cNvPr id="620" name="Google Shape;620;p27"/>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9">
    <p:bg>
      <p:bgPr>
        <a:blipFill>
          <a:blip r:embed="rId2">
            <a:alphaModFix/>
          </a:blip>
          <a:stretch>
            <a:fillRect/>
          </a:stretch>
        </a:blipFill>
        <a:effectLst/>
      </p:bgPr>
    </p:bg>
    <p:spTree>
      <p:nvGrpSpPr>
        <p:cNvPr id="1" name="Shape 622"/>
        <p:cNvGrpSpPr/>
        <p:nvPr/>
      </p:nvGrpSpPr>
      <p:grpSpPr>
        <a:xfrm>
          <a:off x="0" y="0"/>
          <a:ext cx="0" cy="0"/>
          <a:chOff x="0" y="0"/>
          <a:chExt cx="0" cy="0"/>
        </a:xfrm>
      </p:grpSpPr>
      <p:grpSp>
        <p:nvGrpSpPr>
          <p:cNvPr id="623" name="Google Shape;623;p28"/>
          <p:cNvGrpSpPr/>
          <p:nvPr/>
        </p:nvGrpSpPr>
        <p:grpSpPr>
          <a:xfrm>
            <a:off x="259" y="0"/>
            <a:ext cx="9310530" cy="5143520"/>
            <a:chOff x="259" y="0"/>
            <a:chExt cx="9310530" cy="5143520"/>
          </a:xfrm>
        </p:grpSpPr>
        <p:grpSp>
          <p:nvGrpSpPr>
            <p:cNvPr id="624" name="Google Shape;624;p28"/>
            <p:cNvGrpSpPr/>
            <p:nvPr/>
          </p:nvGrpSpPr>
          <p:grpSpPr>
            <a:xfrm>
              <a:off x="259" y="0"/>
              <a:ext cx="9144000" cy="5143520"/>
              <a:chOff x="259" y="0"/>
              <a:chExt cx="9144000" cy="5143520"/>
            </a:xfrm>
          </p:grpSpPr>
          <p:sp>
            <p:nvSpPr>
              <p:cNvPr id="625" name="Google Shape;625;p28"/>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 name="Google Shape;627;p28"/>
            <p:cNvGrpSpPr/>
            <p:nvPr/>
          </p:nvGrpSpPr>
          <p:grpSpPr>
            <a:xfrm>
              <a:off x="414973" y="387171"/>
              <a:ext cx="8895816" cy="4369262"/>
              <a:chOff x="454200" y="1144025"/>
              <a:chExt cx="6970550" cy="3423650"/>
            </a:xfrm>
          </p:grpSpPr>
          <p:sp>
            <p:nvSpPr>
              <p:cNvPr id="628" name="Google Shape;628;p28"/>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9_1">
    <p:bg>
      <p:bgPr>
        <a:blipFill>
          <a:blip r:embed="rId2">
            <a:alphaModFix/>
          </a:blip>
          <a:stretch>
            <a:fillRect/>
          </a:stretch>
        </a:blipFill>
        <a:effectLst/>
      </p:bgPr>
    </p:bg>
    <p:spTree>
      <p:nvGrpSpPr>
        <p:cNvPr id="1" name="Shape 630"/>
        <p:cNvGrpSpPr/>
        <p:nvPr/>
      </p:nvGrpSpPr>
      <p:grpSpPr>
        <a:xfrm>
          <a:off x="0" y="0"/>
          <a:ext cx="0" cy="0"/>
          <a:chOff x="0" y="0"/>
          <a:chExt cx="0" cy="0"/>
        </a:xfrm>
      </p:grpSpPr>
      <p:grpSp>
        <p:nvGrpSpPr>
          <p:cNvPr id="631" name="Google Shape;631;p29"/>
          <p:cNvGrpSpPr/>
          <p:nvPr/>
        </p:nvGrpSpPr>
        <p:grpSpPr>
          <a:xfrm>
            <a:off x="-100669" y="0"/>
            <a:ext cx="9244928" cy="5143520"/>
            <a:chOff x="-100669" y="0"/>
            <a:chExt cx="9244928" cy="5143520"/>
          </a:xfrm>
        </p:grpSpPr>
        <p:grpSp>
          <p:nvGrpSpPr>
            <p:cNvPr id="632" name="Google Shape;632;p29"/>
            <p:cNvGrpSpPr/>
            <p:nvPr/>
          </p:nvGrpSpPr>
          <p:grpSpPr>
            <a:xfrm>
              <a:off x="259" y="0"/>
              <a:ext cx="9144000" cy="5143520"/>
              <a:chOff x="259" y="0"/>
              <a:chExt cx="9144000" cy="5143520"/>
            </a:xfrm>
          </p:grpSpPr>
          <p:sp>
            <p:nvSpPr>
              <p:cNvPr id="633" name="Google Shape;633;p29"/>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9"/>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flipH="1">
              <a:off x="-100669" y="387171"/>
              <a:ext cx="8895816" cy="4369262"/>
              <a:chOff x="454200" y="1144025"/>
              <a:chExt cx="6970550" cy="3423650"/>
            </a:xfrm>
          </p:grpSpPr>
          <p:sp>
            <p:nvSpPr>
              <p:cNvPr id="636" name="Google Shape;636;p29"/>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38"/>
        <p:cNvGrpSpPr/>
        <p:nvPr/>
      </p:nvGrpSpPr>
      <p:grpSpPr>
        <a:xfrm>
          <a:off x="0" y="0"/>
          <a:ext cx="0" cy="0"/>
          <a:chOff x="0" y="0"/>
          <a:chExt cx="0" cy="0"/>
        </a:xfrm>
      </p:grpSpPr>
      <p:grpSp>
        <p:nvGrpSpPr>
          <p:cNvPr id="39" name="Google Shape;39;p5"/>
          <p:cNvGrpSpPr/>
          <p:nvPr/>
        </p:nvGrpSpPr>
        <p:grpSpPr>
          <a:xfrm>
            <a:off x="259" y="0"/>
            <a:ext cx="10288857" cy="5143520"/>
            <a:chOff x="259" y="0"/>
            <a:chExt cx="10288857" cy="5143520"/>
          </a:xfrm>
        </p:grpSpPr>
        <p:grpSp>
          <p:nvGrpSpPr>
            <p:cNvPr id="40" name="Google Shape;40;p5"/>
            <p:cNvGrpSpPr/>
            <p:nvPr/>
          </p:nvGrpSpPr>
          <p:grpSpPr>
            <a:xfrm>
              <a:off x="259" y="0"/>
              <a:ext cx="9310530" cy="5143520"/>
              <a:chOff x="259" y="0"/>
              <a:chExt cx="9310530" cy="5143520"/>
            </a:xfrm>
          </p:grpSpPr>
          <p:grpSp>
            <p:nvGrpSpPr>
              <p:cNvPr id="41" name="Google Shape;41;p5"/>
              <p:cNvGrpSpPr/>
              <p:nvPr/>
            </p:nvGrpSpPr>
            <p:grpSpPr>
              <a:xfrm>
                <a:off x="259" y="0"/>
                <a:ext cx="9144000" cy="5143520"/>
                <a:chOff x="259" y="0"/>
                <a:chExt cx="9144000" cy="5143520"/>
              </a:xfrm>
            </p:grpSpPr>
            <p:sp>
              <p:nvSpPr>
                <p:cNvPr id="42" name="Google Shape;42;p5"/>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5"/>
              <p:cNvGrpSpPr/>
              <p:nvPr/>
            </p:nvGrpSpPr>
            <p:grpSpPr>
              <a:xfrm>
                <a:off x="414973" y="387171"/>
                <a:ext cx="8895816" cy="4369262"/>
                <a:chOff x="454200" y="1144025"/>
                <a:chExt cx="6970550" cy="3423650"/>
              </a:xfrm>
            </p:grpSpPr>
            <p:sp>
              <p:nvSpPr>
                <p:cNvPr id="45" name="Google Shape;45;p5"/>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5"/>
            <p:cNvSpPr/>
            <p:nvPr/>
          </p:nvSpPr>
          <p:spPr>
            <a:xfrm rot="-650748">
              <a:off x="8386920" y="674922"/>
              <a:ext cx="1817438" cy="1073413"/>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5"/>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2500"/>
              <a:buNone/>
              <a:defRPr>
                <a:solidFill>
                  <a:schemeClr val="accent2"/>
                </a:solidFill>
              </a:defRPr>
            </a:lvl1pPr>
            <a:lvl2pPr lvl="1">
              <a:spcBef>
                <a:spcPts val="0"/>
              </a:spcBef>
              <a:spcAft>
                <a:spcPts val="0"/>
              </a:spcAft>
              <a:buClr>
                <a:schemeClr val="accent2"/>
              </a:buClr>
              <a:buSzPts val="2500"/>
              <a:buNone/>
              <a:defRPr>
                <a:solidFill>
                  <a:schemeClr val="accent2"/>
                </a:solidFill>
              </a:defRPr>
            </a:lvl2pPr>
            <a:lvl3pPr lvl="2">
              <a:spcBef>
                <a:spcPts val="0"/>
              </a:spcBef>
              <a:spcAft>
                <a:spcPts val="0"/>
              </a:spcAft>
              <a:buClr>
                <a:schemeClr val="accent2"/>
              </a:buClr>
              <a:buSzPts val="2500"/>
              <a:buNone/>
              <a:defRPr>
                <a:solidFill>
                  <a:schemeClr val="accent2"/>
                </a:solidFill>
              </a:defRPr>
            </a:lvl3pPr>
            <a:lvl4pPr lvl="3">
              <a:spcBef>
                <a:spcPts val="0"/>
              </a:spcBef>
              <a:spcAft>
                <a:spcPts val="0"/>
              </a:spcAft>
              <a:buClr>
                <a:schemeClr val="accent2"/>
              </a:buClr>
              <a:buSzPts val="2500"/>
              <a:buNone/>
              <a:defRPr>
                <a:solidFill>
                  <a:schemeClr val="accent2"/>
                </a:solidFill>
              </a:defRPr>
            </a:lvl4pPr>
            <a:lvl5pPr lvl="4">
              <a:spcBef>
                <a:spcPts val="0"/>
              </a:spcBef>
              <a:spcAft>
                <a:spcPts val="0"/>
              </a:spcAft>
              <a:buClr>
                <a:schemeClr val="accent2"/>
              </a:buClr>
              <a:buSzPts val="2500"/>
              <a:buNone/>
              <a:defRPr>
                <a:solidFill>
                  <a:schemeClr val="accent2"/>
                </a:solidFill>
              </a:defRPr>
            </a:lvl5pPr>
            <a:lvl6pPr lvl="5">
              <a:spcBef>
                <a:spcPts val="0"/>
              </a:spcBef>
              <a:spcAft>
                <a:spcPts val="0"/>
              </a:spcAft>
              <a:buClr>
                <a:schemeClr val="accent2"/>
              </a:buClr>
              <a:buSzPts val="2500"/>
              <a:buNone/>
              <a:defRPr>
                <a:solidFill>
                  <a:schemeClr val="accent2"/>
                </a:solidFill>
              </a:defRPr>
            </a:lvl6pPr>
            <a:lvl7pPr lvl="6">
              <a:spcBef>
                <a:spcPts val="0"/>
              </a:spcBef>
              <a:spcAft>
                <a:spcPts val="0"/>
              </a:spcAft>
              <a:buClr>
                <a:schemeClr val="accent2"/>
              </a:buClr>
              <a:buSzPts val="2500"/>
              <a:buNone/>
              <a:defRPr>
                <a:solidFill>
                  <a:schemeClr val="accent2"/>
                </a:solidFill>
              </a:defRPr>
            </a:lvl7pPr>
            <a:lvl8pPr lvl="7">
              <a:spcBef>
                <a:spcPts val="0"/>
              </a:spcBef>
              <a:spcAft>
                <a:spcPts val="0"/>
              </a:spcAft>
              <a:buClr>
                <a:schemeClr val="accent2"/>
              </a:buClr>
              <a:buSzPts val="2500"/>
              <a:buNone/>
              <a:defRPr>
                <a:solidFill>
                  <a:schemeClr val="accent2"/>
                </a:solidFill>
              </a:defRPr>
            </a:lvl8pPr>
            <a:lvl9pPr lvl="8">
              <a:spcBef>
                <a:spcPts val="0"/>
              </a:spcBef>
              <a:spcAft>
                <a:spcPts val="0"/>
              </a:spcAft>
              <a:buClr>
                <a:schemeClr val="accent2"/>
              </a:buClr>
              <a:buSzPts val="2500"/>
              <a:buNone/>
              <a:defRPr>
                <a:solidFill>
                  <a:schemeClr val="accent2"/>
                </a:solidFill>
              </a:defRPr>
            </a:lvl9pPr>
          </a:lstStyle>
          <a:p>
            <a:endParaRPr/>
          </a:p>
        </p:txBody>
      </p:sp>
      <p:sp>
        <p:nvSpPr>
          <p:cNvPr id="49" name="Google Shape;49;p5"/>
          <p:cNvSpPr txBox="1">
            <a:spLocks noGrp="1"/>
          </p:cNvSpPr>
          <p:nvPr>
            <p:ph type="body" idx="1"/>
          </p:nvPr>
        </p:nvSpPr>
        <p:spPr>
          <a:xfrm>
            <a:off x="1208825" y="2595300"/>
            <a:ext cx="2862600" cy="1418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0" name="Google Shape;50;p5"/>
          <p:cNvSpPr txBox="1">
            <a:spLocks noGrp="1"/>
          </p:cNvSpPr>
          <p:nvPr>
            <p:ph type="body" idx="2"/>
          </p:nvPr>
        </p:nvSpPr>
        <p:spPr>
          <a:xfrm>
            <a:off x="5072650" y="2595300"/>
            <a:ext cx="2862600" cy="14184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1" name="Google Shape;51;p5"/>
          <p:cNvSpPr txBox="1">
            <a:spLocks noGrp="1"/>
          </p:cNvSpPr>
          <p:nvPr>
            <p:ph type="title" idx="3"/>
          </p:nvPr>
        </p:nvSpPr>
        <p:spPr>
          <a:xfrm>
            <a:off x="1323325" y="2139900"/>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2" name="Google Shape;52;p5"/>
          <p:cNvSpPr txBox="1">
            <a:spLocks noGrp="1"/>
          </p:cNvSpPr>
          <p:nvPr>
            <p:ph type="title" idx="4"/>
          </p:nvPr>
        </p:nvSpPr>
        <p:spPr>
          <a:xfrm>
            <a:off x="5187100" y="2139900"/>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3"/>
        <p:cNvGrpSpPr/>
        <p:nvPr/>
      </p:nvGrpSpPr>
      <p:grpSpPr>
        <a:xfrm>
          <a:off x="0" y="0"/>
          <a:ext cx="0" cy="0"/>
          <a:chOff x="0" y="0"/>
          <a:chExt cx="0" cy="0"/>
        </a:xfrm>
      </p:grpSpPr>
      <p:grpSp>
        <p:nvGrpSpPr>
          <p:cNvPr id="54" name="Google Shape;54;p6"/>
          <p:cNvGrpSpPr/>
          <p:nvPr/>
        </p:nvGrpSpPr>
        <p:grpSpPr>
          <a:xfrm>
            <a:off x="259" y="0"/>
            <a:ext cx="9144000" cy="5143520"/>
            <a:chOff x="259" y="0"/>
            <a:chExt cx="9144000" cy="5143520"/>
          </a:xfrm>
        </p:grpSpPr>
        <p:grpSp>
          <p:nvGrpSpPr>
            <p:cNvPr id="55" name="Google Shape;55;p6"/>
            <p:cNvGrpSpPr/>
            <p:nvPr/>
          </p:nvGrpSpPr>
          <p:grpSpPr>
            <a:xfrm>
              <a:off x="259" y="0"/>
              <a:ext cx="9144000" cy="5143520"/>
              <a:chOff x="259" y="0"/>
              <a:chExt cx="9144000" cy="5143520"/>
            </a:xfrm>
          </p:grpSpPr>
          <p:sp>
            <p:nvSpPr>
              <p:cNvPr id="56" name="Google Shape;56;p6"/>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6"/>
            <p:cNvGrpSpPr/>
            <p:nvPr/>
          </p:nvGrpSpPr>
          <p:grpSpPr>
            <a:xfrm>
              <a:off x="413399" y="387196"/>
              <a:ext cx="8317201" cy="4369262"/>
              <a:chOff x="472975" y="1144025"/>
              <a:chExt cx="6674050" cy="3423650"/>
            </a:xfrm>
          </p:grpSpPr>
          <p:sp>
            <p:nvSpPr>
              <p:cNvPr id="59" name="Google Shape;59;p6"/>
              <p:cNvSpPr/>
              <p:nvPr/>
            </p:nvSpPr>
            <p:spPr>
              <a:xfrm>
                <a:off x="472975" y="1144025"/>
                <a:ext cx="6674050" cy="3423650"/>
              </a:xfrm>
              <a:custGeom>
                <a:avLst/>
                <a:gdLst/>
                <a:ahLst/>
                <a:cxnLst/>
                <a:rect l="l" t="t" r="r" b="b"/>
                <a:pathLst>
                  <a:path w="266962" h="136946" extrusionOk="0">
                    <a:moveTo>
                      <a:pt x="16562" y="0"/>
                    </a:moveTo>
                    <a:cubicBezTo>
                      <a:pt x="7406" y="0"/>
                      <a:pt x="0" y="7418"/>
                      <a:pt x="0" y="16562"/>
                    </a:cubicBezTo>
                    <a:lnTo>
                      <a:pt x="0" y="120384"/>
                    </a:lnTo>
                    <a:cubicBezTo>
                      <a:pt x="0" y="129528"/>
                      <a:pt x="7406" y="136946"/>
                      <a:pt x="16562" y="136946"/>
                    </a:cubicBezTo>
                    <a:lnTo>
                      <a:pt x="250412" y="136946"/>
                    </a:lnTo>
                    <a:cubicBezTo>
                      <a:pt x="259556" y="136946"/>
                      <a:pt x="266962" y="129528"/>
                      <a:pt x="266962" y="120384"/>
                    </a:cubicBezTo>
                    <a:lnTo>
                      <a:pt x="266962" y="16562"/>
                    </a:lnTo>
                    <a:cubicBezTo>
                      <a:pt x="266962" y="7418"/>
                      <a:pt x="259556" y="0"/>
                      <a:pt x="2504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583100" y="1234800"/>
                <a:ext cx="6468100" cy="3242100"/>
              </a:xfrm>
              <a:custGeom>
                <a:avLst/>
                <a:gdLst/>
                <a:ahLst/>
                <a:cxnLst/>
                <a:rect l="l" t="t" r="r" b="b"/>
                <a:pathLst>
                  <a:path w="258724" h="129684" extrusionOk="0">
                    <a:moveTo>
                      <a:pt x="17074" y="1"/>
                    </a:moveTo>
                    <a:lnTo>
                      <a:pt x="17074" y="894"/>
                    </a:lnTo>
                    <a:lnTo>
                      <a:pt x="20789" y="894"/>
                    </a:lnTo>
                    <a:lnTo>
                      <a:pt x="20789" y="1"/>
                    </a:lnTo>
                    <a:close/>
                    <a:moveTo>
                      <a:pt x="24515" y="1"/>
                    </a:moveTo>
                    <a:lnTo>
                      <a:pt x="24515" y="894"/>
                    </a:lnTo>
                    <a:lnTo>
                      <a:pt x="28230" y="894"/>
                    </a:lnTo>
                    <a:lnTo>
                      <a:pt x="28230" y="1"/>
                    </a:lnTo>
                    <a:close/>
                    <a:moveTo>
                      <a:pt x="31945" y="1"/>
                    </a:moveTo>
                    <a:lnTo>
                      <a:pt x="31945" y="894"/>
                    </a:lnTo>
                    <a:lnTo>
                      <a:pt x="35671" y="894"/>
                    </a:lnTo>
                    <a:lnTo>
                      <a:pt x="35671" y="1"/>
                    </a:lnTo>
                    <a:close/>
                    <a:moveTo>
                      <a:pt x="39374" y="1"/>
                    </a:moveTo>
                    <a:lnTo>
                      <a:pt x="39374" y="894"/>
                    </a:lnTo>
                    <a:lnTo>
                      <a:pt x="43101" y="894"/>
                    </a:lnTo>
                    <a:lnTo>
                      <a:pt x="43101" y="1"/>
                    </a:lnTo>
                    <a:close/>
                    <a:moveTo>
                      <a:pt x="46923" y="1"/>
                    </a:moveTo>
                    <a:lnTo>
                      <a:pt x="46923" y="894"/>
                    </a:lnTo>
                    <a:lnTo>
                      <a:pt x="50530" y="894"/>
                    </a:lnTo>
                    <a:lnTo>
                      <a:pt x="50650" y="1"/>
                    </a:lnTo>
                    <a:close/>
                    <a:moveTo>
                      <a:pt x="54364" y="1"/>
                    </a:moveTo>
                    <a:lnTo>
                      <a:pt x="54364" y="894"/>
                    </a:lnTo>
                    <a:lnTo>
                      <a:pt x="57972" y="894"/>
                    </a:lnTo>
                    <a:lnTo>
                      <a:pt x="58091" y="1"/>
                    </a:lnTo>
                    <a:close/>
                    <a:moveTo>
                      <a:pt x="61687" y="1"/>
                    </a:moveTo>
                    <a:lnTo>
                      <a:pt x="61687" y="894"/>
                    </a:lnTo>
                    <a:lnTo>
                      <a:pt x="65413" y="894"/>
                    </a:lnTo>
                    <a:lnTo>
                      <a:pt x="65413" y="1"/>
                    </a:lnTo>
                    <a:close/>
                    <a:moveTo>
                      <a:pt x="69116" y="1"/>
                    </a:moveTo>
                    <a:lnTo>
                      <a:pt x="69116" y="894"/>
                    </a:lnTo>
                    <a:lnTo>
                      <a:pt x="72843" y="894"/>
                    </a:lnTo>
                    <a:lnTo>
                      <a:pt x="72843" y="1"/>
                    </a:lnTo>
                    <a:close/>
                    <a:moveTo>
                      <a:pt x="76558" y="1"/>
                    </a:moveTo>
                    <a:lnTo>
                      <a:pt x="76558" y="894"/>
                    </a:lnTo>
                    <a:lnTo>
                      <a:pt x="80272" y="894"/>
                    </a:lnTo>
                    <a:lnTo>
                      <a:pt x="80272" y="1"/>
                    </a:lnTo>
                    <a:close/>
                    <a:moveTo>
                      <a:pt x="83999" y="1"/>
                    </a:moveTo>
                    <a:lnTo>
                      <a:pt x="83999" y="894"/>
                    </a:lnTo>
                    <a:lnTo>
                      <a:pt x="87714" y="894"/>
                    </a:lnTo>
                    <a:lnTo>
                      <a:pt x="87714" y="1"/>
                    </a:lnTo>
                    <a:close/>
                    <a:moveTo>
                      <a:pt x="91440" y="1"/>
                    </a:moveTo>
                    <a:lnTo>
                      <a:pt x="91440" y="894"/>
                    </a:lnTo>
                    <a:lnTo>
                      <a:pt x="95155" y="894"/>
                    </a:lnTo>
                    <a:lnTo>
                      <a:pt x="95155" y="1"/>
                    </a:lnTo>
                    <a:close/>
                    <a:moveTo>
                      <a:pt x="98870" y="1"/>
                    </a:moveTo>
                    <a:lnTo>
                      <a:pt x="98870" y="894"/>
                    </a:lnTo>
                    <a:lnTo>
                      <a:pt x="102597" y="894"/>
                    </a:lnTo>
                    <a:lnTo>
                      <a:pt x="102597" y="1"/>
                    </a:lnTo>
                    <a:close/>
                    <a:moveTo>
                      <a:pt x="106311" y="1"/>
                    </a:moveTo>
                    <a:lnTo>
                      <a:pt x="106311" y="894"/>
                    </a:lnTo>
                    <a:lnTo>
                      <a:pt x="110038" y="894"/>
                    </a:lnTo>
                    <a:lnTo>
                      <a:pt x="110038" y="1"/>
                    </a:lnTo>
                    <a:close/>
                    <a:moveTo>
                      <a:pt x="113753" y="1"/>
                    </a:moveTo>
                    <a:lnTo>
                      <a:pt x="113753" y="894"/>
                    </a:lnTo>
                    <a:lnTo>
                      <a:pt x="117467" y="894"/>
                    </a:lnTo>
                    <a:lnTo>
                      <a:pt x="117467" y="1"/>
                    </a:lnTo>
                    <a:close/>
                    <a:moveTo>
                      <a:pt x="121182" y="1"/>
                    </a:moveTo>
                    <a:lnTo>
                      <a:pt x="121182" y="894"/>
                    </a:lnTo>
                    <a:lnTo>
                      <a:pt x="124897" y="894"/>
                    </a:lnTo>
                    <a:lnTo>
                      <a:pt x="124897" y="1"/>
                    </a:lnTo>
                    <a:close/>
                    <a:moveTo>
                      <a:pt x="128624" y="1"/>
                    </a:moveTo>
                    <a:lnTo>
                      <a:pt x="128624" y="894"/>
                    </a:lnTo>
                    <a:lnTo>
                      <a:pt x="132338" y="894"/>
                    </a:lnTo>
                    <a:lnTo>
                      <a:pt x="132338" y="1"/>
                    </a:lnTo>
                    <a:close/>
                    <a:moveTo>
                      <a:pt x="136065" y="1"/>
                    </a:moveTo>
                    <a:lnTo>
                      <a:pt x="136065" y="894"/>
                    </a:lnTo>
                    <a:lnTo>
                      <a:pt x="139780" y="894"/>
                    </a:lnTo>
                    <a:lnTo>
                      <a:pt x="139780" y="1"/>
                    </a:lnTo>
                    <a:close/>
                    <a:moveTo>
                      <a:pt x="143494" y="1"/>
                    </a:moveTo>
                    <a:lnTo>
                      <a:pt x="143494" y="894"/>
                    </a:lnTo>
                    <a:lnTo>
                      <a:pt x="147221" y="894"/>
                    </a:lnTo>
                    <a:lnTo>
                      <a:pt x="147221" y="1"/>
                    </a:lnTo>
                    <a:close/>
                    <a:moveTo>
                      <a:pt x="150936" y="1"/>
                    </a:moveTo>
                    <a:lnTo>
                      <a:pt x="150936" y="894"/>
                    </a:lnTo>
                    <a:lnTo>
                      <a:pt x="154663" y="894"/>
                    </a:lnTo>
                    <a:lnTo>
                      <a:pt x="154663" y="1"/>
                    </a:lnTo>
                    <a:close/>
                    <a:moveTo>
                      <a:pt x="158377" y="1"/>
                    </a:moveTo>
                    <a:lnTo>
                      <a:pt x="158377" y="894"/>
                    </a:lnTo>
                    <a:lnTo>
                      <a:pt x="162104" y="894"/>
                    </a:lnTo>
                    <a:lnTo>
                      <a:pt x="162104" y="1"/>
                    </a:lnTo>
                    <a:close/>
                    <a:moveTo>
                      <a:pt x="165819" y="1"/>
                    </a:moveTo>
                    <a:lnTo>
                      <a:pt x="165819" y="894"/>
                    </a:lnTo>
                    <a:lnTo>
                      <a:pt x="169545" y="894"/>
                    </a:lnTo>
                    <a:lnTo>
                      <a:pt x="169545" y="1"/>
                    </a:lnTo>
                    <a:close/>
                    <a:moveTo>
                      <a:pt x="173248" y="1"/>
                    </a:moveTo>
                    <a:lnTo>
                      <a:pt x="173248" y="894"/>
                    </a:lnTo>
                    <a:lnTo>
                      <a:pt x="176975" y="894"/>
                    </a:lnTo>
                    <a:lnTo>
                      <a:pt x="176975" y="1"/>
                    </a:lnTo>
                    <a:close/>
                    <a:moveTo>
                      <a:pt x="180690" y="1"/>
                    </a:moveTo>
                    <a:lnTo>
                      <a:pt x="180690" y="894"/>
                    </a:lnTo>
                    <a:lnTo>
                      <a:pt x="184404" y="894"/>
                    </a:lnTo>
                    <a:lnTo>
                      <a:pt x="184404" y="1"/>
                    </a:lnTo>
                    <a:close/>
                    <a:moveTo>
                      <a:pt x="188131" y="1"/>
                    </a:moveTo>
                    <a:lnTo>
                      <a:pt x="188131" y="894"/>
                    </a:lnTo>
                    <a:lnTo>
                      <a:pt x="191846" y="894"/>
                    </a:lnTo>
                    <a:lnTo>
                      <a:pt x="191846" y="1"/>
                    </a:lnTo>
                    <a:close/>
                    <a:moveTo>
                      <a:pt x="195572" y="1"/>
                    </a:moveTo>
                    <a:lnTo>
                      <a:pt x="195572" y="894"/>
                    </a:lnTo>
                    <a:lnTo>
                      <a:pt x="199287" y="894"/>
                    </a:lnTo>
                    <a:lnTo>
                      <a:pt x="199287" y="1"/>
                    </a:lnTo>
                    <a:close/>
                    <a:moveTo>
                      <a:pt x="203014" y="1"/>
                    </a:moveTo>
                    <a:lnTo>
                      <a:pt x="203014" y="894"/>
                    </a:lnTo>
                    <a:lnTo>
                      <a:pt x="206729" y="894"/>
                    </a:lnTo>
                    <a:lnTo>
                      <a:pt x="206729" y="1"/>
                    </a:lnTo>
                    <a:close/>
                    <a:moveTo>
                      <a:pt x="210455" y="1"/>
                    </a:moveTo>
                    <a:lnTo>
                      <a:pt x="210455" y="894"/>
                    </a:lnTo>
                    <a:lnTo>
                      <a:pt x="214170" y="894"/>
                    </a:lnTo>
                    <a:lnTo>
                      <a:pt x="214170" y="1"/>
                    </a:lnTo>
                    <a:close/>
                    <a:moveTo>
                      <a:pt x="217885" y="1"/>
                    </a:moveTo>
                    <a:lnTo>
                      <a:pt x="217885" y="894"/>
                    </a:lnTo>
                    <a:lnTo>
                      <a:pt x="221611" y="894"/>
                    </a:lnTo>
                    <a:lnTo>
                      <a:pt x="221611" y="1"/>
                    </a:lnTo>
                    <a:close/>
                    <a:moveTo>
                      <a:pt x="225326" y="1"/>
                    </a:moveTo>
                    <a:lnTo>
                      <a:pt x="225326" y="894"/>
                    </a:lnTo>
                    <a:lnTo>
                      <a:pt x="229041" y="894"/>
                    </a:lnTo>
                    <a:lnTo>
                      <a:pt x="229041" y="1"/>
                    </a:lnTo>
                    <a:close/>
                    <a:moveTo>
                      <a:pt x="232768" y="1"/>
                    </a:moveTo>
                    <a:lnTo>
                      <a:pt x="232768" y="894"/>
                    </a:lnTo>
                    <a:lnTo>
                      <a:pt x="236482" y="894"/>
                    </a:lnTo>
                    <a:lnTo>
                      <a:pt x="236482" y="1"/>
                    </a:lnTo>
                    <a:close/>
                    <a:moveTo>
                      <a:pt x="240209" y="1"/>
                    </a:moveTo>
                    <a:lnTo>
                      <a:pt x="240209" y="894"/>
                    </a:lnTo>
                    <a:lnTo>
                      <a:pt x="243924" y="894"/>
                    </a:lnTo>
                    <a:lnTo>
                      <a:pt x="243924" y="1"/>
                    </a:lnTo>
                    <a:close/>
                    <a:moveTo>
                      <a:pt x="13478" y="1"/>
                    </a:moveTo>
                    <a:cubicBezTo>
                      <a:pt x="12192" y="1"/>
                      <a:pt x="10918" y="191"/>
                      <a:pt x="9692" y="548"/>
                    </a:cubicBezTo>
                    <a:lnTo>
                      <a:pt x="9942" y="1406"/>
                    </a:lnTo>
                    <a:cubicBezTo>
                      <a:pt x="11085" y="1072"/>
                      <a:pt x="12276" y="894"/>
                      <a:pt x="13478" y="894"/>
                    </a:cubicBezTo>
                    <a:lnTo>
                      <a:pt x="13478" y="1"/>
                    </a:lnTo>
                    <a:close/>
                    <a:moveTo>
                      <a:pt x="247710" y="239"/>
                    </a:moveTo>
                    <a:lnTo>
                      <a:pt x="247543" y="1108"/>
                    </a:lnTo>
                    <a:cubicBezTo>
                      <a:pt x="248722" y="1334"/>
                      <a:pt x="249865" y="1715"/>
                      <a:pt x="250936" y="2263"/>
                    </a:cubicBezTo>
                    <a:lnTo>
                      <a:pt x="251329" y="1465"/>
                    </a:lnTo>
                    <a:cubicBezTo>
                      <a:pt x="250186" y="882"/>
                      <a:pt x="248972" y="465"/>
                      <a:pt x="247710" y="239"/>
                    </a:cubicBezTo>
                    <a:close/>
                    <a:moveTo>
                      <a:pt x="6204" y="2144"/>
                    </a:moveTo>
                    <a:cubicBezTo>
                      <a:pt x="5120" y="2834"/>
                      <a:pt x="4144" y="3680"/>
                      <a:pt x="3310" y="4656"/>
                    </a:cubicBezTo>
                    <a:lnTo>
                      <a:pt x="3977" y="5239"/>
                    </a:lnTo>
                    <a:cubicBezTo>
                      <a:pt x="4763" y="4335"/>
                      <a:pt x="5680" y="3537"/>
                      <a:pt x="6692" y="2894"/>
                    </a:cubicBezTo>
                    <a:lnTo>
                      <a:pt x="6204" y="2144"/>
                    </a:lnTo>
                    <a:close/>
                    <a:moveTo>
                      <a:pt x="254473" y="3668"/>
                    </a:moveTo>
                    <a:lnTo>
                      <a:pt x="253854" y="4323"/>
                    </a:lnTo>
                    <a:cubicBezTo>
                      <a:pt x="254735" y="5144"/>
                      <a:pt x="255485" y="6085"/>
                      <a:pt x="256092" y="7109"/>
                    </a:cubicBezTo>
                    <a:lnTo>
                      <a:pt x="256854" y="6656"/>
                    </a:lnTo>
                    <a:cubicBezTo>
                      <a:pt x="256211" y="5549"/>
                      <a:pt x="255401" y="4549"/>
                      <a:pt x="254473" y="3668"/>
                    </a:cubicBezTo>
                    <a:close/>
                    <a:moveTo>
                      <a:pt x="1239" y="7871"/>
                    </a:moveTo>
                    <a:cubicBezTo>
                      <a:pt x="691" y="9038"/>
                      <a:pt x="322" y="10276"/>
                      <a:pt x="143" y="11550"/>
                    </a:cubicBezTo>
                    <a:lnTo>
                      <a:pt x="1024" y="11669"/>
                    </a:lnTo>
                    <a:cubicBezTo>
                      <a:pt x="1203" y="10490"/>
                      <a:pt x="1536" y="9335"/>
                      <a:pt x="2048" y="8240"/>
                    </a:cubicBezTo>
                    <a:lnTo>
                      <a:pt x="1239" y="7871"/>
                    </a:lnTo>
                    <a:close/>
                    <a:moveTo>
                      <a:pt x="258306" y="10216"/>
                    </a:moveTo>
                    <a:lnTo>
                      <a:pt x="257449" y="10431"/>
                    </a:lnTo>
                    <a:cubicBezTo>
                      <a:pt x="257699" y="11431"/>
                      <a:pt x="257818" y="12467"/>
                      <a:pt x="257818" y="13502"/>
                    </a:cubicBezTo>
                    <a:lnTo>
                      <a:pt x="257818" y="14002"/>
                    </a:lnTo>
                    <a:lnTo>
                      <a:pt x="258711" y="14002"/>
                    </a:lnTo>
                    <a:lnTo>
                      <a:pt x="258711" y="13490"/>
                    </a:lnTo>
                    <a:cubicBezTo>
                      <a:pt x="258711" y="12395"/>
                      <a:pt x="258580" y="11288"/>
                      <a:pt x="258306" y="10216"/>
                    </a:cubicBezTo>
                    <a:close/>
                    <a:moveTo>
                      <a:pt x="0" y="15312"/>
                    </a:moveTo>
                    <a:lnTo>
                      <a:pt x="0" y="19039"/>
                    </a:lnTo>
                    <a:lnTo>
                      <a:pt x="893" y="19039"/>
                    </a:lnTo>
                    <a:lnTo>
                      <a:pt x="893" y="15312"/>
                    </a:lnTo>
                    <a:close/>
                    <a:moveTo>
                      <a:pt x="257818" y="17717"/>
                    </a:moveTo>
                    <a:lnTo>
                      <a:pt x="257818" y="21432"/>
                    </a:lnTo>
                    <a:lnTo>
                      <a:pt x="258711" y="21432"/>
                    </a:lnTo>
                    <a:lnTo>
                      <a:pt x="258711" y="17717"/>
                    </a:lnTo>
                    <a:close/>
                    <a:moveTo>
                      <a:pt x="0" y="22754"/>
                    </a:moveTo>
                    <a:lnTo>
                      <a:pt x="0" y="26468"/>
                    </a:lnTo>
                    <a:lnTo>
                      <a:pt x="893" y="26468"/>
                    </a:lnTo>
                    <a:lnTo>
                      <a:pt x="893" y="22754"/>
                    </a:lnTo>
                    <a:close/>
                    <a:moveTo>
                      <a:pt x="257818" y="25147"/>
                    </a:moveTo>
                    <a:lnTo>
                      <a:pt x="257818" y="28861"/>
                    </a:lnTo>
                    <a:lnTo>
                      <a:pt x="258711" y="28861"/>
                    </a:lnTo>
                    <a:lnTo>
                      <a:pt x="258711" y="25147"/>
                    </a:lnTo>
                    <a:close/>
                    <a:moveTo>
                      <a:pt x="0" y="30183"/>
                    </a:moveTo>
                    <a:lnTo>
                      <a:pt x="0" y="33898"/>
                    </a:lnTo>
                    <a:lnTo>
                      <a:pt x="893" y="33898"/>
                    </a:lnTo>
                    <a:lnTo>
                      <a:pt x="893" y="30183"/>
                    </a:lnTo>
                    <a:close/>
                    <a:moveTo>
                      <a:pt x="257818" y="32576"/>
                    </a:moveTo>
                    <a:lnTo>
                      <a:pt x="257818" y="36303"/>
                    </a:lnTo>
                    <a:lnTo>
                      <a:pt x="258711" y="36303"/>
                    </a:lnTo>
                    <a:lnTo>
                      <a:pt x="258711" y="32576"/>
                    </a:lnTo>
                    <a:close/>
                    <a:moveTo>
                      <a:pt x="0" y="37612"/>
                    </a:moveTo>
                    <a:lnTo>
                      <a:pt x="0" y="41339"/>
                    </a:lnTo>
                    <a:lnTo>
                      <a:pt x="893" y="41339"/>
                    </a:lnTo>
                    <a:lnTo>
                      <a:pt x="893" y="37612"/>
                    </a:lnTo>
                    <a:close/>
                    <a:moveTo>
                      <a:pt x="257818" y="40018"/>
                    </a:moveTo>
                    <a:lnTo>
                      <a:pt x="257818" y="43732"/>
                    </a:lnTo>
                    <a:lnTo>
                      <a:pt x="258711" y="43732"/>
                    </a:lnTo>
                    <a:lnTo>
                      <a:pt x="258711" y="40018"/>
                    </a:lnTo>
                    <a:close/>
                    <a:moveTo>
                      <a:pt x="0" y="45054"/>
                    </a:moveTo>
                    <a:lnTo>
                      <a:pt x="0" y="48769"/>
                    </a:lnTo>
                    <a:lnTo>
                      <a:pt x="893" y="48769"/>
                    </a:lnTo>
                    <a:lnTo>
                      <a:pt x="893" y="45054"/>
                    </a:lnTo>
                    <a:close/>
                    <a:moveTo>
                      <a:pt x="257818" y="47459"/>
                    </a:moveTo>
                    <a:lnTo>
                      <a:pt x="257818" y="51174"/>
                    </a:lnTo>
                    <a:lnTo>
                      <a:pt x="258711" y="51174"/>
                    </a:lnTo>
                    <a:lnTo>
                      <a:pt x="258711" y="47459"/>
                    </a:lnTo>
                    <a:close/>
                    <a:moveTo>
                      <a:pt x="0" y="52495"/>
                    </a:moveTo>
                    <a:lnTo>
                      <a:pt x="0" y="56210"/>
                    </a:lnTo>
                    <a:lnTo>
                      <a:pt x="893" y="56210"/>
                    </a:lnTo>
                    <a:lnTo>
                      <a:pt x="893" y="52495"/>
                    </a:lnTo>
                    <a:close/>
                    <a:moveTo>
                      <a:pt x="257818" y="54877"/>
                    </a:moveTo>
                    <a:lnTo>
                      <a:pt x="257818" y="58603"/>
                    </a:lnTo>
                    <a:lnTo>
                      <a:pt x="258711" y="58603"/>
                    </a:lnTo>
                    <a:lnTo>
                      <a:pt x="258711" y="54877"/>
                    </a:lnTo>
                    <a:close/>
                    <a:moveTo>
                      <a:pt x="0" y="59913"/>
                    </a:moveTo>
                    <a:lnTo>
                      <a:pt x="0" y="63639"/>
                    </a:lnTo>
                    <a:lnTo>
                      <a:pt x="893" y="63639"/>
                    </a:lnTo>
                    <a:lnTo>
                      <a:pt x="893" y="59913"/>
                    </a:lnTo>
                    <a:close/>
                    <a:moveTo>
                      <a:pt x="257818" y="62318"/>
                    </a:moveTo>
                    <a:lnTo>
                      <a:pt x="257818" y="66033"/>
                    </a:lnTo>
                    <a:lnTo>
                      <a:pt x="258711" y="66033"/>
                    </a:lnTo>
                    <a:lnTo>
                      <a:pt x="258711" y="62318"/>
                    </a:lnTo>
                    <a:close/>
                    <a:moveTo>
                      <a:pt x="0" y="67354"/>
                    </a:moveTo>
                    <a:lnTo>
                      <a:pt x="0" y="71069"/>
                    </a:lnTo>
                    <a:lnTo>
                      <a:pt x="893" y="71069"/>
                    </a:lnTo>
                    <a:lnTo>
                      <a:pt x="893" y="67354"/>
                    </a:lnTo>
                    <a:close/>
                    <a:moveTo>
                      <a:pt x="257818" y="69759"/>
                    </a:moveTo>
                    <a:lnTo>
                      <a:pt x="257818" y="73474"/>
                    </a:lnTo>
                    <a:lnTo>
                      <a:pt x="258711" y="73474"/>
                    </a:lnTo>
                    <a:lnTo>
                      <a:pt x="258711" y="69759"/>
                    </a:lnTo>
                    <a:close/>
                    <a:moveTo>
                      <a:pt x="0" y="74784"/>
                    </a:moveTo>
                    <a:lnTo>
                      <a:pt x="0" y="78498"/>
                    </a:lnTo>
                    <a:lnTo>
                      <a:pt x="893" y="78498"/>
                    </a:lnTo>
                    <a:lnTo>
                      <a:pt x="893" y="74784"/>
                    </a:lnTo>
                    <a:close/>
                    <a:moveTo>
                      <a:pt x="257818" y="77177"/>
                    </a:moveTo>
                    <a:lnTo>
                      <a:pt x="257818" y="80904"/>
                    </a:lnTo>
                    <a:lnTo>
                      <a:pt x="258711" y="80904"/>
                    </a:lnTo>
                    <a:lnTo>
                      <a:pt x="258711" y="77177"/>
                    </a:lnTo>
                    <a:close/>
                    <a:moveTo>
                      <a:pt x="0" y="82213"/>
                    </a:moveTo>
                    <a:lnTo>
                      <a:pt x="0" y="85940"/>
                    </a:lnTo>
                    <a:lnTo>
                      <a:pt x="893" y="85940"/>
                    </a:lnTo>
                    <a:lnTo>
                      <a:pt x="893" y="82213"/>
                    </a:lnTo>
                    <a:close/>
                    <a:moveTo>
                      <a:pt x="257818" y="84618"/>
                    </a:moveTo>
                    <a:lnTo>
                      <a:pt x="257818" y="88333"/>
                    </a:lnTo>
                    <a:lnTo>
                      <a:pt x="258711" y="88333"/>
                    </a:lnTo>
                    <a:lnTo>
                      <a:pt x="258711" y="84618"/>
                    </a:lnTo>
                    <a:close/>
                    <a:moveTo>
                      <a:pt x="0" y="89655"/>
                    </a:moveTo>
                    <a:lnTo>
                      <a:pt x="0" y="93369"/>
                    </a:lnTo>
                    <a:lnTo>
                      <a:pt x="893" y="93369"/>
                    </a:lnTo>
                    <a:lnTo>
                      <a:pt x="893" y="89655"/>
                    </a:lnTo>
                    <a:close/>
                    <a:moveTo>
                      <a:pt x="257818" y="92048"/>
                    </a:moveTo>
                    <a:lnTo>
                      <a:pt x="257818" y="95774"/>
                    </a:lnTo>
                    <a:lnTo>
                      <a:pt x="258711" y="95774"/>
                    </a:lnTo>
                    <a:lnTo>
                      <a:pt x="258711" y="92048"/>
                    </a:lnTo>
                    <a:close/>
                    <a:moveTo>
                      <a:pt x="0" y="97084"/>
                    </a:moveTo>
                    <a:lnTo>
                      <a:pt x="0" y="100811"/>
                    </a:lnTo>
                    <a:lnTo>
                      <a:pt x="893" y="100811"/>
                    </a:lnTo>
                    <a:lnTo>
                      <a:pt x="893" y="97084"/>
                    </a:lnTo>
                    <a:close/>
                    <a:moveTo>
                      <a:pt x="257818" y="99477"/>
                    </a:moveTo>
                    <a:lnTo>
                      <a:pt x="257818" y="103204"/>
                    </a:lnTo>
                    <a:lnTo>
                      <a:pt x="258711" y="103204"/>
                    </a:lnTo>
                    <a:lnTo>
                      <a:pt x="258711" y="99477"/>
                    </a:lnTo>
                    <a:close/>
                    <a:moveTo>
                      <a:pt x="0" y="104514"/>
                    </a:moveTo>
                    <a:lnTo>
                      <a:pt x="0" y="108240"/>
                    </a:lnTo>
                    <a:lnTo>
                      <a:pt x="893" y="108240"/>
                    </a:lnTo>
                    <a:lnTo>
                      <a:pt x="893" y="104514"/>
                    </a:lnTo>
                    <a:close/>
                    <a:moveTo>
                      <a:pt x="257818" y="106919"/>
                    </a:moveTo>
                    <a:lnTo>
                      <a:pt x="257818" y="110633"/>
                    </a:lnTo>
                    <a:lnTo>
                      <a:pt x="258711" y="110633"/>
                    </a:lnTo>
                    <a:lnTo>
                      <a:pt x="258711" y="106919"/>
                    </a:lnTo>
                    <a:close/>
                    <a:moveTo>
                      <a:pt x="0" y="111955"/>
                    </a:moveTo>
                    <a:lnTo>
                      <a:pt x="0" y="115670"/>
                    </a:lnTo>
                    <a:lnTo>
                      <a:pt x="893" y="115670"/>
                    </a:lnTo>
                    <a:lnTo>
                      <a:pt x="893" y="111955"/>
                    </a:lnTo>
                    <a:close/>
                    <a:moveTo>
                      <a:pt x="257830" y="114360"/>
                    </a:moveTo>
                    <a:lnTo>
                      <a:pt x="257830" y="116194"/>
                    </a:lnTo>
                    <a:cubicBezTo>
                      <a:pt x="257830" y="116801"/>
                      <a:pt x="257783" y="117396"/>
                      <a:pt x="257699" y="118003"/>
                    </a:cubicBezTo>
                    <a:lnTo>
                      <a:pt x="258580" y="118122"/>
                    </a:lnTo>
                    <a:cubicBezTo>
                      <a:pt x="258676" y="117479"/>
                      <a:pt x="258723" y="116837"/>
                      <a:pt x="258723" y="116194"/>
                    </a:cubicBezTo>
                    <a:lnTo>
                      <a:pt x="258723" y="114360"/>
                    </a:lnTo>
                    <a:close/>
                    <a:moveTo>
                      <a:pt x="1274" y="119242"/>
                    </a:moveTo>
                    <a:lnTo>
                      <a:pt x="405" y="119468"/>
                    </a:lnTo>
                    <a:cubicBezTo>
                      <a:pt x="715" y="120706"/>
                      <a:pt x="1203" y="121909"/>
                      <a:pt x="1858" y="123016"/>
                    </a:cubicBezTo>
                    <a:lnTo>
                      <a:pt x="2620" y="122551"/>
                    </a:lnTo>
                    <a:cubicBezTo>
                      <a:pt x="2013" y="121528"/>
                      <a:pt x="1560" y="120408"/>
                      <a:pt x="1274" y="119242"/>
                    </a:cubicBezTo>
                    <a:close/>
                    <a:moveTo>
                      <a:pt x="256687" y="121432"/>
                    </a:moveTo>
                    <a:cubicBezTo>
                      <a:pt x="256187" y="122516"/>
                      <a:pt x="255532" y="123528"/>
                      <a:pt x="254746" y="124445"/>
                    </a:cubicBezTo>
                    <a:lnTo>
                      <a:pt x="255425" y="125028"/>
                    </a:lnTo>
                    <a:cubicBezTo>
                      <a:pt x="256259" y="124052"/>
                      <a:pt x="256961" y="122968"/>
                      <a:pt x="257497" y="121801"/>
                    </a:cubicBezTo>
                    <a:lnTo>
                      <a:pt x="256687" y="121432"/>
                    </a:lnTo>
                    <a:close/>
                    <a:moveTo>
                      <a:pt x="4858" y="125349"/>
                    </a:moveTo>
                    <a:lnTo>
                      <a:pt x="4251" y="126004"/>
                    </a:lnTo>
                    <a:cubicBezTo>
                      <a:pt x="5180" y="126885"/>
                      <a:pt x="6227" y="127624"/>
                      <a:pt x="7370" y="128207"/>
                    </a:cubicBezTo>
                    <a:lnTo>
                      <a:pt x="7787" y="127421"/>
                    </a:lnTo>
                    <a:cubicBezTo>
                      <a:pt x="6715" y="126873"/>
                      <a:pt x="5727" y="126183"/>
                      <a:pt x="4858" y="125349"/>
                    </a:cubicBezTo>
                    <a:close/>
                    <a:moveTo>
                      <a:pt x="252044" y="126790"/>
                    </a:moveTo>
                    <a:cubicBezTo>
                      <a:pt x="251044" y="127445"/>
                      <a:pt x="249948" y="127945"/>
                      <a:pt x="248793" y="128278"/>
                    </a:cubicBezTo>
                    <a:lnTo>
                      <a:pt x="249043" y="129136"/>
                    </a:lnTo>
                    <a:cubicBezTo>
                      <a:pt x="250282" y="128767"/>
                      <a:pt x="251448" y="128231"/>
                      <a:pt x="252532" y="127540"/>
                    </a:cubicBezTo>
                    <a:lnTo>
                      <a:pt x="252044" y="126790"/>
                    </a:lnTo>
                    <a:close/>
                    <a:moveTo>
                      <a:pt x="11037" y="128576"/>
                    </a:moveTo>
                    <a:lnTo>
                      <a:pt x="10883" y="129445"/>
                    </a:lnTo>
                    <a:cubicBezTo>
                      <a:pt x="11704" y="129600"/>
                      <a:pt x="12538" y="129683"/>
                      <a:pt x="13383" y="129683"/>
                    </a:cubicBezTo>
                    <a:lnTo>
                      <a:pt x="14657" y="129683"/>
                    </a:lnTo>
                    <a:lnTo>
                      <a:pt x="14776" y="128790"/>
                    </a:lnTo>
                    <a:lnTo>
                      <a:pt x="13383" y="128790"/>
                    </a:lnTo>
                    <a:cubicBezTo>
                      <a:pt x="12597" y="128790"/>
                      <a:pt x="11811" y="128719"/>
                      <a:pt x="11037" y="128576"/>
                    </a:cubicBezTo>
                    <a:close/>
                    <a:moveTo>
                      <a:pt x="18503" y="128790"/>
                    </a:moveTo>
                    <a:lnTo>
                      <a:pt x="18503" y="129683"/>
                    </a:lnTo>
                    <a:lnTo>
                      <a:pt x="22098" y="129683"/>
                    </a:lnTo>
                    <a:lnTo>
                      <a:pt x="22217" y="128790"/>
                    </a:lnTo>
                    <a:close/>
                    <a:moveTo>
                      <a:pt x="25944" y="128790"/>
                    </a:moveTo>
                    <a:lnTo>
                      <a:pt x="25944" y="129683"/>
                    </a:lnTo>
                    <a:lnTo>
                      <a:pt x="29540" y="129683"/>
                    </a:lnTo>
                    <a:lnTo>
                      <a:pt x="29659" y="128790"/>
                    </a:lnTo>
                    <a:close/>
                    <a:moveTo>
                      <a:pt x="33255" y="128790"/>
                    </a:moveTo>
                    <a:lnTo>
                      <a:pt x="33255" y="129683"/>
                    </a:lnTo>
                    <a:lnTo>
                      <a:pt x="36969" y="129683"/>
                    </a:lnTo>
                    <a:lnTo>
                      <a:pt x="36969" y="128790"/>
                    </a:lnTo>
                    <a:close/>
                    <a:moveTo>
                      <a:pt x="40684" y="128790"/>
                    </a:moveTo>
                    <a:lnTo>
                      <a:pt x="40684" y="129683"/>
                    </a:lnTo>
                    <a:lnTo>
                      <a:pt x="44411" y="129683"/>
                    </a:lnTo>
                    <a:lnTo>
                      <a:pt x="44411" y="128790"/>
                    </a:lnTo>
                    <a:close/>
                    <a:moveTo>
                      <a:pt x="48125" y="128790"/>
                    </a:moveTo>
                    <a:lnTo>
                      <a:pt x="48125" y="129683"/>
                    </a:lnTo>
                    <a:lnTo>
                      <a:pt x="51852" y="129683"/>
                    </a:lnTo>
                    <a:lnTo>
                      <a:pt x="51852" y="128790"/>
                    </a:lnTo>
                    <a:close/>
                    <a:moveTo>
                      <a:pt x="55555" y="128790"/>
                    </a:moveTo>
                    <a:lnTo>
                      <a:pt x="55555" y="129683"/>
                    </a:lnTo>
                    <a:lnTo>
                      <a:pt x="59282" y="129683"/>
                    </a:lnTo>
                    <a:lnTo>
                      <a:pt x="59282" y="128790"/>
                    </a:lnTo>
                    <a:close/>
                    <a:moveTo>
                      <a:pt x="62996" y="128790"/>
                    </a:moveTo>
                    <a:lnTo>
                      <a:pt x="62996" y="129683"/>
                    </a:lnTo>
                    <a:lnTo>
                      <a:pt x="66711" y="129683"/>
                    </a:lnTo>
                    <a:lnTo>
                      <a:pt x="66711" y="128790"/>
                    </a:lnTo>
                    <a:close/>
                    <a:moveTo>
                      <a:pt x="70438" y="128790"/>
                    </a:moveTo>
                    <a:lnTo>
                      <a:pt x="70438" y="129683"/>
                    </a:lnTo>
                    <a:lnTo>
                      <a:pt x="74152" y="129683"/>
                    </a:lnTo>
                    <a:lnTo>
                      <a:pt x="74152" y="128790"/>
                    </a:lnTo>
                    <a:close/>
                    <a:moveTo>
                      <a:pt x="77879" y="128790"/>
                    </a:moveTo>
                    <a:lnTo>
                      <a:pt x="77879" y="129683"/>
                    </a:lnTo>
                    <a:lnTo>
                      <a:pt x="81594" y="129683"/>
                    </a:lnTo>
                    <a:lnTo>
                      <a:pt x="81594" y="128790"/>
                    </a:lnTo>
                    <a:close/>
                    <a:moveTo>
                      <a:pt x="85309" y="128790"/>
                    </a:moveTo>
                    <a:lnTo>
                      <a:pt x="85309" y="129683"/>
                    </a:lnTo>
                    <a:lnTo>
                      <a:pt x="89035" y="129683"/>
                    </a:lnTo>
                    <a:lnTo>
                      <a:pt x="89035" y="128790"/>
                    </a:lnTo>
                    <a:close/>
                    <a:moveTo>
                      <a:pt x="92750" y="128790"/>
                    </a:moveTo>
                    <a:lnTo>
                      <a:pt x="92750" y="129683"/>
                    </a:lnTo>
                    <a:lnTo>
                      <a:pt x="96477" y="129683"/>
                    </a:lnTo>
                    <a:lnTo>
                      <a:pt x="96477" y="128790"/>
                    </a:lnTo>
                    <a:close/>
                    <a:moveTo>
                      <a:pt x="100180" y="128790"/>
                    </a:moveTo>
                    <a:lnTo>
                      <a:pt x="100180" y="129683"/>
                    </a:lnTo>
                    <a:lnTo>
                      <a:pt x="103906" y="129683"/>
                    </a:lnTo>
                    <a:lnTo>
                      <a:pt x="103906" y="128790"/>
                    </a:lnTo>
                    <a:close/>
                    <a:moveTo>
                      <a:pt x="107621" y="128790"/>
                    </a:moveTo>
                    <a:lnTo>
                      <a:pt x="107621" y="129683"/>
                    </a:lnTo>
                    <a:lnTo>
                      <a:pt x="111348" y="129683"/>
                    </a:lnTo>
                    <a:lnTo>
                      <a:pt x="111348" y="128790"/>
                    </a:lnTo>
                    <a:close/>
                    <a:moveTo>
                      <a:pt x="115062" y="128790"/>
                    </a:moveTo>
                    <a:lnTo>
                      <a:pt x="115062" y="129683"/>
                    </a:lnTo>
                    <a:lnTo>
                      <a:pt x="118777" y="129683"/>
                    </a:lnTo>
                    <a:lnTo>
                      <a:pt x="118777" y="128790"/>
                    </a:lnTo>
                    <a:close/>
                    <a:moveTo>
                      <a:pt x="122492" y="128790"/>
                    </a:moveTo>
                    <a:lnTo>
                      <a:pt x="122492" y="129683"/>
                    </a:lnTo>
                    <a:lnTo>
                      <a:pt x="126219" y="129683"/>
                    </a:lnTo>
                    <a:lnTo>
                      <a:pt x="126219" y="128790"/>
                    </a:lnTo>
                    <a:close/>
                    <a:moveTo>
                      <a:pt x="129933" y="128790"/>
                    </a:moveTo>
                    <a:lnTo>
                      <a:pt x="129933" y="129683"/>
                    </a:lnTo>
                    <a:lnTo>
                      <a:pt x="133660" y="129683"/>
                    </a:lnTo>
                    <a:lnTo>
                      <a:pt x="133660" y="128790"/>
                    </a:lnTo>
                    <a:close/>
                    <a:moveTo>
                      <a:pt x="137375" y="128790"/>
                    </a:moveTo>
                    <a:lnTo>
                      <a:pt x="137375" y="129683"/>
                    </a:lnTo>
                    <a:lnTo>
                      <a:pt x="141101" y="129683"/>
                    </a:lnTo>
                    <a:lnTo>
                      <a:pt x="141101" y="128790"/>
                    </a:lnTo>
                    <a:close/>
                    <a:moveTo>
                      <a:pt x="144804" y="128790"/>
                    </a:moveTo>
                    <a:lnTo>
                      <a:pt x="144804" y="129683"/>
                    </a:lnTo>
                    <a:lnTo>
                      <a:pt x="148531" y="129683"/>
                    </a:lnTo>
                    <a:lnTo>
                      <a:pt x="148531" y="128790"/>
                    </a:lnTo>
                    <a:close/>
                    <a:moveTo>
                      <a:pt x="152246" y="128790"/>
                    </a:moveTo>
                    <a:lnTo>
                      <a:pt x="152246" y="129683"/>
                    </a:lnTo>
                    <a:lnTo>
                      <a:pt x="155972" y="129683"/>
                    </a:lnTo>
                    <a:lnTo>
                      <a:pt x="155972" y="128790"/>
                    </a:lnTo>
                    <a:close/>
                    <a:moveTo>
                      <a:pt x="159687" y="128790"/>
                    </a:moveTo>
                    <a:lnTo>
                      <a:pt x="159687" y="129683"/>
                    </a:lnTo>
                    <a:lnTo>
                      <a:pt x="163414" y="129683"/>
                    </a:lnTo>
                    <a:lnTo>
                      <a:pt x="163414" y="128790"/>
                    </a:lnTo>
                    <a:close/>
                    <a:moveTo>
                      <a:pt x="167128" y="128790"/>
                    </a:moveTo>
                    <a:lnTo>
                      <a:pt x="167128" y="129683"/>
                    </a:lnTo>
                    <a:lnTo>
                      <a:pt x="170855" y="129683"/>
                    </a:lnTo>
                    <a:lnTo>
                      <a:pt x="170855" y="128790"/>
                    </a:lnTo>
                    <a:close/>
                    <a:moveTo>
                      <a:pt x="174570" y="128790"/>
                    </a:moveTo>
                    <a:lnTo>
                      <a:pt x="174570" y="129683"/>
                    </a:lnTo>
                    <a:lnTo>
                      <a:pt x="178285" y="129683"/>
                    </a:lnTo>
                    <a:lnTo>
                      <a:pt x="178285" y="128790"/>
                    </a:lnTo>
                    <a:close/>
                    <a:moveTo>
                      <a:pt x="181999" y="128790"/>
                    </a:moveTo>
                    <a:lnTo>
                      <a:pt x="181999" y="129683"/>
                    </a:lnTo>
                    <a:lnTo>
                      <a:pt x="185726" y="129683"/>
                    </a:lnTo>
                    <a:lnTo>
                      <a:pt x="185726" y="128790"/>
                    </a:lnTo>
                    <a:close/>
                    <a:moveTo>
                      <a:pt x="189441" y="128790"/>
                    </a:moveTo>
                    <a:lnTo>
                      <a:pt x="189441" y="129683"/>
                    </a:lnTo>
                    <a:lnTo>
                      <a:pt x="193167" y="129683"/>
                    </a:lnTo>
                    <a:lnTo>
                      <a:pt x="193167" y="128790"/>
                    </a:lnTo>
                    <a:close/>
                    <a:moveTo>
                      <a:pt x="196882" y="128790"/>
                    </a:moveTo>
                    <a:lnTo>
                      <a:pt x="196882" y="129683"/>
                    </a:lnTo>
                    <a:lnTo>
                      <a:pt x="200609" y="129683"/>
                    </a:lnTo>
                    <a:lnTo>
                      <a:pt x="200609" y="128790"/>
                    </a:lnTo>
                    <a:close/>
                    <a:moveTo>
                      <a:pt x="204324" y="128790"/>
                    </a:moveTo>
                    <a:lnTo>
                      <a:pt x="204324" y="129683"/>
                    </a:lnTo>
                    <a:lnTo>
                      <a:pt x="208050" y="129683"/>
                    </a:lnTo>
                    <a:lnTo>
                      <a:pt x="208050" y="128790"/>
                    </a:lnTo>
                    <a:close/>
                    <a:moveTo>
                      <a:pt x="211765" y="128790"/>
                    </a:moveTo>
                    <a:lnTo>
                      <a:pt x="211765" y="129683"/>
                    </a:lnTo>
                    <a:lnTo>
                      <a:pt x="215492" y="129683"/>
                    </a:lnTo>
                    <a:lnTo>
                      <a:pt x="215492" y="128790"/>
                    </a:lnTo>
                    <a:close/>
                    <a:moveTo>
                      <a:pt x="219206" y="128790"/>
                    </a:moveTo>
                    <a:lnTo>
                      <a:pt x="219206" y="129683"/>
                    </a:lnTo>
                    <a:lnTo>
                      <a:pt x="222921" y="129683"/>
                    </a:lnTo>
                    <a:lnTo>
                      <a:pt x="222921" y="128790"/>
                    </a:lnTo>
                    <a:close/>
                    <a:moveTo>
                      <a:pt x="226636" y="128790"/>
                    </a:moveTo>
                    <a:lnTo>
                      <a:pt x="226636" y="129683"/>
                    </a:lnTo>
                    <a:lnTo>
                      <a:pt x="230351" y="129683"/>
                    </a:lnTo>
                    <a:lnTo>
                      <a:pt x="230351" y="128790"/>
                    </a:lnTo>
                    <a:close/>
                    <a:moveTo>
                      <a:pt x="234077" y="128790"/>
                    </a:moveTo>
                    <a:lnTo>
                      <a:pt x="234077" y="129683"/>
                    </a:lnTo>
                    <a:lnTo>
                      <a:pt x="237792" y="129683"/>
                    </a:lnTo>
                    <a:lnTo>
                      <a:pt x="237792" y="128790"/>
                    </a:lnTo>
                    <a:close/>
                    <a:moveTo>
                      <a:pt x="241519" y="128790"/>
                    </a:moveTo>
                    <a:lnTo>
                      <a:pt x="241519" y="129683"/>
                    </a:lnTo>
                    <a:lnTo>
                      <a:pt x="245257" y="129683"/>
                    </a:lnTo>
                    <a:lnTo>
                      <a:pt x="245257" y="1287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Google Shape;61;p6"/>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6"/>
              </a:buClr>
              <a:buSzPts val="2500"/>
              <a:buNone/>
              <a:defRPr>
                <a:solidFill>
                  <a:schemeClr val="accent2"/>
                </a:solidFill>
              </a:defRPr>
            </a:lvl1pPr>
            <a:lvl2pPr lvl="1">
              <a:spcBef>
                <a:spcPts val="0"/>
              </a:spcBef>
              <a:spcAft>
                <a:spcPts val="0"/>
              </a:spcAft>
              <a:buClr>
                <a:schemeClr val="accent6"/>
              </a:buClr>
              <a:buSzPts val="2500"/>
              <a:buNone/>
              <a:defRPr>
                <a:solidFill>
                  <a:schemeClr val="accent6"/>
                </a:solidFill>
              </a:defRPr>
            </a:lvl2pPr>
            <a:lvl3pPr lvl="2">
              <a:spcBef>
                <a:spcPts val="0"/>
              </a:spcBef>
              <a:spcAft>
                <a:spcPts val="0"/>
              </a:spcAft>
              <a:buClr>
                <a:schemeClr val="accent6"/>
              </a:buClr>
              <a:buSzPts val="2500"/>
              <a:buNone/>
              <a:defRPr>
                <a:solidFill>
                  <a:schemeClr val="accent6"/>
                </a:solidFill>
              </a:defRPr>
            </a:lvl3pPr>
            <a:lvl4pPr lvl="3">
              <a:spcBef>
                <a:spcPts val="0"/>
              </a:spcBef>
              <a:spcAft>
                <a:spcPts val="0"/>
              </a:spcAft>
              <a:buClr>
                <a:schemeClr val="accent6"/>
              </a:buClr>
              <a:buSzPts val="2500"/>
              <a:buNone/>
              <a:defRPr>
                <a:solidFill>
                  <a:schemeClr val="accent6"/>
                </a:solidFill>
              </a:defRPr>
            </a:lvl4pPr>
            <a:lvl5pPr lvl="4">
              <a:spcBef>
                <a:spcPts val="0"/>
              </a:spcBef>
              <a:spcAft>
                <a:spcPts val="0"/>
              </a:spcAft>
              <a:buClr>
                <a:schemeClr val="accent6"/>
              </a:buClr>
              <a:buSzPts val="2500"/>
              <a:buNone/>
              <a:defRPr>
                <a:solidFill>
                  <a:schemeClr val="accent6"/>
                </a:solidFill>
              </a:defRPr>
            </a:lvl5pPr>
            <a:lvl6pPr lvl="5">
              <a:spcBef>
                <a:spcPts val="0"/>
              </a:spcBef>
              <a:spcAft>
                <a:spcPts val="0"/>
              </a:spcAft>
              <a:buClr>
                <a:schemeClr val="accent6"/>
              </a:buClr>
              <a:buSzPts val="2500"/>
              <a:buNone/>
              <a:defRPr>
                <a:solidFill>
                  <a:schemeClr val="accent6"/>
                </a:solidFill>
              </a:defRPr>
            </a:lvl6pPr>
            <a:lvl7pPr lvl="6">
              <a:spcBef>
                <a:spcPts val="0"/>
              </a:spcBef>
              <a:spcAft>
                <a:spcPts val="0"/>
              </a:spcAft>
              <a:buClr>
                <a:schemeClr val="accent6"/>
              </a:buClr>
              <a:buSzPts val="2500"/>
              <a:buNone/>
              <a:defRPr>
                <a:solidFill>
                  <a:schemeClr val="accent6"/>
                </a:solidFill>
              </a:defRPr>
            </a:lvl7pPr>
            <a:lvl8pPr lvl="7">
              <a:spcBef>
                <a:spcPts val="0"/>
              </a:spcBef>
              <a:spcAft>
                <a:spcPts val="0"/>
              </a:spcAft>
              <a:buClr>
                <a:schemeClr val="accent6"/>
              </a:buClr>
              <a:buSzPts val="2500"/>
              <a:buNone/>
              <a:defRPr>
                <a:solidFill>
                  <a:schemeClr val="accent6"/>
                </a:solidFill>
              </a:defRPr>
            </a:lvl8pPr>
            <a:lvl9pPr lvl="8">
              <a:spcBef>
                <a:spcPts val="0"/>
              </a:spcBef>
              <a:spcAft>
                <a:spcPts val="0"/>
              </a:spcAft>
              <a:buClr>
                <a:schemeClr val="accent6"/>
              </a:buClr>
              <a:buSzPts val="2500"/>
              <a:buNone/>
              <a:defRPr>
                <a:solidFill>
                  <a:schemeClr val="accent6"/>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74"/>
        <p:cNvGrpSpPr/>
        <p:nvPr/>
      </p:nvGrpSpPr>
      <p:grpSpPr>
        <a:xfrm>
          <a:off x="0" y="0"/>
          <a:ext cx="0" cy="0"/>
          <a:chOff x="0" y="0"/>
          <a:chExt cx="0" cy="0"/>
        </a:xfrm>
      </p:grpSpPr>
      <p:grpSp>
        <p:nvGrpSpPr>
          <p:cNvPr id="75" name="Google Shape;75;p8"/>
          <p:cNvGrpSpPr/>
          <p:nvPr/>
        </p:nvGrpSpPr>
        <p:grpSpPr>
          <a:xfrm>
            <a:off x="259" y="0"/>
            <a:ext cx="9310530" cy="5143520"/>
            <a:chOff x="259" y="0"/>
            <a:chExt cx="9310530" cy="5143520"/>
          </a:xfrm>
        </p:grpSpPr>
        <p:grpSp>
          <p:nvGrpSpPr>
            <p:cNvPr id="76" name="Google Shape;76;p8"/>
            <p:cNvGrpSpPr/>
            <p:nvPr/>
          </p:nvGrpSpPr>
          <p:grpSpPr>
            <a:xfrm>
              <a:off x="259" y="0"/>
              <a:ext cx="9144000" cy="5143520"/>
              <a:chOff x="259" y="0"/>
              <a:chExt cx="9144000" cy="5143520"/>
            </a:xfrm>
          </p:grpSpPr>
          <p:sp>
            <p:nvSpPr>
              <p:cNvPr id="77" name="Google Shape;77;p8"/>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8"/>
            <p:cNvGrpSpPr/>
            <p:nvPr/>
          </p:nvGrpSpPr>
          <p:grpSpPr>
            <a:xfrm>
              <a:off x="414973" y="387171"/>
              <a:ext cx="8895816" cy="4369262"/>
              <a:chOff x="454200" y="1144025"/>
              <a:chExt cx="6970550" cy="3423650"/>
            </a:xfrm>
          </p:grpSpPr>
          <p:sp>
            <p:nvSpPr>
              <p:cNvPr id="80" name="Google Shape;80;p8"/>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8"/>
          <p:cNvSpPr txBox="1">
            <a:spLocks noGrp="1"/>
          </p:cNvSpPr>
          <p:nvPr>
            <p:ph type="title"/>
          </p:nvPr>
        </p:nvSpPr>
        <p:spPr>
          <a:xfrm>
            <a:off x="1767600" y="1403025"/>
            <a:ext cx="5608800" cy="187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83" name="Google Shape;83;p8"/>
          <p:cNvSpPr txBox="1">
            <a:spLocks noGrp="1"/>
          </p:cNvSpPr>
          <p:nvPr>
            <p:ph type="subTitle" idx="1"/>
          </p:nvPr>
        </p:nvSpPr>
        <p:spPr>
          <a:xfrm>
            <a:off x="2613325" y="3168750"/>
            <a:ext cx="3917400" cy="711900"/>
          </a:xfrm>
          <a:prstGeom prst="rect">
            <a:avLst/>
          </a:prstGeom>
        </p:spPr>
        <p:txBody>
          <a:bodyPr spcFirstLastPara="1" wrap="square" lIns="91425" tIns="91425" rIns="91425" bIns="91425" anchor="t" anchorCtr="0">
            <a:noAutofit/>
          </a:bodyPr>
          <a:lstStyle>
            <a:lvl1pPr lvl="0" algn="ctr">
              <a:spcBef>
                <a:spcPts val="0"/>
              </a:spcBef>
              <a:spcAft>
                <a:spcPts val="0"/>
              </a:spcAft>
              <a:buSzPts val="1500"/>
              <a:buNone/>
              <a:defRPr sz="16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84"/>
        <p:cNvGrpSpPr/>
        <p:nvPr/>
      </p:nvGrpSpPr>
      <p:grpSpPr>
        <a:xfrm>
          <a:off x="0" y="0"/>
          <a:ext cx="0" cy="0"/>
          <a:chOff x="0" y="0"/>
          <a:chExt cx="0" cy="0"/>
        </a:xfrm>
      </p:grpSpPr>
      <p:grpSp>
        <p:nvGrpSpPr>
          <p:cNvPr id="85" name="Google Shape;85;p9"/>
          <p:cNvGrpSpPr/>
          <p:nvPr/>
        </p:nvGrpSpPr>
        <p:grpSpPr>
          <a:xfrm>
            <a:off x="-64744" y="0"/>
            <a:ext cx="9208739" cy="5143520"/>
            <a:chOff x="-64744" y="0"/>
            <a:chExt cx="9208739" cy="5143520"/>
          </a:xfrm>
        </p:grpSpPr>
        <p:grpSp>
          <p:nvGrpSpPr>
            <p:cNvPr id="86" name="Google Shape;86;p9"/>
            <p:cNvGrpSpPr/>
            <p:nvPr/>
          </p:nvGrpSpPr>
          <p:grpSpPr>
            <a:xfrm flipH="1">
              <a:off x="-4" y="0"/>
              <a:ext cx="9144000" cy="5143520"/>
              <a:chOff x="259" y="0"/>
              <a:chExt cx="9144000" cy="5143520"/>
            </a:xfrm>
          </p:grpSpPr>
          <p:sp>
            <p:nvSpPr>
              <p:cNvPr id="87" name="Google Shape;87;p9"/>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9"/>
            <p:cNvGrpSpPr/>
            <p:nvPr/>
          </p:nvGrpSpPr>
          <p:grpSpPr>
            <a:xfrm flipH="1">
              <a:off x="-64744" y="387171"/>
              <a:ext cx="8895816" cy="4369262"/>
              <a:chOff x="454200" y="1144025"/>
              <a:chExt cx="6970550" cy="3423650"/>
            </a:xfrm>
          </p:grpSpPr>
          <p:sp>
            <p:nvSpPr>
              <p:cNvPr id="90" name="Google Shape;90;p9"/>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9"/>
          <p:cNvSpPr txBox="1">
            <a:spLocks noGrp="1"/>
          </p:cNvSpPr>
          <p:nvPr>
            <p:ph type="title"/>
          </p:nvPr>
        </p:nvSpPr>
        <p:spPr>
          <a:xfrm>
            <a:off x="886975" y="1391710"/>
            <a:ext cx="4045200" cy="699600"/>
          </a:xfrm>
          <a:prstGeom prst="rect">
            <a:avLst/>
          </a:prstGeom>
        </p:spPr>
        <p:txBody>
          <a:bodyPr spcFirstLastPara="1" wrap="square" lIns="91425" tIns="91425" rIns="91425" bIns="91425" anchor="b" anchorCtr="0">
            <a:noAutofit/>
          </a:bodyPr>
          <a:lstStyle>
            <a:lvl1pPr lvl="0" algn="l">
              <a:spcBef>
                <a:spcPts val="0"/>
              </a:spcBef>
              <a:spcAft>
                <a:spcPts val="0"/>
              </a:spcAft>
              <a:buSzPts val="4200"/>
              <a:buNone/>
              <a:defRPr sz="30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93" name="Google Shape;93;p9"/>
          <p:cNvSpPr txBox="1">
            <a:spLocks noGrp="1"/>
          </p:cNvSpPr>
          <p:nvPr>
            <p:ph type="subTitle" idx="1"/>
          </p:nvPr>
        </p:nvSpPr>
        <p:spPr>
          <a:xfrm>
            <a:off x="886975" y="2102799"/>
            <a:ext cx="3692700" cy="174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blipFill>
          <a:blip r:embed="rId2">
            <a:alphaModFix/>
          </a:blip>
          <a:stretch>
            <a:fillRect/>
          </a:stretch>
        </a:blipFill>
        <a:effectLst/>
      </p:bgPr>
    </p:bg>
    <p:spTree>
      <p:nvGrpSpPr>
        <p:cNvPr id="1" name="Shape 110"/>
        <p:cNvGrpSpPr/>
        <p:nvPr/>
      </p:nvGrpSpPr>
      <p:grpSpPr>
        <a:xfrm>
          <a:off x="0" y="0"/>
          <a:ext cx="0" cy="0"/>
          <a:chOff x="0" y="0"/>
          <a:chExt cx="0" cy="0"/>
        </a:xfrm>
      </p:grpSpPr>
      <p:grpSp>
        <p:nvGrpSpPr>
          <p:cNvPr id="111" name="Google Shape;111;p13"/>
          <p:cNvGrpSpPr/>
          <p:nvPr/>
        </p:nvGrpSpPr>
        <p:grpSpPr>
          <a:xfrm>
            <a:off x="259" y="0"/>
            <a:ext cx="9310530" cy="5143520"/>
            <a:chOff x="259" y="0"/>
            <a:chExt cx="9310530" cy="5143520"/>
          </a:xfrm>
        </p:grpSpPr>
        <p:grpSp>
          <p:nvGrpSpPr>
            <p:cNvPr id="112" name="Google Shape;112;p13"/>
            <p:cNvGrpSpPr/>
            <p:nvPr/>
          </p:nvGrpSpPr>
          <p:grpSpPr>
            <a:xfrm>
              <a:off x="259" y="0"/>
              <a:ext cx="9144000" cy="5143520"/>
              <a:chOff x="259" y="0"/>
              <a:chExt cx="9144000" cy="5143520"/>
            </a:xfrm>
          </p:grpSpPr>
          <p:sp>
            <p:nvSpPr>
              <p:cNvPr id="113" name="Google Shape;113;p13"/>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3"/>
            <p:cNvGrpSpPr/>
            <p:nvPr/>
          </p:nvGrpSpPr>
          <p:grpSpPr>
            <a:xfrm>
              <a:off x="414973" y="387171"/>
              <a:ext cx="8895816" cy="4369262"/>
              <a:chOff x="454200" y="1144025"/>
              <a:chExt cx="6970550" cy="3423650"/>
            </a:xfrm>
          </p:grpSpPr>
          <p:sp>
            <p:nvSpPr>
              <p:cNvPr id="116" name="Google Shape;116;p13"/>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 name="Google Shape;118;p13"/>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solidFill>
                  <a:schemeClr val="accent2"/>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19" name="Google Shape;119;p13"/>
          <p:cNvSpPr txBox="1">
            <a:spLocks noGrp="1"/>
          </p:cNvSpPr>
          <p:nvPr>
            <p:ph type="title" idx="2" hasCustomPrompt="1"/>
          </p:nvPr>
        </p:nvSpPr>
        <p:spPr>
          <a:xfrm>
            <a:off x="1157700" y="150198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0" name="Google Shape;120;p13"/>
          <p:cNvSpPr txBox="1">
            <a:spLocks noGrp="1"/>
          </p:cNvSpPr>
          <p:nvPr>
            <p:ph type="title" idx="3"/>
          </p:nvPr>
        </p:nvSpPr>
        <p:spPr>
          <a:xfrm>
            <a:off x="1984875" y="139112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1" name="Google Shape;121;p13"/>
          <p:cNvSpPr txBox="1">
            <a:spLocks noGrp="1"/>
          </p:cNvSpPr>
          <p:nvPr>
            <p:ph type="title" idx="4"/>
          </p:nvPr>
        </p:nvSpPr>
        <p:spPr>
          <a:xfrm>
            <a:off x="1984875" y="20680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22" name="Google Shape;122;p13"/>
          <p:cNvSpPr txBox="1">
            <a:spLocks noGrp="1"/>
          </p:cNvSpPr>
          <p:nvPr>
            <p:ph type="title" idx="5" hasCustomPrompt="1"/>
          </p:nvPr>
        </p:nvSpPr>
        <p:spPr>
          <a:xfrm>
            <a:off x="4803375" y="150198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3" name="Google Shape;123;p13"/>
          <p:cNvSpPr txBox="1">
            <a:spLocks noGrp="1"/>
          </p:cNvSpPr>
          <p:nvPr>
            <p:ph type="title" idx="6"/>
          </p:nvPr>
        </p:nvSpPr>
        <p:spPr>
          <a:xfrm>
            <a:off x="5630550" y="139112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4" name="Google Shape;124;p13"/>
          <p:cNvSpPr txBox="1">
            <a:spLocks noGrp="1"/>
          </p:cNvSpPr>
          <p:nvPr>
            <p:ph type="title" idx="7"/>
          </p:nvPr>
        </p:nvSpPr>
        <p:spPr>
          <a:xfrm>
            <a:off x="5630550" y="20680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25" name="Google Shape;125;p13"/>
          <p:cNvSpPr txBox="1">
            <a:spLocks noGrp="1"/>
          </p:cNvSpPr>
          <p:nvPr>
            <p:ph type="title" idx="8" hasCustomPrompt="1"/>
          </p:nvPr>
        </p:nvSpPr>
        <p:spPr>
          <a:xfrm>
            <a:off x="1157700" y="301533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9"/>
          </p:nvPr>
        </p:nvSpPr>
        <p:spPr>
          <a:xfrm>
            <a:off x="1984875" y="290447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27" name="Google Shape;127;p13"/>
          <p:cNvSpPr txBox="1">
            <a:spLocks noGrp="1"/>
          </p:cNvSpPr>
          <p:nvPr>
            <p:ph type="title" idx="13"/>
          </p:nvPr>
        </p:nvSpPr>
        <p:spPr>
          <a:xfrm>
            <a:off x="1984875" y="35815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128" name="Google Shape;128;p13"/>
          <p:cNvSpPr txBox="1">
            <a:spLocks noGrp="1"/>
          </p:cNvSpPr>
          <p:nvPr>
            <p:ph type="title" idx="14" hasCustomPrompt="1"/>
          </p:nvPr>
        </p:nvSpPr>
        <p:spPr>
          <a:xfrm>
            <a:off x="4803375" y="3015333"/>
            <a:ext cx="827100" cy="531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solidFill>
                  <a:schemeClr val="accent3"/>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9" name="Google Shape;129;p13"/>
          <p:cNvSpPr txBox="1">
            <a:spLocks noGrp="1"/>
          </p:cNvSpPr>
          <p:nvPr>
            <p:ph type="title" idx="15"/>
          </p:nvPr>
        </p:nvSpPr>
        <p:spPr>
          <a:xfrm>
            <a:off x="5630550" y="2904475"/>
            <a:ext cx="2355600" cy="753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0" name="Google Shape;130;p13"/>
          <p:cNvSpPr txBox="1">
            <a:spLocks noGrp="1"/>
          </p:cNvSpPr>
          <p:nvPr>
            <p:ph type="title" idx="16"/>
          </p:nvPr>
        </p:nvSpPr>
        <p:spPr>
          <a:xfrm>
            <a:off x="5630550" y="3581575"/>
            <a:ext cx="2355600" cy="75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7">
    <p:bg>
      <p:bgPr>
        <a:blipFill>
          <a:blip r:embed="rId2">
            <a:alphaModFix/>
          </a:blip>
          <a:stretch>
            <a:fillRect/>
          </a:stretch>
        </a:blipFill>
        <a:effectLst/>
      </p:bgPr>
    </p:bg>
    <p:spTree>
      <p:nvGrpSpPr>
        <p:cNvPr id="1" name="Shape 141"/>
        <p:cNvGrpSpPr/>
        <p:nvPr/>
      </p:nvGrpSpPr>
      <p:grpSpPr>
        <a:xfrm>
          <a:off x="0" y="0"/>
          <a:ext cx="0" cy="0"/>
          <a:chOff x="0" y="0"/>
          <a:chExt cx="0" cy="0"/>
        </a:xfrm>
      </p:grpSpPr>
      <p:grpSp>
        <p:nvGrpSpPr>
          <p:cNvPr id="142" name="Google Shape;142;p15"/>
          <p:cNvGrpSpPr/>
          <p:nvPr/>
        </p:nvGrpSpPr>
        <p:grpSpPr>
          <a:xfrm>
            <a:off x="-100669" y="0"/>
            <a:ext cx="9244928" cy="5143520"/>
            <a:chOff x="-100669" y="0"/>
            <a:chExt cx="9244928" cy="5143520"/>
          </a:xfrm>
        </p:grpSpPr>
        <p:grpSp>
          <p:nvGrpSpPr>
            <p:cNvPr id="143" name="Google Shape;143;p15"/>
            <p:cNvGrpSpPr/>
            <p:nvPr/>
          </p:nvGrpSpPr>
          <p:grpSpPr>
            <a:xfrm>
              <a:off x="259" y="0"/>
              <a:ext cx="9144000" cy="5143520"/>
              <a:chOff x="259" y="0"/>
              <a:chExt cx="9144000" cy="5143520"/>
            </a:xfrm>
          </p:grpSpPr>
          <p:sp>
            <p:nvSpPr>
              <p:cNvPr id="144" name="Google Shape;144;p15"/>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5"/>
            <p:cNvGrpSpPr/>
            <p:nvPr/>
          </p:nvGrpSpPr>
          <p:grpSpPr>
            <a:xfrm flipH="1">
              <a:off x="-100669" y="387171"/>
              <a:ext cx="8895816" cy="4369262"/>
              <a:chOff x="454200" y="1144025"/>
              <a:chExt cx="6970550" cy="3423650"/>
            </a:xfrm>
          </p:grpSpPr>
          <p:sp>
            <p:nvSpPr>
              <p:cNvPr id="147" name="Google Shape;147;p15"/>
              <p:cNvSpPr/>
              <p:nvPr/>
            </p:nvSpPr>
            <p:spPr>
              <a:xfrm>
                <a:off x="454200" y="1144025"/>
                <a:ext cx="6927675" cy="3423650"/>
              </a:xfrm>
              <a:custGeom>
                <a:avLst/>
                <a:gdLst/>
                <a:ahLst/>
                <a:cxnLst/>
                <a:rect l="l" t="t" r="r" b="b"/>
                <a:pathLst>
                  <a:path w="277107" h="136946" extrusionOk="0">
                    <a:moveTo>
                      <a:pt x="16563" y="0"/>
                    </a:moveTo>
                    <a:cubicBezTo>
                      <a:pt x="7419" y="0"/>
                      <a:pt x="1" y="7418"/>
                      <a:pt x="1" y="16562"/>
                    </a:cubicBezTo>
                    <a:lnTo>
                      <a:pt x="1" y="120384"/>
                    </a:lnTo>
                    <a:cubicBezTo>
                      <a:pt x="1" y="129528"/>
                      <a:pt x="7419" y="136946"/>
                      <a:pt x="16563" y="136946"/>
                    </a:cubicBezTo>
                    <a:lnTo>
                      <a:pt x="277107" y="136946"/>
                    </a:lnTo>
                    <a:lnTo>
                      <a:pt x="277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555125" y="1234800"/>
                <a:ext cx="6869625" cy="3242100"/>
              </a:xfrm>
              <a:custGeom>
                <a:avLst/>
                <a:gdLst/>
                <a:ahLst/>
                <a:cxnLst/>
                <a:rect l="l" t="t" r="r" b="b"/>
                <a:pathLst>
                  <a:path w="274785" h="129684" extrusionOk="0">
                    <a:moveTo>
                      <a:pt x="18241" y="1"/>
                    </a:moveTo>
                    <a:lnTo>
                      <a:pt x="18241" y="894"/>
                    </a:lnTo>
                    <a:lnTo>
                      <a:pt x="21979" y="894"/>
                    </a:lnTo>
                    <a:lnTo>
                      <a:pt x="21979" y="1"/>
                    </a:lnTo>
                    <a:close/>
                    <a:moveTo>
                      <a:pt x="25718" y="1"/>
                    </a:moveTo>
                    <a:lnTo>
                      <a:pt x="25718" y="894"/>
                    </a:lnTo>
                    <a:lnTo>
                      <a:pt x="29456" y="894"/>
                    </a:lnTo>
                    <a:lnTo>
                      <a:pt x="29456" y="1"/>
                    </a:lnTo>
                    <a:close/>
                    <a:moveTo>
                      <a:pt x="33195" y="1"/>
                    </a:moveTo>
                    <a:lnTo>
                      <a:pt x="33195" y="894"/>
                    </a:lnTo>
                    <a:lnTo>
                      <a:pt x="36933" y="894"/>
                    </a:lnTo>
                    <a:lnTo>
                      <a:pt x="36933" y="1"/>
                    </a:lnTo>
                    <a:close/>
                    <a:moveTo>
                      <a:pt x="40672" y="1"/>
                    </a:moveTo>
                    <a:lnTo>
                      <a:pt x="40672" y="894"/>
                    </a:lnTo>
                    <a:lnTo>
                      <a:pt x="44410" y="894"/>
                    </a:lnTo>
                    <a:lnTo>
                      <a:pt x="44410" y="1"/>
                    </a:lnTo>
                    <a:close/>
                    <a:moveTo>
                      <a:pt x="48149" y="1"/>
                    </a:moveTo>
                    <a:lnTo>
                      <a:pt x="48149" y="894"/>
                    </a:lnTo>
                    <a:lnTo>
                      <a:pt x="51888" y="894"/>
                    </a:lnTo>
                    <a:lnTo>
                      <a:pt x="51888" y="1"/>
                    </a:lnTo>
                    <a:close/>
                    <a:moveTo>
                      <a:pt x="55626" y="1"/>
                    </a:moveTo>
                    <a:lnTo>
                      <a:pt x="55626" y="894"/>
                    </a:lnTo>
                    <a:lnTo>
                      <a:pt x="59353" y="894"/>
                    </a:lnTo>
                    <a:lnTo>
                      <a:pt x="59365" y="1"/>
                    </a:lnTo>
                    <a:close/>
                    <a:moveTo>
                      <a:pt x="63103" y="1"/>
                    </a:moveTo>
                    <a:lnTo>
                      <a:pt x="63103" y="894"/>
                    </a:lnTo>
                    <a:lnTo>
                      <a:pt x="66842" y="894"/>
                    </a:lnTo>
                    <a:lnTo>
                      <a:pt x="66842" y="1"/>
                    </a:lnTo>
                    <a:close/>
                    <a:moveTo>
                      <a:pt x="70580" y="1"/>
                    </a:moveTo>
                    <a:lnTo>
                      <a:pt x="70580" y="894"/>
                    </a:lnTo>
                    <a:lnTo>
                      <a:pt x="74319" y="894"/>
                    </a:lnTo>
                    <a:lnTo>
                      <a:pt x="74319" y="1"/>
                    </a:lnTo>
                    <a:close/>
                    <a:moveTo>
                      <a:pt x="78058" y="1"/>
                    </a:moveTo>
                    <a:lnTo>
                      <a:pt x="78058" y="894"/>
                    </a:lnTo>
                    <a:lnTo>
                      <a:pt x="81796" y="894"/>
                    </a:lnTo>
                    <a:lnTo>
                      <a:pt x="81796" y="1"/>
                    </a:lnTo>
                    <a:close/>
                    <a:moveTo>
                      <a:pt x="85535" y="1"/>
                    </a:moveTo>
                    <a:lnTo>
                      <a:pt x="85535" y="894"/>
                    </a:lnTo>
                    <a:lnTo>
                      <a:pt x="89273" y="894"/>
                    </a:lnTo>
                    <a:lnTo>
                      <a:pt x="89273" y="1"/>
                    </a:lnTo>
                    <a:close/>
                    <a:moveTo>
                      <a:pt x="93012" y="1"/>
                    </a:moveTo>
                    <a:lnTo>
                      <a:pt x="93012" y="894"/>
                    </a:lnTo>
                    <a:lnTo>
                      <a:pt x="96750" y="894"/>
                    </a:lnTo>
                    <a:lnTo>
                      <a:pt x="96750" y="1"/>
                    </a:lnTo>
                    <a:close/>
                    <a:moveTo>
                      <a:pt x="100489" y="1"/>
                    </a:moveTo>
                    <a:lnTo>
                      <a:pt x="100489" y="894"/>
                    </a:lnTo>
                    <a:lnTo>
                      <a:pt x="104227" y="894"/>
                    </a:lnTo>
                    <a:lnTo>
                      <a:pt x="104227" y="1"/>
                    </a:lnTo>
                    <a:close/>
                    <a:moveTo>
                      <a:pt x="107966" y="1"/>
                    </a:moveTo>
                    <a:lnTo>
                      <a:pt x="107966" y="894"/>
                    </a:lnTo>
                    <a:lnTo>
                      <a:pt x="111705" y="894"/>
                    </a:lnTo>
                    <a:lnTo>
                      <a:pt x="111705" y="1"/>
                    </a:lnTo>
                    <a:close/>
                    <a:moveTo>
                      <a:pt x="115443" y="1"/>
                    </a:moveTo>
                    <a:lnTo>
                      <a:pt x="115443" y="894"/>
                    </a:lnTo>
                    <a:lnTo>
                      <a:pt x="119182" y="894"/>
                    </a:lnTo>
                    <a:lnTo>
                      <a:pt x="119182" y="1"/>
                    </a:lnTo>
                    <a:close/>
                    <a:moveTo>
                      <a:pt x="122920" y="1"/>
                    </a:moveTo>
                    <a:lnTo>
                      <a:pt x="122920" y="894"/>
                    </a:lnTo>
                    <a:lnTo>
                      <a:pt x="126659" y="894"/>
                    </a:lnTo>
                    <a:lnTo>
                      <a:pt x="126659" y="1"/>
                    </a:lnTo>
                    <a:close/>
                    <a:moveTo>
                      <a:pt x="130397" y="1"/>
                    </a:moveTo>
                    <a:lnTo>
                      <a:pt x="130397" y="894"/>
                    </a:lnTo>
                    <a:lnTo>
                      <a:pt x="134136" y="894"/>
                    </a:lnTo>
                    <a:lnTo>
                      <a:pt x="134136" y="1"/>
                    </a:lnTo>
                    <a:close/>
                    <a:moveTo>
                      <a:pt x="137875" y="1"/>
                    </a:moveTo>
                    <a:lnTo>
                      <a:pt x="137875" y="894"/>
                    </a:lnTo>
                    <a:lnTo>
                      <a:pt x="141613" y="894"/>
                    </a:lnTo>
                    <a:lnTo>
                      <a:pt x="141613" y="1"/>
                    </a:lnTo>
                    <a:close/>
                    <a:moveTo>
                      <a:pt x="145352" y="1"/>
                    </a:moveTo>
                    <a:lnTo>
                      <a:pt x="145352" y="894"/>
                    </a:lnTo>
                    <a:lnTo>
                      <a:pt x="149078" y="894"/>
                    </a:lnTo>
                    <a:lnTo>
                      <a:pt x="149090" y="1"/>
                    </a:lnTo>
                    <a:close/>
                    <a:moveTo>
                      <a:pt x="152817" y="1"/>
                    </a:moveTo>
                    <a:lnTo>
                      <a:pt x="152817" y="894"/>
                    </a:lnTo>
                    <a:lnTo>
                      <a:pt x="156555" y="894"/>
                    </a:lnTo>
                    <a:lnTo>
                      <a:pt x="156567" y="1"/>
                    </a:lnTo>
                    <a:close/>
                    <a:moveTo>
                      <a:pt x="160306" y="1"/>
                    </a:moveTo>
                    <a:lnTo>
                      <a:pt x="160306" y="894"/>
                    </a:lnTo>
                    <a:lnTo>
                      <a:pt x="164044" y="894"/>
                    </a:lnTo>
                    <a:lnTo>
                      <a:pt x="164044" y="1"/>
                    </a:lnTo>
                    <a:close/>
                    <a:moveTo>
                      <a:pt x="167783" y="1"/>
                    </a:moveTo>
                    <a:lnTo>
                      <a:pt x="167783" y="894"/>
                    </a:lnTo>
                    <a:lnTo>
                      <a:pt x="171522" y="894"/>
                    </a:lnTo>
                    <a:lnTo>
                      <a:pt x="171522" y="1"/>
                    </a:lnTo>
                    <a:close/>
                    <a:moveTo>
                      <a:pt x="175260" y="1"/>
                    </a:moveTo>
                    <a:lnTo>
                      <a:pt x="175260" y="894"/>
                    </a:lnTo>
                    <a:lnTo>
                      <a:pt x="178999" y="894"/>
                    </a:lnTo>
                    <a:lnTo>
                      <a:pt x="178999" y="1"/>
                    </a:lnTo>
                    <a:close/>
                    <a:moveTo>
                      <a:pt x="182737" y="1"/>
                    </a:moveTo>
                    <a:lnTo>
                      <a:pt x="182737" y="894"/>
                    </a:lnTo>
                    <a:lnTo>
                      <a:pt x="186476" y="894"/>
                    </a:lnTo>
                    <a:lnTo>
                      <a:pt x="186476" y="1"/>
                    </a:lnTo>
                    <a:close/>
                    <a:moveTo>
                      <a:pt x="190214" y="1"/>
                    </a:moveTo>
                    <a:lnTo>
                      <a:pt x="190214" y="894"/>
                    </a:lnTo>
                    <a:lnTo>
                      <a:pt x="193953" y="894"/>
                    </a:lnTo>
                    <a:lnTo>
                      <a:pt x="193953" y="1"/>
                    </a:lnTo>
                    <a:close/>
                    <a:moveTo>
                      <a:pt x="197692" y="1"/>
                    </a:moveTo>
                    <a:lnTo>
                      <a:pt x="197692" y="894"/>
                    </a:lnTo>
                    <a:lnTo>
                      <a:pt x="201430" y="894"/>
                    </a:lnTo>
                    <a:lnTo>
                      <a:pt x="201430" y="1"/>
                    </a:lnTo>
                    <a:close/>
                    <a:moveTo>
                      <a:pt x="205169" y="1"/>
                    </a:moveTo>
                    <a:lnTo>
                      <a:pt x="205169" y="894"/>
                    </a:lnTo>
                    <a:lnTo>
                      <a:pt x="208907" y="894"/>
                    </a:lnTo>
                    <a:lnTo>
                      <a:pt x="208907" y="1"/>
                    </a:lnTo>
                    <a:close/>
                    <a:moveTo>
                      <a:pt x="212646" y="1"/>
                    </a:moveTo>
                    <a:lnTo>
                      <a:pt x="212646" y="894"/>
                    </a:lnTo>
                    <a:lnTo>
                      <a:pt x="216384" y="894"/>
                    </a:lnTo>
                    <a:lnTo>
                      <a:pt x="216384" y="1"/>
                    </a:lnTo>
                    <a:close/>
                    <a:moveTo>
                      <a:pt x="220123" y="1"/>
                    </a:moveTo>
                    <a:lnTo>
                      <a:pt x="220123" y="894"/>
                    </a:lnTo>
                    <a:lnTo>
                      <a:pt x="223861" y="894"/>
                    </a:lnTo>
                    <a:lnTo>
                      <a:pt x="223861" y="1"/>
                    </a:lnTo>
                    <a:close/>
                    <a:moveTo>
                      <a:pt x="227600" y="1"/>
                    </a:moveTo>
                    <a:lnTo>
                      <a:pt x="227600" y="894"/>
                    </a:lnTo>
                    <a:lnTo>
                      <a:pt x="231339" y="894"/>
                    </a:lnTo>
                    <a:lnTo>
                      <a:pt x="231339" y="1"/>
                    </a:lnTo>
                    <a:close/>
                    <a:moveTo>
                      <a:pt x="235077" y="1"/>
                    </a:moveTo>
                    <a:lnTo>
                      <a:pt x="235077" y="894"/>
                    </a:lnTo>
                    <a:lnTo>
                      <a:pt x="238816" y="894"/>
                    </a:lnTo>
                    <a:lnTo>
                      <a:pt x="238816" y="1"/>
                    </a:lnTo>
                    <a:close/>
                    <a:moveTo>
                      <a:pt x="242554" y="1"/>
                    </a:moveTo>
                    <a:lnTo>
                      <a:pt x="242554" y="894"/>
                    </a:lnTo>
                    <a:lnTo>
                      <a:pt x="246281" y="894"/>
                    </a:lnTo>
                    <a:lnTo>
                      <a:pt x="246293" y="1"/>
                    </a:lnTo>
                    <a:close/>
                    <a:moveTo>
                      <a:pt x="250031" y="1"/>
                    </a:moveTo>
                    <a:lnTo>
                      <a:pt x="250031" y="894"/>
                    </a:lnTo>
                    <a:lnTo>
                      <a:pt x="253770" y="894"/>
                    </a:lnTo>
                    <a:lnTo>
                      <a:pt x="253770" y="1"/>
                    </a:lnTo>
                    <a:close/>
                    <a:moveTo>
                      <a:pt x="257509" y="1"/>
                    </a:moveTo>
                    <a:lnTo>
                      <a:pt x="257509" y="894"/>
                    </a:lnTo>
                    <a:lnTo>
                      <a:pt x="261247" y="894"/>
                    </a:lnTo>
                    <a:lnTo>
                      <a:pt x="261247" y="1"/>
                    </a:lnTo>
                    <a:close/>
                    <a:moveTo>
                      <a:pt x="264986" y="1"/>
                    </a:moveTo>
                    <a:lnTo>
                      <a:pt x="264986" y="894"/>
                    </a:lnTo>
                    <a:lnTo>
                      <a:pt x="268724" y="894"/>
                    </a:lnTo>
                    <a:lnTo>
                      <a:pt x="268724" y="1"/>
                    </a:lnTo>
                    <a:close/>
                    <a:moveTo>
                      <a:pt x="13383" y="1"/>
                    </a:moveTo>
                    <a:cubicBezTo>
                      <a:pt x="12478" y="1"/>
                      <a:pt x="11573" y="96"/>
                      <a:pt x="10692" y="275"/>
                    </a:cubicBezTo>
                    <a:lnTo>
                      <a:pt x="10859" y="1156"/>
                    </a:lnTo>
                    <a:cubicBezTo>
                      <a:pt x="11692" y="989"/>
                      <a:pt x="12537" y="894"/>
                      <a:pt x="13383" y="894"/>
                    </a:cubicBezTo>
                    <a:lnTo>
                      <a:pt x="14502" y="894"/>
                    </a:lnTo>
                    <a:lnTo>
                      <a:pt x="14502" y="1"/>
                    </a:lnTo>
                    <a:close/>
                    <a:moveTo>
                      <a:pt x="272475" y="1"/>
                    </a:moveTo>
                    <a:lnTo>
                      <a:pt x="272475" y="894"/>
                    </a:lnTo>
                    <a:lnTo>
                      <a:pt x="273892" y="894"/>
                    </a:lnTo>
                    <a:lnTo>
                      <a:pt x="273892" y="2311"/>
                    </a:lnTo>
                    <a:lnTo>
                      <a:pt x="274785" y="2311"/>
                    </a:lnTo>
                    <a:lnTo>
                      <a:pt x="274785" y="1"/>
                    </a:lnTo>
                    <a:close/>
                    <a:moveTo>
                      <a:pt x="7061" y="1596"/>
                    </a:moveTo>
                    <a:cubicBezTo>
                      <a:pt x="5929" y="2203"/>
                      <a:pt x="4882" y="2977"/>
                      <a:pt x="3965" y="3882"/>
                    </a:cubicBezTo>
                    <a:lnTo>
                      <a:pt x="4596" y="4513"/>
                    </a:lnTo>
                    <a:cubicBezTo>
                      <a:pt x="5453" y="3668"/>
                      <a:pt x="6418" y="2942"/>
                      <a:pt x="7489" y="2382"/>
                    </a:cubicBezTo>
                    <a:lnTo>
                      <a:pt x="7489" y="2370"/>
                    </a:lnTo>
                    <a:lnTo>
                      <a:pt x="7061" y="1596"/>
                    </a:lnTo>
                    <a:close/>
                    <a:moveTo>
                      <a:pt x="1643" y="6954"/>
                    </a:moveTo>
                    <a:cubicBezTo>
                      <a:pt x="1024" y="8085"/>
                      <a:pt x="572" y="9299"/>
                      <a:pt x="310" y="10562"/>
                    </a:cubicBezTo>
                    <a:lnTo>
                      <a:pt x="1179" y="10752"/>
                    </a:lnTo>
                    <a:cubicBezTo>
                      <a:pt x="1429" y="9573"/>
                      <a:pt x="1846" y="8442"/>
                      <a:pt x="2429" y="7394"/>
                    </a:cubicBezTo>
                    <a:lnTo>
                      <a:pt x="2429" y="7383"/>
                    </a:lnTo>
                    <a:lnTo>
                      <a:pt x="1643" y="6954"/>
                    </a:lnTo>
                    <a:close/>
                    <a:moveTo>
                      <a:pt x="0" y="14383"/>
                    </a:moveTo>
                    <a:lnTo>
                      <a:pt x="0" y="18122"/>
                    </a:lnTo>
                    <a:lnTo>
                      <a:pt x="893" y="18122"/>
                    </a:lnTo>
                    <a:lnTo>
                      <a:pt x="893" y="14383"/>
                    </a:lnTo>
                    <a:close/>
                    <a:moveTo>
                      <a:pt x="0" y="21861"/>
                    </a:moveTo>
                    <a:lnTo>
                      <a:pt x="0" y="25599"/>
                    </a:lnTo>
                    <a:lnTo>
                      <a:pt x="893" y="25599"/>
                    </a:lnTo>
                    <a:lnTo>
                      <a:pt x="893" y="21861"/>
                    </a:lnTo>
                    <a:close/>
                    <a:moveTo>
                      <a:pt x="0" y="29338"/>
                    </a:moveTo>
                    <a:lnTo>
                      <a:pt x="0" y="33076"/>
                    </a:lnTo>
                    <a:lnTo>
                      <a:pt x="893" y="33076"/>
                    </a:lnTo>
                    <a:lnTo>
                      <a:pt x="893" y="29338"/>
                    </a:lnTo>
                    <a:close/>
                    <a:moveTo>
                      <a:pt x="0" y="36815"/>
                    </a:moveTo>
                    <a:lnTo>
                      <a:pt x="0" y="40553"/>
                    </a:lnTo>
                    <a:lnTo>
                      <a:pt x="893" y="40553"/>
                    </a:lnTo>
                    <a:lnTo>
                      <a:pt x="893" y="36815"/>
                    </a:lnTo>
                    <a:close/>
                    <a:moveTo>
                      <a:pt x="0" y="44292"/>
                    </a:moveTo>
                    <a:lnTo>
                      <a:pt x="0" y="48030"/>
                    </a:lnTo>
                    <a:lnTo>
                      <a:pt x="893" y="48030"/>
                    </a:lnTo>
                    <a:lnTo>
                      <a:pt x="893" y="44292"/>
                    </a:lnTo>
                    <a:close/>
                    <a:moveTo>
                      <a:pt x="0" y="51769"/>
                    </a:moveTo>
                    <a:lnTo>
                      <a:pt x="0" y="55508"/>
                    </a:lnTo>
                    <a:lnTo>
                      <a:pt x="893" y="55508"/>
                    </a:lnTo>
                    <a:lnTo>
                      <a:pt x="893" y="51769"/>
                    </a:lnTo>
                    <a:close/>
                    <a:moveTo>
                      <a:pt x="0" y="59246"/>
                    </a:moveTo>
                    <a:lnTo>
                      <a:pt x="0" y="62985"/>
                    </a:lnTo>
                    <a:lnTo>
                      <a:pt x="893" y="62985"/>
                    </a:lnTo>
                    <a:lnTo>
                      <a:pt x="893" y="59246"/>
                    </a:lnTo>
                    <a:close/>
                    <a:moveTo>
                      <a:pt x="0" y="66723"/>
                    </a:moveTo>
                    <a:lnTo>
                      <a:pt x="0" y="70462"/>
                    </a:lnTo>
                    <a:lnTo>
                      <a:pt x="893" y="70462"/>
                    </a:lnTo>
                    <a:lnTo>
                      <a:pt x="893" y="66723"/>
                    </a:lnTo>
                    <a:close/>
                    <a:moveTo>
                      <a:pt x="0" y="74200"/>
                    </a:moveTo>
                    <a:lnTo>
                      <a:pt x="0" y="77939"/>
                    </a:lnTo>
                    <a:lnTo>
                      <a:pt x="893" y="77939"/>
                    </a:lnTo>
                    <a:lnTo>
                      <a:pt x="893" y="74200"/>
                    </a:lnTo>
                    <a:close/>
                    <a:moveTo>
                      <a:pt x="0" y="81677"/>
                    </a:moveTo>
                    <a:lnTo>
                      <a:pt x="0" y="85416"/>
                    </a:lnTo>
                    <a:lnTo>
                      <a:pt x="893" y="85416"/>
                    </a:lnTo>
                    <a:lnTo>
                      <a:pt x="893" y="81677"/>
                    </a:lnTo>
                    <a:close/>
                    <a:moveTo>
                      <a:pt x="0" y="89155"/>
                    </a:moveTo>
                    <a:lnTo>
                      <a:pt x="0" y="92893"/>
                    </a:lnTo>
                    <a:lnTo>
                      <a:pt x="893" y="92893"/>
                    </a:lnTo>
                    <a:lnTo>
                      <a:pt x="893" y="89155"/>
                    </a:lnTo>
                    <a:close/>
                    <a:moveTo>
                      <a:pt x="0" y="96632"/>
                    </a:moveTo>
                    <a:lnTo>
                      <a:pt x="0" y="100370"/>
                    </a:lnTo>
                    <a:lnTo>
                      <a:pt x="893" y="100370"/>
                    </a:lnTo>
                    <a:lnTo>
                      <a:pt x="893" y="96632"/>
                    </a:lnTo>
                    <a:close/>
                    <a:moveTo>
                      <a:pt x="0" y="104109"/>
                    </a:moveTo>
                    <a:lnTo>
                      <a:pt x="0" y="107847"/>
                    </a:lnTo>
                    <a:lnTo>
                      <a:pt x="893" y="107847"/>
                    </a:lnTo>
                    <a:lnTo>
                      <a:pt x="893" y="104109"/>
                    </a:lnTo>
                    <a:close/>
                    <a:moveTo>
                      <a:pt x="0" y="111586"/>
                    </a:moveTo>
                    <a:lnTo>
                      <a:pt x="0" y="115324"/>
                    </a:lnTo>
                    <a:lnTo>
                      <a:pt x="893" y="115324"/>
                    </a:lnTo>
                    <a:lnTo>
                      <a:pt x="893" y="111586"/>
                    </a:lnTo>
                    <a:close/>
                    <a:moveTo>
                      <a:pt x="1179" y="118944"/>
                    </a:moveTo>
                    <a:lnTo>
                      <a:pt x="298" y="119134"/>
                    </a:lnTo>
                    <a:cubicBezTo>
                      <a:pt x="572" y="120396"/>
                      <a:pt x="1024" y="121611"/>
                      <a:pt x="1655" y="122742"/>
                    </a:cubicBezTo>
                    <a:lnTo>
                      <a:pt x="2441" y="122313"/>
                    </a:lnTo>
                    <a:cubicBezTo>
                      <a:pt x="1858" y="121254"/>
                      <a:pt x="1429" y="120123"/>
                      <a:pt x="1179" y="118944"/>
                    </a:cubicBezTo>
                    <a:close/>
                    <a:moveTo>
                      <a:pt x="4608" y="125183"/>
                    </a:moveTo>
                    <a:lnTo>
                      <a:pt x="3977" y="125814"/>
                    </a:lnTo>
                    <a:cubicBezTo>
                      <a:pt x="4894" y="126719"/>
                      <a:pt x="5941" y="127493"/>
                      <a:pt x="7072" y="128100"/>
                    </a:cubicBezTo>
                    <a:lnTo>
                      <a:pt x="7501" y="127314"/>
                    </a:lnTo>
                    <a:cubicBezTo>
                      <a:pt x="6430" y="126742"/>
                      <a:pt x="5465" y="126028"/>
                      <a:pt x="4608" y="125183"/>
                    </a:cubicBezTo>
                    <a:close/>
                    <a:moveTo>
                      <a:pt x="10882" y="128540"/>
                    </a:moveTo>
                    <a:lnTo>
                      <a:pt x="10704" y="129421"/>
                    </a:lnTo>
                    <a:cubicBezTo>
                      <a:pt x="11585" y="129600"/>
                      <a:pt x="12478" y="129683"/>
                      <a:pt x="13383" y="129683"/>
                    </a:cubicBezTo>
                    <a:lnTo>
                      <a:pt x="14514" y="129683"/>
                    </a:lnTo>
                    <a:lnTo>
                      <a:pt x="14514" y="128790"/>
                    </a:lnTo>
                    <a:lnTo>
                      <a:pt x="13383" y="128790"/>
                    </a:lnTo>
                    <a:cubicBezTo>
                      <a:pt x="12537" y="128790"/>
                      <a:pt x="11704" y="128707"/>
                      <a:pt x="10882" y="128540"/>
                    </a:cubicBezTo>
                    <a:close/>
                    <a:moveTo>
                      <a:pt x="18252" y="128790"/>
                    </a:moveTo>
                    <a:lnTo>
                      <a:pt x="18252" y="129683"/>
                    </a:lnTo>
                    <a:lnTo>
                      <a:pt x="21991" y="129683"/>
                    </a:lnTo>
                    <a:lnTo>
                      <a:pt x="21991" y="128790"/>
                    </a:lnTo>
                    <a:close/>
                    <a:moveTo>
                      <a:pt x="25730" y="128790"/>
                    </a:moveTo>
                    <a:lnTo>
                      <a:pt x="25730" y="129683"/>
                    </a:lnTo>
                    <a:lnTo>
                      <a:pt x="29468" y="129683"/>
                    </a:lnTo>
                    <a:lnTo>
                      <a:pt x="29468" y="128790"/>
                    </a:lnTo>
                    <a:close/>
                    <a:moveTo>
                      <a:pt x="33207" y="128790"/>
                    </a:moveTo>
                    <a:lnTo>
                      <a:pt x="33207" y="129683"/>
                    </a:lnTo>
                    <a:lnTo>
                      <a:pt x="36945" y="129683"/>
                    </a:lnTo>
                    <a:lnTo>
                      <a:pt x="36945" y="128790"/>
                    </a:lnTo>
                    <a:close/>
                    <a:moveTo>
                      <a:pt x="40684" y="128790"/>
                    </a:moveTo>
                    <a:lnTo>
                      <a:pt x="40684" y="129683"/>
                    </a:lnTo>
                    <a:lnTo>
                      <a:pt x="44422" y="129683"/>
                    </a:lnTo>
                    <a:lnTo>
                      <a:pt x="44422" y="128790"/>
                    </a:lnTo>
                    <a:close/>
                    <a:moveTo>
                      <a:pt x="48161" y="128790"/>
                    </a:moveTo>
                    <a:lnTo>
                      <a:pt x="48161" y="129683"/>
                    </a:lnTo>
                    <a:lnTo>
                      <a:pt x="51900" y="129683"/>
                    </a:lnTo>
                    <a:lnTo>
                      <a:pt x="51900" y="128790"/>
                    </a:lnTo>
                    <a:close/>
                    <a:moveTo>
                      <a:pt x="55638" y="128790"/>
                    </a:moveTo>
                    <a:lnTo>
                      <a:pt x="55638" y="129683"/>
                    </a:lnTo>
                    <a:lnTo>
                      <a:pt x="59377" y="129683"/>
                    </a:lnTo>
                    <a:lnTo>
                      <a:pt x="59377" y="128790"/>
                    </a:lnTo>
                    <a:close/>
                    <a:moveTo>
                      <a:pt x="63115" y="128790"/>
                    </a:moveTo>
                    <a:lnTo>
                      <a:pt x="63115" y="129683"/>
                    </a:lnTo>
                    <a:lnTo>
                      <a:pt x="66854" y="129683"/>
                    </a:lnTo>
                    <a:lnTo>
                      <a:pt x="66854" y="128790"/>
                    </a:lnTo>
                    <a:close/>
                    <a:moveTo>
                      <a:pt x="70592" y="128790"/>
                    </a:moveTo>
                    <a:lnTo>
                      <a:pt x="70592" y="129683"/>
                    </a:lnTo>
                    <a:lnTo>
                      <a:pt x="74331" y="129683"/>
                    </a:lnTo>
                    <a:lnTo>
                      <a:pt x="74331" y="128790"/>
                    </a:lnTo>
                    <a:close/>
                    <a:moveTo>
                      <a:pt x="78069" y="128790"/>
                    </a:moveTo>
                    <a:lnTo>
                      <a:pt x="78069" y="129683"/>
                    </a:lnTo>
                    <a:lnTo>
                      <a:pt x="81808" y="129683"/>
                    </a:lnTo>
                    <a:lnTo>
                      <a:pt x="81808" y="128790"/>
                    </a:lnTo>
                    <a:close/>
                    <a:moveTo>
                      <a:pt x="85547" y="128790"/>
                    </a:moveTo>
                    <a:lnTo>
                      <a:pt x="85547" y="129683"/>
                    </a:lnTo>
                    <a:lnTo>
                      <a:pt x="89285" y="129683"/>
                    </a:lnTo>
                    <a:lnTo>
                      <a:pt x="89285" y="128790"/>
                    </a:lnTo>
                    <a:close/>
                    <a:moveTo>
                      <a:pt x="93024" y="128790"/>
                    </a:moveTo>
                    <a:lnTo>
                      <a:pt x="93024" y="129683"/>
                    </a:lnTo>
                    <a:lnTo>
                      <a:pt x="96762" y="129683"/>
                    </a:lnTo>
                    <a:lnTo>
                      <a:pt x="96762" y="128790"/>
                    </a:lnTo>
                    <a:close/>
                    <a:moveTo>
                      <a:pt x="100501" y="128790"/>
                    </a:moveTo>
                    <a:lnTo>
                      <a:pt x="100501" y="129683"/>
                    </a:lnTo>
                    <a:lnTo>
                      <a:pt x="104239" y="129683"/>
                    </a:lnTo>
                    <a:lnTo>
                      <a:pt x="104239" y="128790"/>
                    </a:lnTo>
                    <a:close/>
                    <a:moveTo>
                      <a:pt x="107978" y="128790"/>
                    </a:moveTo>
                    <a:lnTo>
                      <a:pt x="107978" y="129683"/>
                    </a:lnTo>
                    <a:lnTo>
                      <a:pt x="111717" y="129683"/>
                    </a:lnTo>
                    <a:lnTo>
                      <a:pt x="111717" y="128790"/>
                    </a:lnTo>
                    <a:close/>
                    <a:moveTo>
                      <a:pt x="115455" y="128790"/>
                    </a:moveTo>
                    <a:lnTo>
                      <a:pt x="115455" y="129683"/>
                    </a:lnTo>
                    <a:lnTo>
                      <a:pt x="119194" y="129683"/>
                    </a:lnTo>
                    <a:lnTo>
                      <a:pt x="119194" y="128790"/>
                    </a:lnTo>
                    <a:close/>
                    <a:moveTo>
                      <a:pt x="122932" y="128790"/>
                    </a:moveTo>
                    <a:lnTo>
                      <a:pt x="122932" y="129683"/>
                    </a:lnTo>
                    <a:lnTo>
                      <a:pt x="126671" y="129683"/>
                    </a:lnTo>
                    <a:lnTo>
                      <a:pt x="126671" y="128790"/>
                    </a:lnTo>
                    <a:close/>
                    <a:moveTo>
                      <a:pt x="130409" y="128790"/>
                    </a:moveTo>
                    <a:lnTo>
                      <a:pt x="130409" y="129683"/>
                    </a:lnTo>
                    <a:lnTo>
                      <a:pt x="134148" y="129683"/>
                    </a:lnTo>
                    <a:lnTo>
                      <a:pt x="134148" y="128790"/>
                    </a:lnTo>
                    <a:close/>
                    <a:moveTo>
                      <a:pt x="137886" y="128790"/>
                    </a:moveTo>
                    <a:lnTo>
                      <a:pt x="137886" y="129683"/>
                    </a:lnTo>
                    <a:lnTo>
                      <a:pt x="141625" y="129683"/>
                    </a:lnTo>
                    <a:lnTo>
                      <a:pt x="141625" y="128790"/>
                    </a:lnTo>
                    <a:close/>
                    <a:moveTo>
                      <a:pt x="145364" y="128790"/>
                    </a:moveTo>
                    <a:lnTo>
                      <a:pt x="145364" y="129683"/>
                    </a:lnTo>
                    <a:lnTo>
                      <a:pt x="149102" y="129683"/>
                    </a:lnTo>
                    <a:lnTo>
                      <a:pt x="149102" y="128790"/>
                    </a:lnTo>
                    <a:close/>
                    <a:moveTo>
                      <a:pt x="152841" y="128790"/>
                    </a:moveTo>
                    <a:lnTo>
                      <a:pt x="152841" y="129683"/>
                    </a:lnTo>
                    <a:lnTo>
                      <a:pt x="156579" y="129683"/>
                    </a:lnTo>
                    <a:lnTo>
                      <a:pt x="156579" y="128790"/>
                    </a:lnTo>
                    <a:close/>
                    <a:moveTo>
                      <a:pt x="160318" y="128790"/>
                    </a:moveTo>
                    <a:lnTo>
                      <a:pt x="160318" y="129683"/>
                    </a:lnTo>
                    <a:lnTo>
                      <a:pt x="164056" y="129683"/>
                    </a:lnTo>
                    <a:lnTo>
                      <a:pt x="164056" y="128790"/>
                    </a:lnTo>
                    <a:close/>
                    <a:moveTo>
                      <a:pt x="167795" y="128790"/>
                    </a:moveTo>
                    <a:lnTo>
                      <a:pt x="167795" y="129683"/>
                    </a:lnTo>
                    <a:lnTo>
                      <a:pt x="171534" y="129683"/>
                    </a:lnTo>
                    <a:lnTo>
                      <a:pt x="171534" y="128790"/>
                    </a:lnTo>
                    <a:close/>
                    <a:moveTo>
                      <a:pt x="175272" y="128790"/>
                    </a:moveTo>
                    <a:lnTo>
                      <a:pt x="175272" y="129683"/>
                    </a:lnTo>
                    <a:lnTo>
                      <a:pt x="179011" y="129683"/>
                    </a:lnTo>
                    <a:lnTo>
                      <a:pt x="179011" y="128790"/>
                    </a:lnTo>
                    <a:close/>
                    <a:moveTo>
                      <a:pt x="182749" y="128790"/>
                    </a:moveTo>
                    <a:lnTo>
                      <a:pt x="182749" y="129683"/>
                    </a:lnTo>
                    <a:lnTo>
                      <a:pt x="186488" y="129683"/>
                    </a:lnTo>
                    <a:lnTo>
                      <a:pt x="186488" y="128790"/>
                    </a:lnTo>
                    <a:close/>
                    <a:moveTo>
                      <a:pt x="190226" y="128790"/>
                    </a:moveTo>
                    <a:lnTo>
                      <a:pt x="190226" y="129683"/>
                    </a:lnTo>
                    <a:lnTo>
                      <a:pt x="193965" y="129683"/>
                    </a:lnTo>
                    <a:lnTo>
                      <a:pt x="193965" y="128790"/>
                    </a:lnTo>
                    <a:close/>
                    <a:moveTo>
                      <a:pt x="197703" y="128790"/>
                    </a:moveTo>
                    <a:lnTo>
                      <a:pt x="197703" y="129683"/>
                    </a:lnTo>
                    <a:lnTo>
                      <a:pt x="201442" y="129683"/>
                    </a:lnTo>
                    <a:lnTo>
                      <a:pt x="201442" y="128790"/>
                    </a:lnTo>
                    <a:close/>
                    <a:moveTo>
                      <a:pt x="205181" y="128790"/>
                    </a:moveTo>
                    <a:lnTo>
                      <a:pt x="205181" y="129683"/>
                    </a:lnTo>
                    <a:lnTo>
                      <a:pt x="208919" y="129683"/>
                    </a:lnTo>
                    <a:lnTo>
                      <a:pt x="208919" y="128790"/>
                    </a:lnTo>
                    <a:close/>
                    <a:moveTo>
                      <a:pt x="212658" y="128790"/>
                    </a:moveTo>
                    <a:lnTo>
                      <a:pt x="212658" y="129683"/>
                    </a:lnTo>
                    <a:lnTo>
                      <a:pt x="216396" y="129683"/>
                    </a:lnTo>
                    <a:lnTo>
                      <a:pt x="216396" y="128790"/>
                    </a:lnTo>
                    <a:close/>
                    <a:moveTo>
                      <a:pt x="220135" y="128790"/>
                    </a:moveTo>
                    <a:lnTo>
                      <a:pt x="220135" y="129683"/>
                    </a:lnTo>
                    <a:lnTo>
                      <a:pt x="223873" y="129683"/>
                    </a:lnTo>
                    <a:lnTo>
                      <a:pt x="223873" y="128790"/>
                    </a:lnTo>
                    <a:close/>
                    <a:moveTo>
                      <a:pt x="227612" y="128790"/>
                    </a:moveTo>
                    <a:lnTo>
                      <a:pt x="227612" y="129683"/>
                    </a:lnTo>
                    <a:lnTo>
                      <a:pt x="231351" y="129683"/>
                    </a:lnTo>
                    <a:lnTo>
                      <a:pt x="231351" y="128790"/>
                    </a:lnTo>
                    <a:close/>
                    <a:moveTo>
                      <a:pt x="235089" y="128790"/>
                    </a:moveTo>
                    <a:lnTo>
                      <a:pt x="235089" y="129683"/>
                    </a:lnTo>
                    <a:lnTo>
                      <a:pt x="238828" y="129683"/>
                    </a:lnTo>
                    <a:lnTo>
                      <a:pt x="238828" y="128790"/>
                    </a:lnTo>
                    <a:close/>
                    <a:moveTo>
                      <a:pt x="242566" y="128790"/>
                    </a:moveTo>
                    <a:lnTo>
                      <a:pt x="242566" y="129683"/>
                    </a:lnTo>
                    <a:lnTo>
                      <a:pt x="246305" y="129683"/>
                    </a:lnTo>
                    <a:lnTo>
                      <a:pt x="246305" y="128790"/>
                    </a:lnTo>
                    <a:close/>
                    <a:moveTo>
                      <a:pt x="250043" y="128790"/>
                    </a:moveTo>
                    <a:lnTo>
                      <a:pt x="250043" y="129683"/>
                    </a:lnTo>
                    <a:lnTo>
                      <a:pt x="253782" y="129683"/>
                    </a:lnTo>
                    <a:lnTo>
                      <a:pt x="253782" y="128790"/>
                    </a:lnTo>
                    <a:close/>
                    <a:moveTo>
                      <a:pt x="257520" y="128790"/>
                    </a:moveTo>
                    <a:lnTo>
                      <a:pt x="257520" y="129683"/>
                    </a:lnTo>
                    <a:lnTo>
                      <a:pt x="261259" y="129683"/>
                    </a:lnTo>
                    <a:lnTo>
                      <a:pt x="261259" y="128790"/>
                    </a:lnTo>
                    <a:close/>
                    <a:moveTo>
                      <a:pt x="264998" y="128790"/>
                    </a:moveTo>
                    <a:lnTo>
                      <a:pt x="264998" y="129683"/>
                    </a:lnTo>
                    <a:lnTo>
                      <a:pt x="268736" y="129683"/>
                    </a:lnTo>
                    <a:lnTo>
                      <a:pt x="268736" y="128790"/>
                    </a:lnTo>
                    <a:close/>
                    <a:moveTo>
                      <a:pt x="273892" y="127374"/>
                    </a:moveTo>
                    <a:lnTo>
                      <a:pt x="273892" y="128790"/>
                    </a:lnTo>
                    <a:lnTo>
                      <a:pt x="272475" y="128790"/>
                    </a:lnTo>
                    <a:lnTo>
                      <a:pt x="272475" y="129683"/>
                    </a:lnTo>
                    <a:lnTo>
                      <a:pt x="274785" y="129683"/>
                    </a:lnTo>
                    <a:lnTo>
                      <a:pt x="274785" y="12737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 name="Google Shape;149;p15"/>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6"/>
              </a:buClr>
              <a:buSzPts val="2500"/>
              <a:buNone/>
              <a:defRPr>
                <a:solidFill>
                  <a:schemeClr val="accent2"/>
                </a:solidFill>
              </a:defRPr>
            </a:lvl1pPr>
            <a:lvl2pPr lvl="1" rtl="0">
              <a:spcBef>
                <a:spcPts val="0"/>
              </a:spcBef>
              <a:spcAft>
                <a:spcPts val="0"/>
              </a:spcAft>
              <a:buClr>
                <a:schemeClr val="accent6"/>
              </a:buClr>
              <a:buSzPts val="2500"/>
              <a:buNone/>
              <a:defRPr>
                <a:solidFill>
                  <a:schemeClr val="accent6"/>
                </a:solidFill>
              </a:defRPr>
            </a:lvl2pPr>
            <a:lvl3pPr lvl="2" rtl="0">
              <a:spcBef>
                <a:spcPts val="0"/>
              </a:spcBef>
              <a:spcAft>
                <a:spcPts val="0"/>
              </a:spcAft>
              <a:buClr>
                <a:schemeClr val="accent6"/>
              </a:buClr>
              <a:buSzPts val="2500"/>
              <a:buNone/>
              <a:defRPr>
                <a:solidFill>
                  <a:schemeClr val="accent6"/>
                </a:solidFill>
              </a:defRPr>
            </a:lvl3pPr>
            <a:lvl4pPr lvl="3" rtl="0">
              <a:spcBef>
                <a:spcPts val="0"/>
              </a:spcBef>
              <a:spcAft>
                <a:spcPts val="0"/>
              </a:spcAft>
              <a:buClr>
                <a:schemeClr val="accent6"/>
              </a:buClr>
              <a:buSzPts val="2500"/>
              <a:buNone/>
              <a:defRPr>
                <a:solidFill>
                  <a:schemeClr val="accent6"/>
                </a:solidFill>
              </a:defRPr>
            </a:lvl4pPr>
            <a:lvl5pPr lvl="4" rtl="0">
              <a:spcBef>
                <a:spcPts val="0"/>
              </a:spcBef>
              <a:spcAft>
                <a:spcPts val="0"/>
              </a:spcAft>
              <a:buClr>
                <a:schemeClr val="accent6"/>
              </a:buClr>
              <a:buSzPts val="2500"/>
              <a:buNone/>
              <a:defRPr>
                <a:solidFill>
                  <a:schemeClr val="accent6"/>
                </a:solidFill>
              </a:defRPr>
            </a:lvl5pPr>
            <a:lvl6pPr lvl="5" rtl="0">
              <a:spcBef>
                <a:spcPts val="0"/>
              </a:spcBef>
              <a:spcAft>
                <a:spcPts val="0"/>
              </a:spcAft>
              <a:buClr>
                <a:schemeClr val="accent6"/>
              </a:buClr>
              <a:buSzPts val="2500"/>
              <a:buNone/>
              <a:defRPr>
                <a:solidFill>
                  <a:schemeClr val="accent6"/>
                </a:solidFill>
              </a:defRPr>
            </a:lvl6pPr>
            <a:lvl7pPr lvl="6" rtl="0">
              <a:spcBef>
                <a:spcPts val="0"/>
              </a:spcBef>
              <a:spcAft>
                <a:spcPts val="0"/>
              </a:spcAft>
              <a:buClr>
                <a:schemeClr val="accent6"/>
              </a:buClr>
              <a:buSzPts val="2500"/>
              <a:buNone/>
              <a:defRPr>
                <a:solidFill>
                  <a:schemeClr val="accent6"/>
                </a:solidFill>
              </a:defRPr>
            </a:lvl7pPr>
            <a:lvl8pPr lvl="7" rtl="0">
              <a:spcBef>
                <a:spcPts val="0"/>
              </a:spcBef>
              <a:spcAft>
                <a:spcPts val="0"/>
              </a:spcAft>
              <a:buClr>
                <a:schemeClr val="accent6"/>
              </a:buClr>
              <a:buSzPts val="2500"/>
              <a:buNone/>
              <a:defRPr>
                <a:solidFill>
                  <a:schemeClr val="accent6"/>
                </a:solidFill>
              </a:defRPr>
            </a:lvl8pPr>
            <a:lvl9pPr lvl="8" rtl="0">
              <a:spcBef>
                <a:spcPts val="0"/>
              </a:spcBef>
              <a:spcAft>
                <a:spcPts val="0"/>
              </a:spcAft>
              <a:buClr>
                <a:schemeClr val="accent6"/>
              </a:buClr>
              <a:buSzPts val="2500"/>
              <a:buNone/>
              <a:defRPr>
                <a:solidFill>
                  <a:schemeClr val="accent6"/>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1">
  <p:cSld name="CUSTOM_2">
    <p:bg>
      <p:bgPr>
        <a:blipFill>
          <a:blip r:embed="rId2">
            <a:alphaModFix/>
          </a:blip>
          <a:stretch>
            <a:fillRect/>
          </a:stretch>
        </a:blipFill>
        <a:effectLst/>
      </p:bgPr>
    </p:bg>
    <p:spTree>
      <p:nvGrpSpPr>
        <p:cNvPr id="1" name="Shape 259"/>
        <p:cNvGrpSpPr/>
        <p:nvPr/>
      </p:nvGrpSpPr>
      <p:grpSpPr>
        <a:xfrm>
          <a:off x="0" y="0"/>
          <a:ext cx="0" cy="0"/>
          <a:chOff x="0" y="0"/>
          <a:chExt cx="0" cy="0"/>
        </a:xfrm>
      </p:grpSpPr>
      <p:grpSp>
        <p:nvGrpSpPr>
          <p:cNvPr id="260" name="Google Shape;260;p19"/>
          <p:cNvGrpSpPr/>
          <p:nvPr/>
        </p:nvGrpSpPr>
        <p:grpSpPr>
          <a:xfrm>
            <a:off x="-710463" y="0"/>
            <a:ext cx="9854458" cy="5143520"/>
            <a:chOff x="-710463" y="0"/>
            <a:chExt cx="9854458" cy="5143520"/>
          </a:xfrm>
        </p:grpSpPr>
        <p:grpSp>
          <p:nvGrpSpPr>
            <p:cNvPr id="261" name="Google Shape;261;p19"/>
            <p:cNvGrpSpPr/>
            <p:nvPr/>
          </p:nvGrpSpPr>
          <p:grpSpPr>
            <a:xfrm>
              <a:off x="-3950" y="0"/>
              <a:ext cx="9147946" cy="5143520"/>
              <a:chOff x="-3950" y="0"/>
              <a:chExt cx="9147946" cy="5143520"/>
            </a:xfrm>
          </p:grpSpPr>
          <p:grpSp>
            <p:nvGrpSpPr>
              <p:cNvPr id="262" name="Google Shape;262;p19"/>
              <p:cNvGrpSpPr/>
              <p:nvPr/>
            </p:nvGrpSpPr>
            <p:grpSpPr>
              <a:xfrm flipH="1">
                <a:off x="-4" y="0"/>
                <a:ext cx="9144000" cy="5143520"/>
                <a:chOff x="259" y="0"/>
                <a:chExt cx="9144000" cy="5143520"/>
              </a:xfrm>
            </p:grpSpPr>
            <p:sp>
              <p:nvSpPr>
                <p:cNvPr id="263" name="Google Shape;263;p19"/>
                <p:cNvSpPr/>
                <p:nvPr/>
              </p:nvSpPr>
              <p:spPr>
                <a:xfrm>
                  <a:off x="259" y="0"/>
                  <a:ext cx="9144000" cy="5143520"/>
                </a:xfrm>
                <a:custGeom>
                  <a:avLst/>
                  <a:gdLst/>
                  <a:ahLst/>
                  <a:cxnLst/>
                  <a:rect l="l" t="t" r="r" b="b"/>
                  <a:pathLst>
                    <a:path w="285750" h="160735" extrusionOk="0">
                      <a:moveTo>
                        <a:pt x="0" y="0"/>
                      </a:moveTo>
                      <a:lnTo>
                        <a:pt x="0" y="7549"/>
                      </a:lnTo>
                      <a:lnTo>
                        <a:pt x="285750" y="7549"/>
                      </a:lnTo>
                      <a:lnTo>
                        <a:pt x="285750" y="0"/>
                      </a:lnTo>
                      <a:close/>
                      <a:moveTo>
                        <a:pt x="0" y="17026"/>
                      </a:moveTo>
                      <a:lnTo>
                        <a:pt x="0" y="24574"/>
                      </a:lnTo>
                      <a:lnTo>
                        <a:pt x="285750" y="24574"/>
                      </a:lnTo>
                      <a:lnTo>
                        <a:pt x="285750" y="17026"/>
                      </a:lnTo>
                      <a:close/>
                      <a:moveTo>
                        <a:pt x="0" y="34040"/>
                      </a:moveTo>
                      <a:lnTo>
                        <a:pt x="0" y="41600"/>
                      </a:lnTo>
                      <a:lnTo>
                        <a:pt x="285750" y="41600"/>
                      </a:lnTo>
                      <a:lnTo>
                        <a:pt x="285750" y="34040"/>
                      </a:lnTo>
                      <a:close/>
                      <a:moveTo>
                        <a:pt x="0" y="51066"/>
                      </a:moveTo>
                      <a:lnTo>
                        <a:pt x="0" y="58614"/>
                      </a:lnTo>
                      <a:lnTo>
                        <a:pt x="285750" y="58614"/>
                      </a:lnTo>
                      <a:lnTo>
                        <a:pt x="285750" y="51066"/>
                      </a:lnTo>
                      <a:close/>
                      <a:moveTo>
                        <a:pt x="0" y="68080"/>
                      </a:moveTo>
                      <a:lnTo>
                        <a:pt x="0" y="75640"/>
                      </a:lnTo>
                      <a:lnTo>
                        <a:pt x="285750" y="75640"/>
                      </a:lnTo>
                      <a:lnTo>
                        <a:pt x="285750" y="68080"/>
                      </a:lnTo>
                      <a:close/>
                      <a:moveTo>
                        <a:pt x="0" y="85106"/>
                      </a:moveTo>
                      <a:lnTo>
                        <a:pt x="0" y="92654"/>
                      </a:lnTo>
                      <a:lnTo>
                        <a:pt x="285750" y="92654"/>
                      </a:lnTo>
                      <a:lnTo>
                        <a:pt x="285750" y="85106"/>
                      </a:lnTo>
                      <a:close/>
                      <a:moveTo>
                        <a:pt x="0" y="102120"/>
                      </a:moveTo>
                      <a:lnTo>
                        <a:pt x="0" y="109680"/>
                      </a:lnTo>
                      <a:lnTo>
                        <a:pt x="285750" y="109680"/>
                      </a:lnTo>
                      <a:lnTo>
                        <a:pt x="285750" y="102120"/>
                      </a:lnTo>
                      <a:close/>
                      <a:moveTo>
                        <a:pt x="0" y="119146"/>
                      </a:moveTo>
                      <a:lnTo>
                        <a:pt x="0" y="126694"/>
                      </a:lnTo>
                      <a:lnTo>
                        <a:pt x="285750" y="126694"/>
                      </a:lnTo>
                      <a:lnTo>
                        <a:pt x="285750" y="119146"/>
                      </a:lnTo>
                      <a:close/>
                      <a:moveTo>
                        <a:pt x="0" y="136160"/>
                      </a:moveTo>
                      <a:lnTo>
                        <a:pt x="0" y="143720"/>
                      </a:lnTo>
                      <a:lnTo>
                        <a:pt x="285750" y="143720"/>
                      </a:lnTo>
                      <a:lnTo>
                        <a:pt x="285750" y="136160"/>
                      </a:lnTo>
                      <a:close/>
                      <a:moveTo>
                        <a:pt x="0" y="153185"/>
                      </a:moveTo>
                      <a:lnTo>
                        <a:pt x="0" y="160734"/>
                      </a:lnTo>
                      <a:lnTo>
                        <a:pt x="285750" y="160734"/>
                      </a:lnTo>
                      <a:lnTo>
                        <a:pt x="285750" y="153185"/>
                      </a:lnTo>
                      <a:close/>
                    </a:path>
                  </a:pathLst>
                </a:custGeom>
                <a:solidFill>
                  <a:srgbClr val="F6A027">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259" y="0"/>
                  <a:ext cx="9144000" cy="5143520"/>
                </a:xfrm>
                <a:custGeom>
                  <a:avLst/>
                  <a:gdLst/>
                  <a:ahLst/>
                  <a:cxnLst/>
                  <a:rect l="l" t="t" r="r" b="b"/>
                  <a:pathLst>
                    <a:path w="285750" h="160735" extrusionOk="0">
                      <a:moveTo>
                        <a:pt x="0" y="0"/>
                      </a:moveTo>
                      <a:lnTo>
                        <a:pt x="0" y="160734"/>
                      </a:lnTo>
                      <a:lnTo>
                        <a:pt x="8644" y="160734"/>
                      </a:lnTo>
                      <a:lnTo>
                        <a:pt x="8644" y="0"/>
                      </a:lnTo>
                      <a:close/>
                      <a:moveTo>
                        <a:pt x="18479" y="0"/>
                      </a:moveTo>
                      <a:lnTo>
                        <a:pt x="18479" y="160734"/>
                      </a:lnTo>
                      <a:lnTo>
                        <a:pt x="27122" y="160734"/>
                      </a:lnTo>
                      <a:lnTo>
                        <a:pt x="27122" y="0"/>
                      </a:lnTo>
                      <a:close/>
                      <a:moveTo>
                        <a:pt x="36945" y="0"/>
                      </a:moveTo>
                      <a:lnTo>
                        <a:pt x="36945" y="160734"/>
                      </a:lnTo>
                      <a:lnTo>
                        <a:pt x="45589" y="160734"/>
                      </a:lnTo>
                      <a:lnTo>
                        <a:pt x="45589" y="0"/>
                      </a:lnTo>
                      <a:close/>
                      <a:moveTo>
                        <a:pt x="55424" y="0"/>
                      </a:moveTo>
                      <a:lnTo>
                        <a:pt x="55424" y="160734"/>
                      </a:lnTo>
                      <a:lnTo>
                        <a:pt x="64068" y="160734"/>
                      </a:lnTo>
                      <a:lnTo>
                        <a:pt x="64068" y="0"/>
                      </a:lnTo>
                      <a:close/>
                      <a:moveTo>
                        <a:pt x="73890" y="0"/>
                      </a:moveTo>
                      <a:lnTo>
                        <a:pt x="73890" y="160734"/>
                      </a:lnTo>
                      <a:lnTo>
                        <a:pt x="82546" y="160734"/>
                      </a:lnTo>
                      <a:lnTo>
                        <a:pt x="82546" y="0"/>
                      </a:lnTo>
                      <a:close/>
                      <a:moveTo>
                        <a:pt x="92369" y="0"/>
                      </a:moveTo>
                      <a:lnTo>
                        <a:pt x="92369" y="160734"/>
                      </a:lnTo>
                      <a:lnTo>
                        <a:pt x="101013" y="160734"/>
                      </a:lnTo>
                      <a:lnTo>
                        <a:pt x="101013" y="0"/>
                      </a:lnTo>
                      <a:close/>
                      <a:moveTo>
                        <a:pt x="110847" y="0"/>
                      </a:moveTo>
                      <a:lnTo>
                        <a:pt x="110847" y="160734"/>
                      </a:lnTo>
                      <a:lnTo>
                        <a:pt x="119491" y="160734"/>
                      </a:lnTo>
                      <a:lnTo>
                        <a:pt x="119491" y="0"/>
                      </a:lnTo>
                      <a:close/>
                      <a:moveTo>
                        <a:pt x="129314" y="0"/>
                      </a:moveTo>
                      <a:lnTo>
                        <a:pt x="129314" y="160734"/>
                      </a:lnTo>
                      <a:lnTo>
                        <a:pt x="137970" y="160734"/>
                      </a:lnTo>
                      <a:lnTo>
                        <a:pt x="137970" y="0"/>
                      </a:lnTo>
                      <a:close/>
                      <a:moveTo>
                        <a:pt x="147792" y="0"/>
                      </a:moveTo>
                      <a:lnTo>
                        <a:pt x="147792" y="160734"/>
                      </a:lnTo>
                      <a:lnTo>
                        <a:pt x="156436" y="160734"/>
                      </a:lnTo>
                      <a:lnTo>
                        <a:pt x="156436" y="0"/>
                      </a:lnTo>
                      <a:close/>
                      <a:moveTo>
                        <a:pt x="166259" y="0"/>
                      </a:moveTo>
                      <a:lnTo>
                        <a:pt x="166259" y="160734"/>
                      </a:lnTo>
                      <a:lnTo>
                        <a:pt x="174903" y="160734"/>
                      </a:lnTo>
                      <a:lnTo>
                        <a:pt x="174903" y="0"/>
                      </a:lnTo>
                      <a:close/>
                      <a:moveTo>
                        <a:pt x="184737" y="0"/>
                      </a:moveTo>
                      <a:lnTo>
                        <a:pt x="184737" y="160734"/>
                      </a:lnTo>
                      <a:lnTo>
                        <a:pt x="193381" y="160734"/>
                      </a:lnTo>
                      <a:lnTo>
                        <a:pt x="193381" y="0"/>
                      </a:lnTo>
                      <a:close/>
                      <a:moveTo>
                        <a:pt x="203204" y="0"/>
                      </a:moveTo>
                      <a:lnTo>
                        <a:pt x="203204" y="160734"/>
                      </a:lnTo>
                      <a:lnTo>
                        <a:pt x="211848" y="160734"/>
                      </a:lnTo>
                      <a:lnTo>
                        <a:pt x="211848" y="0"/>
                      </a:lnTo>
                      <a:close/>
                      <a:moveTo>
                        <a:pt x="221682" y="0"/>
                      </a:moveTo>
                      <a:lnTo>
                        <a:pt x="221682" y="160734"/>
                      </a:lnTo>
                      <a:lnTo>
                        <a:pt x="230326" y="160734"/>
                      </a:lnTo>
                      <a:lnTo>
                        <a:pt x="230326" y="0"/>
                      </a:lnTo>
                      <a:close/>
                      <a:moveTo>
                        <a:pt x="240161" y="0"/>
                      </a:moveTo>
                      <a:lnTo>
                        <a:pt x="240161" y="160734"/>
                      </a:lnTo>
                      <a:lnTo>
                        <a:pt x="248805" y="160734"/>
                      </a:lnTo>
                      <a:lnTo>
                        <a:pt x="248805" y="0"/>
                      </a:lnTo>
                      <a:close/>
                      <a:moveTo>
                        <a:pt x="258628" y="0"/>
                      </a:moveTo>
                      <a:lnTo>
                        <a:pt x="258628" y="160734"/>
                      </a:lnTo>
                      <a:lnTo>
                        <a:pt x="267272" y="160734"/>
                      </a:lnTo>
                      <a:lnTo>
                        <a:pt x="267272" y="0"/>
                      </a:lnTo>
                      <a:close/>
                      <a:moveTo>
                        <a:pt x="277106" y="0"/>
                      </a:moveTo>
                      <a:lnTo>
                        <a:pt x="277106" y="160734"/>
                      </a:lnTo>
                      <a:lnTo>
                        <a:pt x="285750" y="160734"/>
                      </a:lnTo>
                      <a:lnTo>
                        <a:pt x="285750" y="0"/>
                      </a:lnTo>
                      <a:close/>
                    </a:path>
                  </a:pathLst>
                </a:custGeom>
                <a:solidFill>
                  <a:srgbClr val="29AC96">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 name="Google Shape;265;p19"/>
              <p:cNvSpPr/>
              <p:nvPr/>
            </p:nvSpPr>
            <p:spPr>
              <a:xfrm>
                <a:off x="-3950" y="387125"/>
                <a:ext cx="9145429" cy="4369262"/>
              </a:xfrm>
              <a:custGeom>
                <a:avLst/>
                <a:gdLst/>
                <a:ahLst/>
                <a:cxnLst/>
                <a:rect l="l" t="t" r="r" b="b"/>
                <a:pathLst>
                  <a:path w="285750" h="136946" extrusionOk="0">
                    <a:moveTo>
                      <a:pt x="0" y="0"/>
                    </a:moveTo>
                    <a:lnTo>
                      <a:pt x="0" y="136946"/>
                    </a:lnTo>
                    <a:lnTo>
                      <a:pt x="285750" y="136946"/>
                    </a:lnTo>
                    <a:lnTo>
                      <a:pt x="2857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9"/>
              <p:cNvGrpSpPr/>
              <p:nvPr/>
            </p:nvGrpSpPr>
            <p:grpSpPr>
              <a:xfrm>
                <a:off x="121692" y="504155"/>
                <a:ext cx="8910874" cy="4158196"/>
                <a:chOff x="334550" y="1235100"/>
                <a:chExt cx="6946425" cy="3241500"/>
              </a:xfrm>
            </p:grpSpPr>
            <p:sp>
              <p:nvSpPr>
                <p:cNvPr id="267" name="Google Shape;267;p19"/>
                <p:cNvSpPr/>
                <p:nvPr/>
              </p:nvSpPr>
              <p:spPr>
                <a:xfrm>
                  <a:off x="334550" y="4454250"/>
                  <a:ext cx="92600" cy="22350"/>
                </a:xfrm>
                <a:custGeom>
                  <a:avLst/>
                  <a:gdLst/>
                  <a:ahLst/>
                  <a:cxnLst/>
                  <a:rect l="l" t="t" r="r" b="b"/>
                  <a:pathLst>
                    <a:path w="3704" h="894" extrusionOk="0">
                      <a:moveTo>
                        <a:pt x="1" y="0"/>
                      </a:moveTo>
                      <a:lnTo>
                        <a:pt x="1"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519700"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04850" y="4454250"/>
                  <a:ext cx="92575" cy="22350"/>
                </a:xfrm>
                <a:custGeom>
                  <a:avLst/>
                  <a:gdLst/>
                  <a:ahLst/>
                  <a:cxnLst/>
                  <a:rect l="l" t="t" r="r" b="b"/>
                  <a:pathLst>
                    <a:path w="3703"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889975"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1075425"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260550"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446000" y="4454250"/>
                  <a:ext cx="92600" cy="22350"/>
                </a:xfrm>
                <a:custGeom>
                  <a:avLst/>
                  <a:gdLst/>
                  <a:ahLst/>
                  <a:cxnLst/>
                  <a:rect l="l" t="t" r="r" b="b"/>
                  <a:pathLst>
                    <a:path w="3704" h="894" extrusionOk="0">
                      <a:moveTo>
                        <a:pt x="1" y="0"/>
                      </a:moveTo>
                      <a:lnTo>
                        <a:pt x="1"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1631150"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1816575"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2001725" y="4454250"/>
                  <a:ext cx="92600" cy="22350"/>
                </a:xfrm>
                <a:custGeom>
                  <a:avLst/>
                  <a:gdLst/>
                  <a:ahLst/>
                  <a:cxnLst/>
                  <a:rect l="l" t="t" r="r" b="b"/>
                  <a:pathLst>
                    <a:path w="3704" h="894" extrusionOk="0">
                      <a:moveTo>
                        <a:pt x="1" y="0"/>
                      </a:moveTo>
                      <a:lnTo>
                        <a:pt x="1"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2186575" y="4454250"/>
                  <a:ext cx="92900" cy="22350"/>
                </a:xfrm>
                <a:custGeom>
                  <a:avLst/>
                  <a:gdLst/>
                  <a:ahLst/>
                  <a:cxnLst/>
                  <a:rect l="l" t="t" r="r" b="b"/>
                  <a:pathLst>
                    <a:path w="3716" h="894" extrusionOk="0">
                      <a:moveTo>
                        <a:pt x="0" y="0"/>
                      </a:moveTo>
                      <a:lnTo>
                        <a:pt x="0" y="893"/>
                      </a:lnTo>
                      <a:lnTo>
                        <a:pt x="3715" y="893"/>
                      </a:lnTo>
                      <a:lnTo>
                        <a:pt x="3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2372000"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2557150" y="4454250"/>
                  <a:ext cx="92600" cy="22350"/>
                </a:xfrm>
                <a:custGeom>
                  <a:avLst/>
                  <a:gdLst/>
                  <a:ahLst/>
                  <a:cxnLst/>
                  <a:rect l="l" t="t" r="r" b="b"/>
                  <a:pathLst>
                    <a:path w="3704" h="894" extrusionOk="0">
                      <a:moveTo>
                        <a:pt x="1" y="0"/>
                      </a:moveTo>
                      <a:lnTo>
                        <a:pt x="1"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2742600"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2927725" y="4454250"/>
                  <a:ext cx="92900" cy="22350"/>
                </a:xfrm>
                <a:custGeom>
                  <a:avLst/>
                  <a:gdLst/>
                  <a:ahLst/>
                  <a:cxnLst/>
                  <a:rect l="l" t="t" r="r" b="b"/>
                  <a:pathLst>
                    <a:path w="3716" h="894" extrusionOk="0">
                      <a:moveTo>
                        <a:pt x="1" y="0"/>
                      </a:moveTo>
                      <a:lnTo>
                        <a:pt x="1" y="893"/>
                      </a:lnTo>
                      <a:lnTo>
                        <a:pt x="3716" y="893"/>
                      </a:lnTo>
                      <a:lnTo>
                        <a:pt x="37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3113175"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3298325" y="4454250"/>
                  <a:ext cx="92575" cy="22350"/>
                </a:xfrm>
                <a:custGeom>
                  <a:avLst/>
                  <a:gdLst/>
                  <a:ahLst/>
                  <a:cxnLst/>
                  <a:rect l="l" t="t" r="r" b="b"/>
                  <a:pathLst>
                    <a:path w="3703"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3483450"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3668600" y="4454250"/>
                  <a:ext cx="92600" cy="22350"/>
                </a:xfrm>
                <a:custGeom>
                  <a:avLst/>
                  <a:gdLst/>
                  <a:ahLst/>
                  <a:cxnLst/>
                  <a:rect l="l" t="t" r="r" b="b"/>
                  <a:pathLst>
                    <a:path w="3704" h="894" extrusionOk="0">
                      <a:moveTo>
                        <a:pt x="1" y="0"/>
                      </a:moveTo>
                      <a:lnTo>
                        <a:pt x="1"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3853750" y="4454250"/>
                  <a:ext cx="92875" cy="22350"/>
                </a:xfrm>
                <a:custGeom>
                  <a:avLst/>
                  <a:gdLst/>
                  <a:ahLst/>
                  <a:cxnLst/>
                  <a:rect l="l" t="t" r="r" b="b"/>
                  <a:pathLst>
                    <a:path w="3715" h="894" extrusionOk="0">
                      <a:moveTo>
                        <a:pt x="0" y="0"/>
                      </a:moveTo>
                      <a:lnTo>
                        <a:pt x="0" y="893"/>
                      </a:lnTo>
                      <a:lnTo>
                        <a:pt x="3715" y="893"/>
                      </a:lnTo>
                      <a:lnTo>
                        <a:pt x="3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4039175"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4224625"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4409775" y="4454250"/>
                  <a:ext cx="92575" cy="22350"/>
                </a:xfrm>
                <a:custGeom>
                  <a:avLst/>
                  <a:gdLst/>
                  <a:ahLst/>
                  <a:cxnLst/>
                  <a:rect l="l" t="t" r="r" b="b"/>
                  <a:pathLst>
                    <a:path w="3703"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4595200"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4780350"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4965200" y="4454250"/>
                  <a:ext cx="92575" cy="22350"/>
                </a:xfrm>
                <a:custGeom>
                  <a:avLst/>
                  <a:gdLst/>
                  <a:ahLst/>
                  <a:cxnLst/>
                  <a:rect l="l" t="t" r="r" b="b"/>
                  <a:pathLst>
                    <a:path w="3703"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5150625"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5335775"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5521225" y="4454250"/>
                  <a:ext cx="92575" cy="22350"/>
                </a:xfrm>
                <a:custGeom>
                  <a:avLst/>
                  <a:gdLst/>
                  <a:ahLst/>
                  <a:cxnLst/>
                  <a:rect l="l" t="t" r="r" b="b"/>
                  <a:pathLst>
                    <a:path w="3703"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5706350"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5891800"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6076950" y="4454250"/>
                  <a:ext cx="92875" cy="22350"/>
                </a:xfrm>
                <a:custGeom>
                  <a:avLst/>
                  <a:gdLst/>
                  <a:ahLst/>
                  <a:cxnLst/>
                  <a:rect l="l" t="t" r="r" b="b"/>
                  <a:pathLst>
                    <a:path w="3715" h="894" extrusionOk="0">
                      <a:moveTo>
                        <a:pt x="0" y="0"/>
                      </a:moveTo>
                      <a:lnTo>
                        <a:pt x="0" y="893"/>
                      </a:lnTo>
                      <a:lnTo>
                        <a:pt x="3715" y="893"/>
                      </a:lnTo>
                      <a:lnTo>
                        <a:pt x="3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6262375" y="4454250"/>
                  <a:ext cx="92600" cy="22350"/>
                </a:xfrm>
                <a:custGeom>
                  <a:avLst/>
                  <a:gdLst/>
                  <a:ahLst/>
                  <a:cxnLst/>
                  <a:rect l="l" t="t" r="r" b="b"/>
                  <a:pathLst>
                    <a:path w="3704" h="894" extrusionOk="0">
                      <a:moveTo>
                        <a:pt x="1" y="0"/>
                      </a:moveTo>
                      <a:lnTo>
                        <a:pt x="1"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6447225" y="4454250"/>
                  <a:ext cx="92600" cy="22350"/>
                </a:xfrm>
                <a:custGeom>
                  <a:avLst/>
                  <a:gdLst/>
                  <a:ahLst/>
                  <a:cxnLst/>
                  <a:rect l="l" t="t" r="r" b="b"/>
                  <a:pathLst>
                    <a:path w="3704" h="894" extrusionOk="0">
                      <a:moveTo>
                        <a:pt x="0" y="0"/>
                      </a:moveTo>
                      <a:lnTo>
                        <a:pt x="0" y="893"/>
                      </a:lnTo>
                      <a:lnTo>
                        <a:pt x="3703" y="893"/>
                      </a:lnTo>
                      <a:lnTo>
                        <a:pt x="37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6632375" y="4454250"/>
                  <a:ext cx="92875" cy="22350"/>
                </a:xfrm>
                <a:custGeom>
                  <a:avLst/>
                  <a:gdLst/>
                  <a:ahLst/>
                  <a:cxnLst/>
                  <a:rect l="l" t="t" r="r" b="b"/>
                  <a:pathLst>
                    <a:path w="3715" h="894" extrusionOk="0">
                      <a:moveTo>
                        <a:pt x="0" y="0"/>
                      </a:moveTo>
                      <a:lnTo>
                        <a:pt x="0" y="893"/>
                      </a:lnTo>
                      <a:lnTo>
                        <a:pt x="3715" y="893"/>
                      </a:lnTo>
                      <a:lnTo>
                        <a:pt x="3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6817800"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002950" y="4454250"/>
                  <a:ext cx="92900" cy="22350"/>
                </a:xfrm>
                <a:custGeom>
                  <a:avLst/>
                  <a:gdLst/>
                  <a:ahLst/>
                  <a:cxnLst/>
                  <a:rect l="l" t="t" r="r" b="b"/>
                  <a:pathLst>
                    <a:path w="3716" h="894" extrusionOk="0">
                      <a:moveTo>
                        <a:pt x="0" y="0"/>
                      </a:moveTo>
                      <a:lnTo>
                        <a:pt x="0" y="893"/>
                      </a:lnTo>
                      <a:lnTo>
                        <a:pt x="3715" y="893"/>
                      </a:lnTo>
                      <a:lnTo>
                        <a:pt x="37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188375" y="4454250"/>
                  <a:ext cx="92600" cy="22350"/>
                </a:xfrm>
                <a:custGeom>
                  <a:avLst/>
                  <a:gdLst/>
                  <a:ahLst/>
                  <a:cxnLst/>
                  <a:rect l="l" t="t" r="r" b="b"/>
                  <a:pathLst>
                    <a:path w="3704" h="894" extrusionOk="0">
                      <a:moveTo>
                        <a:pt x="1" y="0"/>
                      </a:moveTo>
                      <a:lnTo>
                        <a:pt x="1" y="893"/>
                      </a:lnTo>
                      <a:lnTo>
                        <a:pt x="3704" y="893"/>
                      </a:lnTo>
                      <a:lnTo>
                        <a:pt x="3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334550" y="1235100"/>
                  <a:ext cx="92600" cy="22350"/>
                </a:xfrm>
                <a:custGeom>
                  <a:avLst/>
                  <a:gdLst/>
                  <a:ahLst/>
                  <a:cxnLst/>
                  <a:rect l="l" t="t" r="r" b="b"/>
                  <a:pathLst>
                    <a:path w="3704" h="894" extrusionOk="0">
                      <a:moveTo>
                        <a:pt x="1" y="1"/>
                      </a:moveTo>
                      <a:lnTo>
                        <a:pt x="1"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519700"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04850" y="1235100"/>
                  <a:ext cx="92575" cy="22350"/>
                </a:xfrm>
                <a:custGeom>
                  <a:avLst/>
                  <a:gdLst/>
                  <a:ahLst/>
                  <a:cxnLst/>
                  <a:rect l="l" t="t" r="r" b="b"/>
                  <a:pathLst>
                    <a:path w="3703"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889975"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1075425"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1260550"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1446000" y="1235100"/>
                  <a:ext cx="92600" cy="22350"/>
                </a:xfrm>
                <a:custGeom>
                  <a:avLst/>
                  <a:gdLst/>
                  <a:ahLst/>
                  <a:cxnLst/>
                  <a:rect l="l" t="t" r="r" b="b"/>
                  <a:pathLst>
                    <a:path w="3704" h="894" extrusionOk="0">
                      <a:moveTo>
                        <a:pt x="1" y="1"/>
                      </a:moveTo>
                      <a:lnTo>
                        <a:pt x="1"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1631150"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1816575"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2001725" y="1235100"/>
                  <a:ext cx="92600" cy="22350"/>
                </a:xfrm>
                <a:custGeom>
                  <a:avLst/>
                  <a:gdLst/>
                  <a:ahLst/>
                  <a:cxnLst/>
                  <a:rect l="l" t="t" r="r" b="b"/>
                  <a:pathLst>
                    <a:path w="3704" h="894" extrusionOk="0">
                      <a:moveTo>
                        <a:pt x="1" y="1"/>
                      </a:moveTo>
                      <a:lnTo>
                        <a:pt x="1"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2186575" y="1235100"/>
                  <a:ext cx="92900" cy="22350"/>
                </a:xfrm>
                <a:custGeom>
                  <a:avLst/>
                  <a:gdLst/>
                  <a:ahLst/>
                  <a:cxnLst/>
                  <a:rect l="l" t="t" r="r" b="b"/>
                  <a:pathLst>
                    <a:path w="3716" h="894" extrusionOk="0">
                      <a:moveTo>
                        <a:pt x="0" y="1"/>
                      </a:moveTo>
                      <a:lnTo>
                        <a:pt x="0" y="894"/>
                      </a:lnTo>
                      <a:lnTo>
                        <a:pt x="3715" y="894"/>
                      </a:lnTo>
                      <a:lnTo>
                        <a:pt x="37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2372000"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2557150" y="1235100"/>
                  <a:ext cx="92600" cy="22350"/>
                </a:xfrm>
                <a:custGeom>
                  <a:avLst/>
                  <a:gdLst/>
                  <a:ahLst/>
                  <a:cxnLst/>
                  <a:rect l="l" t="t" r="r" b="b"/>
                  <a:pathLst>
                    <a:path w="3704" h="894" extrusionOk="0">
                      <a:moveTo>
                        <a:pt x="1" y="1"/>
                      </a:moveTo>
                      <a:lnTo>
                        <a:pt x="1"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2742600"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2927725" y="1235100"/>
                  <a:ext cx="92900" cy="22350"/>
                </a:xfrm>
                <a:custGeom>
                  <a:avLst/>
                  <a:gdLst/>
                  <a:ahLst/>
                  <a:cxnLst/>
                  <a:rect l="l" t="t" r="r" b="b"/>
                  <a:pathLst>
                    <a:path w="3716" h="894" extrusionOk="0">
                      <a:moveTo>
                        <a:pt x="1" y="1"/>
                      </a:moveTo>
                      <a:lnTo>
                        <a:pt x="1" y="894"/>
                      </a:lnTo>
                      <a:lnTo>
                        <a:pt x="3716" y="894"/>
                      </a:lnTo>
                      <a:lnTo>
                        <a:pt x="37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3113175"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3298325" y="1235100"/>
                  <a:ext cx="92575" cy="22350"/>
                </a:xfrm>
                <a:custGeom>
                  <a:avLst/>
                  <a:gdLst/>
                  <a:ahLst/>
                  <a:cxnLst/>
                  <a:rect l="l" t="t" r="r" b="b"/>
                  <a:pathLst>
                    <a:path w="3703"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3483450"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3668600" y="1235100"/>
                  <a:ext cx="92600" cy="22350"/>
                </a:xfrm>
                <a:custGeom>
                  <a:avLst/>
                  <a:gdLst/>
                  <a:ahLst/>
                  <a:cxnLst/>
                  <a:rect l="l" t="t" r="r" b="b"/>
                  <a:pathLst>
                    <a:path w="3704" h="894" extrusionOk="0">
                      <a:moveTo>
                        <a:pt x="1" y="1"/>
                      </a:moveTo>
                      <a:lnTo>
                        <a:pt x="1"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3853750" y="1235100"/>
                  <a:ext cx="92875" cy="22350"/>
                </a:xfrm>
                <a:custGeom>
                  <a:avLst/>
                  <a:gdLst/>
                  <a:ahLst/>
                  <a:cxnLst/>
                  <a:rect l="l" t="t" r="r" b="b"/>
                  <a:pathLst>
                    <a:path w="3715" h="894" extrusionOk="0">
                      <a:moveTo>
                        <a:pt x="0" y="1"/>
                      </a:moveTo>
                      <a:lnTo>
                        <a:pt x="0" y="894"/>
                      </a:lnTo>
                      <a:lnTo>
                        <a:pt x="3715" y="894"/>
                      </a:lnTo>
                      <a:lnTo>
                        <a:pt x="37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4039175"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4224625"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4409775" y="1235100"/>
                  <a:ext cx="92575" cy="22350"/>
                </a:xfrm>
                <a:custGeom>
                  <a:avLst/>
                  <a:gdLst/>
                  <a:ahLst/>
                  <a:cxnLst/>
                  <a:rect l="l" t="t" r="r" b="b"/>
                  <a:pathLst>
                    <a:path w="3703"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4595200"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4780350"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4965200" y="1235100"/>
                  <a:ext cx="92575" cy="22350"/>
                </a:xfrm>
                <a:custGeom>
                  <a:avLst/>
                  <a:gdLst/>
                  <a:ahLst/>
                  <a:cxnLst/>
                  <a:rect l="l" t="t" r="r" b="b"/>
                  <a:pathLst>
                    <a:path w="3703"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5150625"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5335775"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5521225" y="1235100"/>
                  <a:ext cx="92575" cy="22350"/>
                </a:xfrm>
                <a:custGeom>
                  <a:avLst/>
                  <a:gdLst/>
                  <a:ahLst/>
                  <a:cxnLst/>
                  <a:rect l="l" t="t" r="r" b="b"/>
                  <a:pathLst>
                    <a:path w="3703"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5706350"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5891800"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6076950" y="1235100"/>
                  <a:ext cx="92875" cy="22350"/>
                </a:xfrm>
                <a:custGeom>
                  <a:avLst/>
                  <a:gdLst/>
                  <a:ahLst/>
                  <a:cxnLst/>
                  <a:rect l="l" t="t" r="r" b="b"/>
                  <a:pathLst>
                    <a:path w="3715" h="894" extrusionOk="0">
                      <a:moveTo>
                        <a:pt x="0" y="1"/>
                      </a:moveTo>
                      <a:lnTo>
                        <a:pt x="0" y="894"/>
                      </a:lnTo>
                      <a:lnTo>
                        <a:pt x="3715" y="894"/>
                      </a:lnTo>
                      <a:lnTo>
                        <a:pt x="37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6262375" y="1235100"/>
                  <a:ext cx="92600" cy="22350"/>
                </a:xfrm>
                <a:custGeom>
                  <a:avLst/>
                  <a:gdLst/>
                  <a:ahLst/>
                  <a:cxnLst/>
                  <a:rect l="l" t="t" r="r" b="b"/>
                  <a:pathLst>
                    <a:path w="3704" h="894" extrusionOk="0">
                      <a:moveTo>
                        <a:pt x="1" y="1"/>
                      </a:moveTo>
                      <a:lnTo>
                        <a:pt x="1"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6447225" y="1235100"/>
                  <a:ext cx="92600" cy="22350"/>
                </a:xfrm>
                <a:custGeom>
                  <a:avLst/>
                  <a:gdLst/>
                  <a:ahLst/>
                  <a:cxnLst/>
                  <a:rect l="l" t="t" r="r" b="b"/>
                  <a:pathLst>
                    <a:path w="3704" h="894" extrusionOk="0">
                      <a:moveTo>
                        <a:pt x="0" y="1"/>
                      </a:moveTo>
                      <a:lnTo>
                        <a:pt x="0" y="894"/>
                      </a:lnTo>
                      <a:lnTo>
                        <a:pt x="3703" y="894"/>
                      </a:lnTo>
                      <a:lnTo>
                        <a:pt x="37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6632375" y="1235100"/>
                  <a:ext cx="92875" cy="22350"/>
                </a:xfrm>
                <a:custGeom>
                  <a:avLst/>
                  <a:gdLst/>
                  <a:ahLst/>
                  <a:cxnLst/>
                  <a:rect l="l" t="t" r="r" b="b"/>
                  <a:pathLst>
                    <a:path w="3715" h="894" extrusionOk="0">
                      <a:moveTo>
                        <a:pt x="0" y="1"/>
                      </a:moveTo>
                      <a:lnTo>
                        <a:pt x="0" y="894"/>
                      </a:lnTo>
                      <a:lnTo>
                        <a:pt x="3715" y="894"/>
                      </a:lnTo>
                      <a:lnTo>
                        <a:pt x="37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6817800"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002950" y="1235100"/>
                  <a:ext cx="92900" cy="22350"/>
                </a:xfrm>
                <a:custGeom>
                  <a:avLst/>
                  <a:gdLst/>
                  <a:ahLst/>
                  <a:cxnLst/>
                  <a:rect l="l" t="t" r="r" b="b"/>
                  <a:pathLst>
                    <a:path w="3716" h="894" extrusionOk="0">
                      <a:moveTo>
                        <a:pt x="0" y="1"/>
                      </a:moveTo>
                      <a:lnTo>
                        <a:pt x="0" y="894"/>
                      </a:lnTo>
                      <a:lnTo>
                        <a:pt x="3715" y="894"/>
                      </a:lnTo>
                      <a:lnTo>
                        <a:pt x="37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88375" y="1235100"/>
                  <a:ext cx="92600" cy="22350"/>
                </a:xfrm>
                <a:custGeom>
                  <a:avLst/>
                  <a:gdLst/>
                  <a:ahLst/>
                  <a:cxnLst/>
                  <a:rect l="l" t="t" r="r" b="b"/>
                  <a:pathLst>
                    <a:path w="3704" h="894" extrusionOk="0">
                      <a:moveTo>
                        <a:pt x="1" y="1"/>
                      </a:moveTo>
                      <a:lnTo>
                        <a:pt x="1" y="894"/>
                      </a:lnTo>
                      <a:lnTo>
                        <a:pt x="3704" y="894"/>
                      </a:lnTo>
                      <a:lnTo>
                        <a:pt x="37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3" name="Google Shape;343;p19"/>
            <p:cNvSpPr/>
            <p:nvPr/>
          </p:nvSpPr>
          <p:spPr>
            <a:xfrm rot="-650748">
              <a:off x="-625705" y="674922"/>
              <a:ext cx="1817438" cy="1073413"/>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19"/>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2500"/>
              <a:buNone/>
              <a:defRPr>
                <a:solidFill>
                  <a:schemeClr val="accent2"/>
                </a:solidFill>
              </a:defRPr>
            </a:lvl1pPr>
            <a:lvl2pPr lvl="1" rtl="0">
              <a:spcBef>
                <a:spcPts val="0"/>
              </a:spcBef>
              <a:spcAft>
                <a:spcPts val="0"/>
              </a:spcAft>
              <a:buClr>
                <a:schemeClr val="accent2"/>
              </a:buClr>
              <a:buSzPts val="2500"/>
              <a:buNone/>
              <a:defRPr>
                <a:solidFill>
                  <a:schemeClr val="accent2"/>
                </a:solidFill>
              </a:defRPr>
            </a:lvl2pPr>
            <a:lvl3pPr lvl="2" rtl="0">
              <a:spcBef>
                <a:spcPts val="0"/>
              </a:spcBef>
              <a:spcAft>
                <a:spcPts val="0"/>
              </a:spcAft>
              <a:buClr>
                <a:schemeClr val="accent2"/>
              </a:buClr>
              <a:buSzPts val="2500"/>
              <a:buNone/>
              <a:defRPr>
                <a:solidFill>
                  <a:schemeClr val="accent2"/>
                </a:solidFill>
              </a:defRPr>
            </a:lvl3pPr>
            <a:lvl4pPr lvl="3" rtl="0">
              <a:spcBef>
                <a:spcPts val="0"/>
              </a:spcBef>
              <a:spcAft>
                <a:spcPts val="0"/>
              </a:spcAft>
              <a:buClr>
                <a:schemeClr val="accent2"/>
              </a:buClr>
              <a:buSzPts val="2500"/>
              <a:buNone/>
              <a:defRPr>
                <a:solidFill>
                  <a:schemeClr val="accent2"/>
                </a:solidFill>
              </a:defRPr>
            </a:lvl4pPr>
            <a:lvl5pPr lvl="4" rtl="0">
              <a:spcBef>
                <a:spcPts val="0"/>
              </a:spcBef>
              <a:spcAft>
                <a:spcPts val="0"/>
              </a:spcAft>
              <a:buClr>
                <a:schemeClr val="accent2"/>
              </a:buClr>
              <a:buSzPts val="2500"/>
              <a:buNone/>
              <a:defRPr>
                <a:solidFill>
                  <a:schemeClr val="accent2"/>
                </a:solidFill>
              </a:defRPr>
            </a:lvl5pPr>
            <a:lvl6pPr lvl="5" rtl="0">
              <a:spcBef>
                <a:spcPts val="0"/>
              </a:spcBef>
              <a:spcAft>
                <a:spcPts val="0"/>
              </a:spcAft>
              <a:buClr>
                <a:schemeClr val="accent2"/>
              </a:buClr>
              <a:buSzPts val="2500"/>
              <a:buNone/>
              <a:defRPr>
                <a:solidFill>
                  <a:schemeClr val="accent2"/>
                </a:solidFill>
              </a:defRPr>
            </a:lvl6pPr>
            <a:lvl7pPr lvl="6" rtl="0">
              <a:spcBef>
                <a:spcPts val="0"/>
              </a:spcBef>
              <a:spcAft>
                <a:spcPts val="0"/>
              </a:spcAft>
              <a:buClr>
                <a:schemeClr val="accent2"/>
              </a:buClr>
              <a:buSzPts val="2500"/>
              <a:buNone/>
              <a:defRPr>
                <a:solidFill>
                  <a:schemeClr val="accent2"/>
                </a:solidFill>
              </a:defRPr>
            </a:lvl7pPr>
            <a:lvl8pPr lvl="7" rtl="0">
              <a:spcBef>
                <a:spcPts val="0"/>
              </a:spcBef>
              <a:spcAft>
                <a:spcPts val="0"/>
              </a:spcAft>
              <a:buClr>
                <a:schemeClr val="accent2"/>
              </a:buClr>
              <a:buSzPts val="2500"/>
              <a:buNone/>
              <a:defRPr>
                <a:solidFill>
                  <a:schemeClr val="accent2"/>
                </a:solidFill>
              </a:defRPr>
            </a:lvl8pPr>
            <a:lvl9pPr lvl="8" rtl="0">
              <a:spcBef>
                <a:spcPts val="0"/>
              </a:spcBef>
              <a:spcAft>
                <a:spcPts val="0"/>
              </a:spcAft>
              <a:buClr>
                <a:schemeClr val="accent2"/>
              </a:buClr>
              <a:buSzPts val="2500"/>
              <a:buNone/>
              <a:defRPr>
                <a:solidFill>
                  <a:schemeClr val="accent2"/>
                </a:solidFill>
              </a:defRPr>
            </a:lvl9pPr>
          </a:lstStyle>
          <a:p>
            <a:endParaRPr/>
          </a:p>
        </p:txBody>
      </p:sp>
      <p:sp>
        <p:nvSpPr>
          <p:cNvPr id="345" name="Google Shape;345;p19"/>
          <p:cNvSpPr txBox="1">
            <a:spLocks noGrp="1"/>
          </p:cNvSpPr>
          <p:nvPr>
            <p:ph type="title" idx="2" hasCustomPrompt="1"/>
          </p:nvPr>
        </p:nvSpPr>
        <p:spPr>
          <a:xfrm>
            <a:off x="3955364" y="175965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6" name="Google Shape;346;p19"/>
          <p:cNvSpPr txBox="1">
            <a:spLocks noGrp="1"/>
          </p:cNvSpPr>
          <p:nvPr>
            <p:ph type="title" idx="3"/>
          </p:nvPr>
        </p:nvSpPr>
        <p:spPr>
          <a:xfrm>
            <a:off x="3255313" y="2291250"/>
            <a:ext cx="2633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47" name="Google Shape;347;p19"/>
          <p:cNvSpPr txBox="1">
            <a:spLocks noGrp="1"/>
          </p:cNvSpPr>
          <p:nvPr>
            <p:ph type="title" idx="4"/>
          </p:nvPr>
        </p:nvSpPr>
        <p:spPr>
          <a:xfrm>
            <a:off x="3312611" y="2746650"/>
            <a:ext cx="25188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48" name="Google Shape;348;p19"/>
          <p:cNvSpPr txBox="1">
            <a:spLocks noGrp="1"/>
          </p:cNvSpPr>
          <p:nvPr>
            <p:ph type="title" idx="5" hasCustomPrompt="1"/>
          </p:nvPr>
        </p:nvSpPr>
        <p:spPr>
          <a:xfrm>
            <a:off x="1206280" y="175965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9" name="Google Shape;349;p19"/>
          <p:cNvSpPr txBox="1">
            <a:spLocks noGrp="1"/>
          </p:cNvSpPr>
          <p:nvPr>
            <p:ph type="title" idx="6"/>
          </p:nvPr>
        </p:nvSpPr>
        <p:spPr>
          <a:xfrm>
            <a:off x="506125" y="2291250"/>
            <a:ext cx="26337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0" name="Google Shape;350;p19"/>
          <p:cNvSpPr txBox="1">
            <a:spLocks noGrp="1"/>
          </p:cNvSpPr>
          <p:nvPr>
            <p:ph type="title" idx="7"/>
          </p:nvPr>
        </p:nvSpPr>
        <p:spPr>
          <a:xfrm>
            <a:off x="563525" y="2746650"/>
            <a:ext cx="25188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
        <p:nvSpPr>
          <p:cNvPr id="351" name="Google Shape;351;p19"/>
          <p:cNvSpPr txBox="1">
            <a:spLocks noGrp="1"/>
          </p:cNvSpPr>
          <p:nvPr>
            <p:ph type="title" idx="8" hasCustomPrompt="1"/>
          </p:nvPr>
        </p:nvSpPr>
        <p:spPr>
          <a:xfrm>
            <a:off x="6704447" y="1759650"/>
            <a:ext cx="1233300" cy="531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19"/>
          <p:cNvSpPr txBox="1">
            <a:spLocks noGrp="1"/>
          </p:cNvSpPr>
          <p:nvPr>
            <p:ph type="title" idx="9"/>
          </p:nvPr>
        </p:nvSpPr>
        <p:spPr>
          <a:xfrm>
            <a:off x="6004325" y="2291250"/>
            <a:ext cx="2633400" cy="531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1800" b="1">
                <a:solidFill>
                  <a:schemeClr val="accent2"/>
                </a:solidFill>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53" name="Google Shape;353;p19"/>
          <p:cNvSpPr txBox="1">
            <a:spLocks noGrp="1"/>
          </p:cNvSpPr>
          <p:nvPr>
            <p:ph type="title" idx="13"/>
          </p:nvPr>
        </p:nvSpPr>
        <p:spPr>
          <a:xfrm>
            <a:off x="6061698" y="2746650"/>
            <a:ext cx="25188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unito"/>
              <a:buNone/>
              <a:defRPr sz="1600" b="0">
                <a:latin typeface="Barlow"/>
                <a:ea typeface="Barlow"/>
                <a:cs typeface="Barlow"/>
                <a:sym typeface="Barlow"/>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775" y="627854"/>
            <a:ext cx="76263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1pPr>
            <a:lvl2pPr lvl="1"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2pPr>
            <a:lvl3pPr lvl="2"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3pPr>
            <a:lvl4pPr lvl="3"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4pPr>
            <a:lvl5pPr lvl="4"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5pPr>
            <a:lvl6pPr lvl="5"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6pPr>
            <a:lvl7pPr lvl="6"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7pPr>
            <a:lvl8pPr lvl="7"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8pPr>
            <a:lvl9pPr lvl="8" algn="ctr">
              <a:spcBef>
                <a:spcPts val="0"/>
              </a:spcBef>
              <a:spcAft>
                <a:spcPts val="0"/>
              </a:spcAft>
              <a:buClr>
                <a:schemeClr val="dk1"/>
              </a:buClr>
              <a:buSzPts val="2500"/>
              <a:buFont typeface="Prata"/>
              <a:buNone/>
              <a:defRPr sz="2500" b="1">
                <a:solidFill>
                  <a:schemeClr val="dk1"/>
                </a:solidFill>
                <a:latin typeface="Prata"/>
                <a:ea typeface="Prata"/>
                <a:cs typeface="Prata"/>
                <a:sym typeface="Prata"/>
              </a:defRPr>
            </a:lvl9pPr>
          </a:lstStyle>
          <a:p>
            <a:endParaRPr/>
          </a:p>
        </p:txBody>
      </p:sp>
      <p:sp>
        <p:nvSpPr>
          <p:cNvPr id="7" name="Google Shape;7;p1"/>
          <p:cNvSpPr txBox="1">
            <a:spLocks noGrp="1"/>
          </p:cNvSpPr>
          <p:nvPr>
            <p:ph type="body" idx="1"/>
          </p:nvPr>
        </p:nvSpPr>
        <p:spPr>
          <a:xfrm>
            <a:off x="758775" y="1434450"/>
            <a:ext cx="7626300" cy="31344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1pPr>
            <a:lvl2pPr marL="914400" lvl="1"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2pPr>
            <a:lvl3pPr marL="1371600" lvl="2"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3pPr>
            <a:lvl4pPr marL="1828800" lvl="3"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4pPr>
            <a:lvl5pPr marL="2286000" lvl="4"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5pPr>
            <a:lvl6pPr marL="2743200" lvl="5"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6pPr>
            <a:lvl7pPr marL="3200400" lvl="6"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7pPr>
            <a:lvl8pPr marL="3657600" lvl="7"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8pPr>
            <a:lvl9pPr marL="4114800" lvl="8" indent="-323850">
              <a:lnSpc>
                <a:spcPct val="100000"/>
              </a:lnSpc>
              <a:spcBef>
                <a:spcPts val="0"/>
              </a:spcBef>
              <a:spcAft>
                <a:spcPts val="0"/>
              </a:spcAft>
              <a:buClr>
                <a:schemeClr val="dk2"/>
              </a:buClr>
              <a:buSzPts val="1500"/>
              <a:buFont typeface="Barlow"/>
              <a:buChar char="■"/>
              <a:defRPr sz="1500">
                <a:solidFill>
                  <a:schemeClr val="dk2"/>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8" r:id="rId6"/>
    <p:sldLayoutId id="2147483659" r:id="rId7"/>
    <p:sldLayoutId id="2147483661" r:id="rId8"/>
    <p:sldLayoutId id="2147483665" r:id="rId9"/>
    <p:sldLayoutId id="2147483673"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2"/>
          <p:cNvSpPr txBox="1">
            <a:spLocks noGrp="1"/>
          </p:cNvSpPr>
          <p:nvPr>
            <p:ph type="ctrTitle"/>
          </p:nvPr>
        </p:nvSpPr>
        <p:spPr>
          <a:xfrm>
            <a:off x="1395450" y="913275"/>
            <a:ext cx="4370722" cy="18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2"/>
                </a:solidFill>
              </a:rPr>
              <a:t>Tailly</a:t>
            </a:r>
            <a:endParaRPr dirty="0">
              <a:solidFill>
                <a:schemeClr val="accent3"/>
              </a:solidFill>
            </a:endParaRPr>
          </a:p>
        </p:txBody>
      </p:sp>
      <p:sp>
        <p:nvSpPr>
          <p:cNvPr id="647" name="Google Shape;647;p32"/>
          <p:cNvSpPr txBox="1">
            <a:spLocks noGrp="1"/>
          </p:cNvSpPr>
          <p:nvPr>
            <p:ph type="subTitle" idx="1"/>
          </p:nvPr>
        </p:nvSpPr>
        <p:spPr>
          <a:xfrm>
            <a:off x="1395450" y="2616339"/>
            <a:ext cx="5131216" cy="522000"/>
          </a:xfrm>
          <a:prstGeom prst="rect">
            <a:avLst/>
          </a:prstGeom>
        </p:spPr>
        <p:txBody>
          <a:bodyPr spcFirstLastPara="1" wrap="square" lIns="91425" tIns="91425" rIns="91425" bIns="91425" anchor="ctr" anchorCtr="0">
            <a:noAutofit/>
          </a:bodyPr>
          <a:lstStyle/>
          <a:p>
            <a:r>
              <a:rPr lang="en-IN" dirty="0"/>
              <a:t>Get your best fit</a:t>
            </a:r>
            <a:endParaRPr lang="en-US" dirty="0"/>
          </a:p>
        </p:txBody>
      </p:sp>
      <p:grpSp>
        <p:nvGrpSpPr>
          <p:cNvPr id="648" name="Google Shape;648;p32"/>
          <p:cNvGrpSpPr/>
          <p:nvPr/>
        </p:nvGrpSpPr>
        <p:grpSpPr>
          <a:xfrm>
            <a:off x="5339954" y="1670053"/>
            <a:ext cx="3015334" cy="2363831"/>
            <a:chOff x="3339575" y="2069125"/>
            <a:chExt cx="3020166" cy="2367619"/>
          </a:xfrm>
        </p:grpSpPr>
        <p:sp>
          <p:nvSpPr>
            <p:cNvPr id="649" name="Google Shape;649;p32"/>
            <p:cNvSpPr/>
            <p:nvPr/>
          </p:nvSpPr>
          <p:spPr>
            <a:xfrm>
              <a:off x="4470052" y="3691065"/>
              <a:ext cx="704324" cy="185509"/>
            </a:xfrm>
            <a:custGeom>
              <a:avLst/>
              <a:gdLst/>
              <a:ahLst/>
              <a:cxnLst/>
              <a:rect l="l" t="t" r="r" b="b"/>
              <a:pathLst>
                <a:path w="18209" h="4796" extrusionOk="0">
                  <a:moveTo>
                    <a:pt x="218" y="3425"/>
                  </a:moveTo>
                  <a:cubicBezTo>
                    <a:pt x="174" y="3425"/>
                    <a:pt x="136" y="3481"/>
                    <a:pt x="105" y="3546"/>
                  </a:cubicBezTo>
                  <a:lnTo>
                    <a:pt x="105" y="3546"/>
                  </a:lnTo>
                  <a:cubicBezTo>
                    <a:pt x="72" y="3544"/>
                    <a:pt x="38" y="3541"/>
                    <a:pt x="4" y="3538"/>
                  </a:cubicBezTo>
                  <a:lnTo>
                    <a:pt x="4" y="3538"/>
                  </a:lnTo>
                  <a:cubicBezTo>
                    <a:pt x="1" y="3697"/>
                    <a:pt x="5" y="3753"/>
                    <a:pt x="16" y="3753"/>
                  </a:cubicBezTo>
                  <a:cubicBezTo>
                    <a:pt x="32" y="3753"/>
                    <a:pt x="62" y="3639"/>
                    <a:pt x="105" y="3546"/>
                  </a:cubicBezTo>
                  <a:lnTo>
                    <a:pt x="105" y="3546"/>
                  </a:lnTo>
                  <a:cubicBezTo>
                    <a:pt x="183" y="3552"/>
                    <a:pt x="261" y="3556"/>
                    <a:pt x="339" y="3559"/>
                  </a:cubicBezTo>
                  <a:lnTo>
                    <a:pt x="339" y="3559"/>
                  </a:lnTo>
                  <a:cubicBezTo>
                    <a:pt x="294" y="3462"/>
                    <a:pt x="254" y="3425"/>
                    <a:pt x="218" y="3425"/>
                  </a:cubicBezTo>
                  <a:close/>
                  <a:moveTo>
                    <a:pt x="14365" y="1"/>
                  </a:moveTo>
                  <a:cubicBezTo>
                    <a:pt x="12658" y="1"/>
                    <a:pt x="10920" y="335"/>
                    <a:pt x="9267" y="799"/>
                  </a:cubicBezTo>
                  <a:cubicBezTo>
                    <a:pt x="6426" y="1582"/>
                    <a:pt x="3521" y="3563"/>
                    <a:pt x="574" y="3563"/>
                  </a:cubicBezTo>
                  <a:cubicBezTo>
                    <a:pt x="496" y="3563"/>
                    <a:pt x="418" y="3562"/>
                    <a:pt x="339" y="3559"/>
                  </a:cubicBezTo>
                  <a:lnTo>
                    <a:pt x="339" y="3559"/>
                  </a:lnTo>
                  <a:cubicBezTo>
                    <a:pt x="346" y="3574"/>
                    <a:pt x="354" y="3591"/>
                    <a:pt x="361" y="3609"/>
                  </a:cubicBezTo>
                  <a:cubicBezTo>
                    <a:pt x="444" y="3871"/>
                    <a:pt x="587" y="4109"/>
                    <a:pt x="778" y="4312"/>
                  </a:cubicBezTo>
                  <a:cubicBezTo>
                    <a:pt x="1147" y="4669"/>
                    <a:pt x="1755" y="4796"/>
                    <a:pt x="2451" y="4796"/>
                  </a:cubicBezTo>
                  <a:cubicBezTo>
                    <a:pt x="3887" y="4796"/>
                    <a:pt x="5698" y="4258"/>
                    <a:pt x="6564" y="4097"/>
                  </a:cubicBezTo>
                  <a:cubicBezTo>
                    <a:pt x="8480" y="3735"/>
                    <a:pt x="10448" y="3426"/>
                    <a:pt x="12410" y="3426"/>
                  </a:cubicBezTo>
                  <a:cubicBezTo>
                    <a:pt x="13094" y="3426"/>
                    <a:pt x="13777" y="3463"/>
                    <a:pt x="14458" y="3550"/>
                  </a:cubicBezTo>
                  <a:cubicBezTo>
                    <a:pt x="15056" y="3630"/>
                    <a:pt x="16224" y="4132"/>
                    <a:pt x="17041" y="4132"/>
                  </a:cubicBezTo>
                  <a:cubicBezTo>
                    <a:pt x="17314" y="4132"/>
                    <a:pt x="17547" y="4076"/>
                    <a:pt x="17708" y="3931"/>
                  </a:cubicBezTo>
                  <a:cubicBezTo>
                    <a:pt x="18030" y="3633"/>
                    <a:pt x="18101" y="2990"/>
                    <a:pt x="18125" y="2335"/>
                  </a:cubicBezTo>
                  <a:cubicBezTo>
                    <a:pt x="18137" y="1704"/>
                    <a:pt x="18125" y="1073"/>
                    <a:pt x="18208" y="692"/>
                  </a:cubicBezTo>
                  <a:cubicBezTo>
                    <a:pt x="16980" y="200"/>
                    <a:pt x="15681" y="1"/>
                    <a:pt x="1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3438130" y="3812209"/>
              <a:ext cx="2820352" cy="56241"/>
            </a:xfrm>
            <a:custGeom>
              <a:avLst/>
              <a:gdLst/>
              <a:ahLst/>
              <a:cxnLst/>
              <a:rect l="l" t="t" r="r" b="b"/>
              <a:pathLst>
                <a:path w="72915" h="1454" extrusionOk="0">
                  <a:moveTo>
                    <a:pt x="1" y="1"/>
                  </a:moveTo>
                  <a:lnTo>
                    <a:pt x="1" y="1453"/>
                  </a:lnTo>
                  <a:lnTo>
                    <a:pt x="72915" y="1453"/>
                  </a:lnTo>
                  <a:lnTo>
                    <a:pt x="729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3339575" y="3868410"/>
              <a:ext cx="3017465" cy="184697"/>
            </a:xfrm>
            <a:custGeom>
              <a:avLst/>
              <a:gdLst/>
              <a:ahLst/>
              <a:cxnLst/>
              <a:rect l="l" t="t" r="r" b="b"/>
              <a:pathLst>
                <a:path w="78011" h="4775" extrusionOk="0">
                  <a:moveTo>
                    <a:pt x="1" y="0"/>
                  </a:moveTo>
                  <a:lnTo>
                    <a:pt x="1" y="4775"/>
                  </a:lnTo>
                  <a:lnTo>
                    <a:pt x="78011" y="4775"/>
                  </a:lnTo>
                  <a:lnTo>
                    <a:pt x="780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5563475" y="3342526"/>
              <a:ext cx="796266" cy="1094219"/>
            </a:xfrm>
            <a:custGeom>
              <a:avLst/>
              <a:gdLst/>
              <a:ahLst/>
              <a:cxnLst/>
              <a:rect l="l" t="t" r="r" b="b"/>
              <a:pathLst>
                <a:path w="20586" h="28289" extrusionOk="0">
                  <a:moveTo>
                    <a:pt x="2081" y="0"/>
                  </a:moveTo>
                  <a:cubicBezTo>
                    <a:pt x="762" y="0"/>
                    <a:pt x="0" y="607"/>
                    <a:pt x="0" y="607"/>
                  </a:cubicBezTo>
                  <a:lnTo>
                    <a:pt x="964" y="2607"/>
                  </a:lnTo>
                  <a:cubicBezTo>
                    <a:pt x="964" y="2607"/>
                    <a:pt x="911" y="2129"/>
                    <a:pt x="1526" y="2129"/>
                  </a:cubicBezTo>
                  <a:cubicBezTo>
                    <a:pt x="1992" y="2129"/>
                    <a:pt x="2843" y="2404"/>
                    <a:pt x="4393" y="3369"/>
                  </a:cubicBezTo>
                  <a:cubicBezTo>
                    <a:pt x="5394" y="3988"/>
                    <a:pt x="6203" y="4774"/>
                    <a:pt x="6632" y="5881"/>
                  </a:cubicBezTo>
                  <a:cubicBezTo>
                    <a:pt x="7144" y="7203"/>
                    <a:pt x="7656" y="8513"/>
                    <a:pt x="8501" y="9667"/>
                  </a:cubicBezTo>
                  <a:cubicBezTo>
                    <a:pt x="9192" y="10644"/>
                    <a:pt x="10097" y="11441"/>
                    <a:pt x="11144" y="11989"/>
                  </a:cubicBezTo>
                  <a:cubicBezTo>
                    <a:pt x="11454" y="12144"/>
                    <a:pt x="11775" y="12275"/>
                    <a:pt x="12121" y="12370"/>
                  </a:cubicBezTo>
                  <a:cubicBezTo>
                    <a:pt x="12668" y="12537"/>
                    <a:pt x="13252" y="12608"/>
                    <a:pt x="13799" y="12811"/>
                  </a:cubicBezTo>
                  <a:cubicBezTo>
                    <a:pt x="14859" y="13215"/>
                    <a:pt x="15657" y="14466"/>
                    <a:pt x="16181" y="15442"/>
                  </a:cubicBezTo>
                  <a:cubicBezTo>
                    <a:pt x="16705" y="16502"/>
                    <a:pt x="17097" y="17609"/>
                    <a:pt x="17336" y="18764"/>
                  </a:cubicBezTo>
                  <a:cubicBezTo>
                    <a:pt x="17859" y="21026"/>
                    <a:pt x="18026" y="23360"/>
                    <a:pt x="18038" y="25669"/>
                  </a:cubicBezTo>
                  <a:cubicBezTo>
                    <a:pt x="18038" y="26539"/>
                    <a:pt x="18038" y="27420"/>
                    <a:pt x="17967" y="28289"/>
                  </a:cubicBezTo>
                  <a:lnTo>
                    <a:pt x="20526" y="28289"/>
                  </a:lnTo>
                  <a:cubicBezTo>
                    <a:pt x="20538" y="27943"/>
                    <a:pt x="20550" y="27610"/>
                    <a:pt x="20550" y="27277"/>
                  </a:cubicBezTo>
                  <a:cubicBezTo>
                    <a:pt x="20586" y="23753"/>
                    <a:pt x="20372" y="20133"/>
                    <a:pt x="19443" y="16704"/>
                  </a:cubicBezTo>
                  <a:cubicBezTo>
                    <a:pt x="18991" y="15037"/>
                    <a:pt x="18336" y="13227"/>
                    <a:pt x="17050" y="12013"/>
                  </a:cubicBezTo>
                  <a:cubicBezTo>
                    <a:pt x="16395" y="11393"/>
                    <a:pt x="15752" y="11083"/>
                    <a:pt x="14885" y="11083"/>
                  </a:cubicBezTo>
                  <a:cubicBezTo>
                    <a:pt x="14853" y="11083"/>
                    <a:pt x="14820" y="11083"/>
                    <a:pt x="14788" y="11084"/>
                  </a:cubicBezTo>
                  <a:cubicBezTo>
                    <a:pt x="14753" y="11086"/>
                    <a:pt x="14718" y="11087"/>
                    <a:pt x="14683" y="11087"/>
                  </a:cubicBezTo>
                  <a:cubicBezTo>
                    <a:pt x="14442" y="11087"/>
                    <a:pt x="14195" y="11051"/>
                    <a:pt x="13966" y="10989"/>
                  </a:cubicBezTo>
                  <a:cubicBezTo>
                    <a:pt x="13466" y="10834"/>
                    <a:pt x="12990" y="10596"/>
                    <a:pt x="12573" y="10287"/>
                  </a:cubicBezTo>
                  <a:cubicBezTo>
                    <a:pt x="11192" y="9346"/>
                    <a:pt x="10204" y="7858"/>
                    <a:pt x="9620" y="6298"/>
                  </a:cubicBezTo>
                  <a:cubicBezTo>
                    <a:pt x="9275" y="5345"/>
                    <a:pt x="8763" y="4476"/>
                    <a:pt x="8096" y="3714"/>
                  </a:cubicBezTo>
                  <a:cubicBezTo>
                    <a:pt x="5609" y="718"/>
                    <a:pt x="3515" y="0"/>
                    <a:pt x="20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5563475" y="3342680"/>
              <a:ext cx="540244" cy="464083"/>
            </a:xfrm>
            <a:custGeom>
              <a:avLst/>
              <a:gdLst/>
              <a:ahLst/>
              <a:cxnLst/>
              <a:rect l="l" t="t" r="r" b="b"/>
              <a:pathLst>
                <a:path w="13967" h="11998" extrusionOk="0">
                  <a:moveTo>
                    <a:pt x="2076" y="1"/>
                  </a:moveTo>
                  <a:cubicBezTo>
                    <a:pt x="760" y="1"/>
                    <a:pt x="0" y="603"/>
                    <a:pt x="0" y="603"/>
                  </a:cubicBezTo>
                  <a:lnTo>
                    <a:pt x="964" y="2603"/>
                  </a:lnTo>
                  <a:cubicBezTo>
                    <a:pt x="964" y="2603"/>
                    <a:pt x="911" y="2130"/>
                    <a:pt x="1524" y="2130"/>
                  </a:cubicBezTo>
                  <a:cubicBezTo>
                    <a:pt x="1989" y="2130"/>
                    <a:pt x="2841" y="2403"/>
                    <a:pt x="4393" y="3365"/>
                  </a:cubicBezTo>
                  <a:cubicBezTo>
                    <a:pt x="5394" y="3996"/>
                    <a:pt x="6203" y="4770"/>
                    <a:pt x="6632" y="5877"/>
                  </a:cubicBezTo>
                  <a:cubicBezTo>
                    <a:pt x="7144" y="7211"/>
                    <a:pt x="7656" y="8509"/>
                    <a:pt x="8501" y="9675"/>
                  </a:cubicBezTo>
                  <a:cubicBezTo>
                    <a:pt x="9192" y="10640"/>
                    <a:pt x="10097" y="11437"/>
                    <a:pt x="11156" y="11997"/>
                  </a:cubicBezTo>
                  <a:lnTo>
                    <a:pt x="13966" y="10985"/>
                  </a:lnTo>
                  <a:cubicBezTo>
                    <a:pt x="13466" y="10830"/>
                    <a:pt x="13002" y="10592"/>
                    <a:pt x="12573" y="10294"/>
                  </a:cubicBezTo>
                  <a:cubicBezTo>
                    <a:pt x="11192" y="9342"/>
                    <a:pt x="10204" y="7854"/>
                    <a:pt x="9620" y="6294"/>
                  </a:cubicBezTo>
                  <a:cubicBezTo>
                    <a:pt x="9275" y="5353"/>
                    <a:pt x="8763" y="4472"/>
                    <a:pt x="8096" y="3710"/>
                  </a:cubicBezTo>
                  <a:cubicBezTo>
                    <a:pt x="5606" y="717"/>
                    <a:pt x="3510" y="1"/>
                    <a:pt x="20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5176605" y="2069125"/>
              <a:ext cx="45642" cy="446754"/>
            </a:xfrm>
            <a:custGeom>
              <a:avLst/>
              <a:gdLst/>
              <a:ahLst/>
              <a:cxnLst/>
              <a:rect l="l" t="t" r="r" b="b"/>
              <a:pathLst>
                <a:path w="1180" h="11550" extrusionOk="0">
                  <a:moveTo>
                    <a:pt x="596" y="1"/>
                  </a:moveTo>
                  <a:cubicBezTo>
                    <a:pt x="263" y="1"/>
                    <a:pt x="1" y="263"/>
                    <a:pt x="1" y="596"/>
                  </a:cubicBezTo>
                  <a:lnTo>
                    <a:pt x="1" y="11550"/>
                  </a:lnTo>
                  <a:lnTo>
                    <a:pt x="1180" y="11550"/>
                  </a:lnTo>
                  <a:lnTo>
                    <a:pt x="1180" y="584"/>
                  </a:lnTo>
                  <a:cubicBezTo>
                    <a:pt x="1180" y="263"/>
                    <a:pt x="918" y="1"/>
                    <a:pt x="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315916" y="2179206"/>
              <a:ext cx="45604" cy="446754"/>
            </a:xfrm>
            <a:custGeom>
              <a:avLst/>
              <a:gdLst/>
              <a:ahLst/>
              <a:cxnLst/>
              <a:rect l="l" t="t" r="r" b="b"/>
              <a:pathLst>
                <a:path w="1179" h="11550" extrusionOk="0">
                  <a:moveTo>
                    <a:pt x="595" y="0"/>
                  </a:moveTo>
                  <a:cubicBezTo>
                    <a:pt x="262" y="0"/>
                    <a:pt x="0" y="262"/>
                    <a:pt x="0" y="584"/>
                  </a:cubicBezTo>
                  <a:lnTo>
                    <a:pt x="0" y="11549"/>
                  </a:lnTo>
                  <a:lnTo>
                    <a:pt x="1179" y="11549"/>
                  </a:lnTo>
                  <a:lnTo>
                    <a:pt x="1179" y="584"/>
                  </a:lnTo>
                  <a:cubicBezTo>
                    <a:pt x="1179" y="262"/>
                    <a:pt x="917"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5629771" y="2464273"/>
              <a:ext cx="175027" cy="452749"/>
            </a:xfrm>
            <a:custGeom>
              <a:avLst/>
              <a:gdLst/>
              <a:ahLst/>
              <a:cxnLst/>
              <a:rect l="l" t="t" r="r" b="b"/>
              <a:pathLst>
                <a:path w="4525" h="11705" extrusionOk="0">
                  <a:moveTo>
                    <a:pt x="2679" y="0"/>
                  </a:moveTo>
                  <a:lnTo>
                    <a:pt x="1" y="3346"/>
                  </a:lnTo>
                  <a:lnTo>
                    <a:pt x="1" y="7859"/>
                  </a:lnTo>
                  <a:lnTo>
                    <a:pt x="3013" y="11704"/>
                  </a:lnTo>
                  <a:lnTo>
                    <a:pt x="4525" y="11704"/>
                  </a:lnTo>
                  <a:lnTo>
                    <a:pt x="45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5801081" y="2373067"/>
              <a:ext cx="110122" cy="633733"/>
            </a:xfrm>
            <a:custGeom>
              <a:avLst/>
              <a:gdLst/>
              <a:ahLst/>
              <a:cxnLst/>
              <a:rect l="l" t="t" r="r" b="b"/>
              <a:pathLst>
                <a:path w="2847" h="16384" extrusionOk="0">
                  <a:moveTo>
                    <a:pt x="1429" y="1"/>
                  </a:moveTo>
                  <a:cubicBezTo>
                    <a:pt x="644" y="1"/>
                    <a:pt x="1" y="644"/>
                    <a:pt x="1" y="1430"/>
                  </a:cubicBezTo>
                  <a:lnTo>
                    <a:pt x="1" y="14967"/>
                  </a:lnTo>
                  <a:cubicBezTo>
                    <a:pt x="1" y="15753"/>
                    <a:pt x="644" y="16384"/>
                    <a:pt x="1429" y="16384"/>
                  </a:cubicBezTo>
                  <a:cubicBezTo>
                    <a:pt x="2215" y="16384"/>
                    <a:pt x="2846" y="15753"/>
                    <a:pt x="2846" y="14967"/>
                  </a:cubicBezTo>
                  <a:lnTo>
                    <a:pt x="2846" y="1430"/>
                  </a:lnTo>
                  <a:cubicBezTo>
                    <a:pt x="2846" y="644"/>
                    <a:pt x="2215" y="1"/>
                    <a:pt x="14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801081" y="2792622"/>
              <a:ext cx="110122" cy="214171"/>
            </a:xfrm>
            <a:custGeom>
              <a:avLst/>
              <a:gdLst/>
              <a:ahLst/>
              <a:cxnLst/>
              <a:rect l="l" t="t" r="r" b="b"/>
              <a:pathLst>
                <a:path w="2847" h="5537" extrusionOk="0">
                  <a:moveTo>
                    <a:pt x="1" y="1"/>
                  </a:moveTo>
                  <a:lnTo>
                    <a:pt x="1" y="4108"/>
                  </a:lnTo>
                  <a:cubicBezTo>
                    <a:pt x="1" y="4894"/>
                    <a:pt x="644" y="5537"/>
                    <a:pt x="1429" y="5537"/>
                  </a:cubicBezTo>
                  <a:cubicBezTo>
                    <a:pt x="2215" y="5537"/>
                    <a:pt x="2846" y="4894"/>
                    <a:pt x="2846" y="4108"/>
                  </a:cubicBezTo>
                  <a:lnTo>
                    <a:pt x="2846" y="834"/>
                  </a:lnTo>
                  <a:cubicBezTo>
                    <a:pt x="2787" y="837"/>
                    <a:pt x="2727" y="838"/>
                    <a:pt x="2668" y="838"/>
                  </a:cubicBezTo>
                  <a:cubicBezTo>
                    <a:pt x="2489" y="838"/>
                    <a:pt x="2310" y="825"/>
                    <a:pt x="2132" y="798"/>
                  </a:cubicBezTo>
                  <a:cubicBezTo>
                    <a:pt x="1370" y="691"/>
                    <a:pt x="644" y="41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3720449" y="3271549"/>
              <a:ext cx="148763" cy="94457"/>
            </a:xfrm>
            <a:custGeom>
              <a:avLst/>
              <a:gdLst/>
              <a:ahLst/>
              <a:cxnLst/>
              <a:rect l="l" t="t" r="r" b="b"/>
              <a:pathLst>
                <a:path w="3846" h="2442" extrusionOk="0">
                  <a:moveTo>
                    <a:pt x="457" y="1"/>
                  </a:moveTo>
                  <a:cubicBezTo>
                    <a:pt x="204" y="1"/>
                    <a:pt x="0" y="222"/>
                    <a:pt x="0" y="477"/>
                  </a:cubicBezTo>
                  <a:lnTo>
                    <a:pt x="0" y="1966"/>
                  </a:lnTo>
                  <a:cubicBezTo>
                    <a:pt x="0" y="2227"/>
                    <a:pt x="215" y="2442"/>
                    <a:pt x="476" y="2442"/>
                  </a:cubicBezTo>
                  <a:lnTo>
                    <a:pt x="3846" y="2442"/>
                  </a:lnTo>
                  <a:lnTo>
                    <a:pt x="3846" y="1"/>
                  </a:lnTo>
                  <a:lnTo>
                    <a:pt x="476" y="1"/>
                  </a:lnTo>
                  <a:cubicBezTo>
                    <a:pt x="470" y="1"/>
                    <a:pt x="463" y="1"/>
                    <a:pt x="4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3895434" y="3518865"/>
              <a:ext cx="47035" cy="47035"/>
            </a:xfrm>
            <a:custGeom>
              <a:avLst/>
              <a:gdLst/>
              <a:ahLst/>
              <a:cxnLst/>
              <a:rect l="l" t="t" r="r" b="b"/>
              <a:pathLst>
                <a:path w="1216" h="1216" extrusionOk="0">
                  <a:moveTo>
                    <a:pt x="1" y="1"/>
                  </a:moveTo>
                  <a:lnTo>
                    <a:pt x="1" y="1215"/>
                  </a:lnTo>
                  <a:lnTo>
                    <a:pt x="941" y="1215"/>
                  </a:lnTo>
                  <a:cubicBezTo>
                    <a:pt x="1096" y="1215"/>
                    <a:pt x="1215" y="1096"/>
                    <a:pt x="1215" y="953"/>
                  </a:cubicBezTo>
                  <a:lnTo>
                    <a:pt x="1215" y="275"/>
                  </a:lnTo>
                  <a:cubicBezTo>
                    <a:pt x="1215" y="120"/>
                    <a:pt x="1096" y="1"/>
                    <a:pt x="9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3853544" y="3577348"/>
              <a:ext cx="41929" cy="129462"/>
            </a:xfrm>
            <a:custGeom>
              <a:avLst/>
              <a:gdLst/>
              <a:ahLst/>
              <a:cxnLst/>
              <a:rect l="l" t="t" r="r" b="b"/>
              <a:pathLst>
                <a:path w="1084" h="3347" extrusionOk="0">
                  <a:moveTo>
                    <a:pt x="0" y="1"/>
                  </a:moveTo>
                  <a:lnTo>
                    <a:pt x="0" y="3346"/>
                  </a:lnTo>
                  <a:lnTo>
                    <a:pt x="1084" y="3346"/>
                  </a:lnTo>
                  <a:lnTo>
                    <a:pt x="10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3853544" y="3606357"/>
              <a:ext cx="41929" cy="18025"/>
            </a:xfrm>
            <a:custGeom>
              <a:avLst/>
              <a:gdLst/>
              <a:ahLst/>
              <a:cxnLst/>
              <a:rect l="l" t="t" r="r" b="b"/>
              <a:pathLst>
                <a:path w="1084" h="466" extrusionOk="0">
                  <a:moveTo>
                    <a:pt x="0" y="1"/>
                  </a:moveTo>
                  <a:lnTo>
                    <a:pt x="0" y="465"/>
                  </a:lnTo>
                  <a:lnTo>
                    <a:pt x="1084" y="465"/>
                  </a:lnTo>
                  <a:lnTo>
                    <a:pt x="10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3827745" y="3365965"/>
              <a:ext cx="90279" cy="240435"/>
            </a:xfrm>
            <a:custGeom>
              <a:avLst/>
              <a:gdLst/>
              <a:ahLst/>
              <a:cxnLst/>
              <a:rect l="l" t="t" r="r" b="b"/>
              <a:pathLst>
                <a:path w="2334" h="6216" extrusionOk="0">
                  <a:moveTo>
                    <a:pt x="0" y="1"/>
                  </a:moveTo>
                  <a:lnTo>
                    <a:pt x="0" y="5728"/>
                  </a:lnTo>
                  <a:cubicBezTo>
                    <a:pt x="0" y="6002"/>
                    <a:pt x="215" y="6216"/>
                    <a:pt x="489" y="6216"/>
                  </a:cubicBezTo>
                  <a:lnTo>
                    <a:pt x="1846" y="6216"/>
                  </a:lnTo>
                  <a:cubicBezTo>
                    <a:pt x="2120" y="6216"/>
                    <a:pt x="2334" y="6002"/>
                    <a:pt x="2334" y="5728"/>
                  </a:cubicBezTo>
                  <a:lnTo>
                    <a:pt x="23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3849831" y="2235833"/>
              <a:ext cx="45642" cy="240435"/>
            </a:xfrm>
            <a:custGeom>
              <a:avLst/>
              <a:gdLst/>
              <a:ahLst/>
              <a:cxnLst/>
              <a:rect l="l" t="t" r="r" b="b"/>
              <a:pathLst>
                <a:path w="1180" h="6216" extrusionOk="0">
                  <a:moveTo>
                    <a:pt x="596" y="1"/>
                  </a:moveTo>
                  <a:cubicBezTo>
                    <a:pt x="275" y="1"/>
                    <a:pt x="1" y="263"/>
                    <a:pt x="13" y="584"/>
                  </a:cubicBezTo>
                  <a:lnTo>
                    <a:pt x="13" y="6216"/>
                  </a:lnTo>
                  <a:lnTo>
                    <a:pt x="1180" y="6216"/>
                  </a:lnTo>
                  <a:lnTo>
                    <a:pt x="1180" y="584"/>
                  </a:lnTo>
                  <a:cubicBezTo>
                    <a:pt x="1180" y="263"/>
                    <a:pt x="918" y="1"/>
                    <a:pt x="5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3827281" y="2282364"/>
              <a:ext cx="90743" cy="240435"/>
            </a:xfrm>
            <a:custGeom>
              <a:avLst/>
              <a:gdLst/>
              <a:ahLst/>
              <a:cxnLst/>
              <a:rect l="l" t="t" r="r" b="b"/>
              <a:pathLst>
                <a:path w="2346" h="6216" extrusionOk="0">
                  <a:moveTo>
                    <a:pt x="536" y="0"/>
                  </a:moveTo>
                  <a:cubicBezTo>
                    <a:pt x="239" y="0"/>
                    <a:pt x="0" y="239"/>
                    <a:pt x="0" y="536"/>
                  </a:cubicBezTo>
                  <a:lnTo>
                    <a:pt x="0" y="5680"/>
                  </a:lnTo>
                  <a:cubicBezTo>
                    <a:pt x="0" y="5977"/>
                    <a:pt x="239" y="6215"/>
                    <a:pt x="536" y="6215"/>
                  </a:cubicBezTo>
                  <a:lnTo>
                    <a:pt x="1810" y="6215"/>
                  </a:lnTo>
                  <a:cubicBezTo>
                    <a:pt x="2108" y="6215"/>
                    <a:pt x="2346" y="5977"/>
                    <a:pt x="2346" y="5680"/>
                  </a:cubicBezTo>
                  <a:lnTo>
                    <a:pt x="2346" y="536"/>
                  </a:lnTo>
                  <a:cubicBezTo>
                    <a:pt x="2346" y="239"/>
                    <a:pt x="2108"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3866425" y="3726108"/>
              <a:ext cx="15704" cy="79719"/>
            </a:xfrm>
            <a:custGeom>
              <a:avLst/>
              <a:gdLst/>
              <a:ahLst/>
              <a:cxnLst/>
              <a:rect l="l" t="t" r="r" b="b"/>
              <a:pathLst>
                <a:path w="406" h="2061" extrusionOk="0">
                  <a:moveTo>
                    <a:pt x="1" y="0"/>
                  </a:moveTo>
                  <a:lnTo>
                    <a:pt x="1" y="2060"/>
                  </a:lnTo>
                  <a:lnTo>
                    <a:pt x="405" y="1513"/>
                  </a:lnTo>
                  <a:lnTo>
                    <a:pt x="4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3846621" y="3706769"/>
              <a:ext cx="55312" cy="38719"/>
            </a:xfrm>
            <a:custGeom>
              <a:avLst/>
              <a:gdLst/>
              <a:ahLst/>
              <a:cxnLst/>
              <a:rect l="l" t="t" r="r" b="b"/>
              <a:pathLst>
                <a:path w="1430" h="1001" extrusionOk="0">
                  <a:moveTo>
                    <a:pt x="143" y="0"/>
                  </a:moveTo>
                  <a:cubicBezTo>
                    <a:pt x="60" y="0"/>
                    <a:pt x="1" y="60"/>
                    <a:pt x="1" y="131"/>
                  </a:cubicBezTo>
                  <a:lnTo>
                    <a:pt x="1" y="870"/>
                  </a:lnTo>
                  <a:cubicBezTo>
                    <a:pt x="1" y="941"/>
                    <a:pt x="60" y="1001"/>
                    <a:pt x="143" y="1001"/>
                  </a:cubicBezTo>
                  <a:lnTo>
                    <a:pt x="1286" y="1001"/>
                  </a:lnTo>
                  <a:cubicBezTo>
                    <a:pt x="1370" y="1001"/>
                    <a:pt x="1429" y="941"/>
                    <a:pt x="1429" y="870"/>
                  </a:cubicBezTo>
                  <a:lnTo>
                    <a:pt x="1429" y="131"/>
                  </a:lnTo>
                  <a:cubicBezTo>
                    <a:pt x="1429" y="60"/>
                    <a:pt x="1370" y="0"/>
                    <a:pt x="1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856109" y="3467615"/>
              <a:ext cx="870880" cy="207866"/>
            </a:xfrm>
            <a:custGeom>
              <a:avLst/>
              <a:gdLst/>
              <a:ahLst/>
              <a:cxnLst/>
              <a:rect l="l" t="t" r="r" b="b"/>
              <a:pathLst>
                <a:path w="22515" h="5374" extrusionOk="0">
                  <a:moveTo>
                    <a:pt x="17311" y="0"/>
                  </a:moveTo>
                  <a:cubicBezTo>
                    <a:pt x="3239" y="0"/>
                    <a:pt x="0" y="3588"/>
                    <a:pt x="0" y="3588"/>
                  </a:cubicBezTo>
                  <a:lnTo>
                    <a:pt x="4548" y="5374"/>
                  </a:lnTo>
                  <a:lnTo>
                    <a:pt x="22515" y="1909"/>
                  </a:lnTo>
                  <a:lnTo>
                    <a:pt x="22265" y="135"/>
                  </a:lnTo>
                  <a:cubicBezTo>
                    <a:pt x="20481" y="42"/>
                    <a:pt x="18833" y="0"/>
                    <a:pt x="173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3772473" y="2350517"/>
              <a:ext cx="2058163" cy="1461756"/>
            </a:xfrm>
            <a:custGeom>
              <a:avLst/>
              <a:gdLst/>
              <a:ahLst/>
              <a:cxnLst/>
              <a:rect l="l" t="t" r="r" b="b"/>
              <a:pathLst>
                <a:path w="53210" h="37791" extrusionOk="0">
                  <a:moveTo>
                    <a:pt x="1263" y="1"/>
                  </a:moveTo>
                  <a:cubicBezTo>
                    <a:pt x="560" y="1"/>
                    <a:pt x="1" y="560"/>
                    <a:pt x="1" y="1263"/>
                  </a:cubicBezTo>
                  <a:lnTo>
                    <a:pt x="1" y="26754"/>
                  </a:lnTo>
                  <a:cubicBezTo>
                    <a:pt x="1" y="27302"/>
                    <a:pt x="441" y="27754"/>
                    <a:pt x="1001" y="27754"/>
                  </a:cubicBezTo>
                  <a:lnTo>
                    <a:pt x="4394" y="27754"/>
                  </a:lnTo>
                  <a:cubicBezTo>
                    <a:pt x="4763" y="27754"/>
                    <a:pt x="5061" y="27456"/>
                    <a:pt x="5073" y="27087"/>
                  </a:cubicBezTo>
                  <a:cubicBezTo>
                    <a:pt x="5168" y="24718"/>
                    <a:pt x="5418" y="22360"/>
                    <a:pt x="5799" y="20015"/>
                  </a:cubicBezTo>
                  <a:cubicBezTo>
                    <a:pt x="6240" y="17431"/>
                    <a:pt x="6859" y="14967"/>
                    <a:pt x="7644" y="13681"/>
                  </a:cubicBezTo>
                  <a:cubicBezTo>
                    <a:pt x="8597" y="12121"/>
                    <a:pt x="10288" y="11181"/>
                    <a:pt x="12109" y="11181"/>
                  </a:cubicBezTo>
                  <a:lnTo>
                    <a:pt x="31350" y="11181"/>
                  </a:lnTo>
                  <a:cubicBezTo>
                    <a:pt x="33410" y="11181"/>
                    <a:pt x="35076" y="12835"/>
                    <a:pt x="35076" y="14895"/>
                  </a:cubicBezTo>
                  <a:lnTo>
                    <a:pt x="35076" y="17848"/>
                  </a:lnTo>
                  <a:cubicBezTo>
                    <a:pt x="35076" y="21098"/>
                    <a:pt x="34255" y="24301"/>
                    <a:pt x="32695" y="27147"/>
                  </a:cubicBezTo>
                  <a:cubicBezTo>
                    <a:pt x="30588" y="30969"/>
                    <a:pt x="28016" y="37791"/>
                    <a:pt x="28016" y="37791"/>
                  </a:cubicBezTo>
                  <a:lnTo>
                    <a:pt x="53210" y="37791"/>
                  </a:lnTo>
                  <a:lnTo>
                    <a:pt x="53210" y="36017"/>
                  </a:lnTo>
                  <a:cubicBezTo>
                    <a:pt x="50495" y="33302"/>
                    <a:pt x="48971" y="29623"/>
                    <a:pt x="48971" y="25789"/>
                  </a:cubicBezTo>
                  <a:lnTo>
                    <a:pt x="48971" y="6990"/>
                  </a:lnTo>
                  <a:cubicBezTo>
                    <a:pt x="48971" y="3715"/>
                    <a:pt x="46316" y="1060"/>
                    <a:pt x="43042" y="1060"/>
                  </a:cubicBezTo>
                  <a:lnTo>
                    <a:pt x="41982" y="1060"/>
                  </a:lnTo>
                  <a:cubicBezTo>
                    <a:pt x="37482" y="1060"/>
                    <a:pt x="33017" y="1679"/>
                    <a:pt x="28695" y="2906"/>
                  </a:cubicBezTo>
                  <a:lnTo>
                    <a:pt x="22658" y="4608"/>
                  </a:lnTo>
                  <a:cubicBezTo>
                    <a:pt x="21610" y="4906"/>
                    <a:pt x="20527" y="5061"/>
                    <a:pt x="19432" y="5061"/>
                  </a:cubicBezTo>
                  <a:lnTo>
                    <a:pt x="15324" y="5061"/>
                  </a:lnTo>
                  <a:cubicBezTo>
                    <a:pt x="13228" y="5061"/>
                    <a:pt x="11181" y="4513"/>
                    <a:pt x="9371" y="3453"/>
                  </a:cubicBezTo>
                  <a:lnTo>
                    <a:pt x="5287" y="1072"/>
                  </a:lnTo>
                  <a:cubicBezTo>
                    <a:pt x="4061" y="370"/>
                    <a:pt x="2680" y="1"/>
                    <a:pt x="1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3772473" y="2813818"/>
              <a:ext cx="361116" cy="610216"/>
            </a:xfrm>
            <a:custGeom>
              <a:avLst/>
              <a:gdLst/>
              <a:ahLst/>
              <a:cxnLst/>
              <a:rect l="l" t="t" r="r" b="b"/>
              <a:pathLst>
                <a:path w="9336" h="15776" extrusionOk="0">
                  <a:moveTo>
                    <a:pt x="9335" y="0"/>
                  </a:moveTo>
                  <a:cubicBezTo>
                    <a:pt x="8061" y="298"/>
                    <a:pt x="6871" y="774"/>
                    <a:pt x="5859" y="1512"/>
                  </a:cubicBezTo>
                  <a:cubicBezTo>
                    <a:pt x="3715" y="3084"/>
                    <a:pt x="2275" y="6132"/>
                    <a:pt x="1417" y="8561"/>
                  </a:cubicBezTo>
                  <a:cubicBezTo>
                    <a:pt x="775" y="10454"/>
                    <a:pt x="310" y="12395"/>
                    <a:pt x="1" y="14371"/>
                  </a:cubicBezTo>
                  <a:lnTo>
                    <a:pt x="1" y="14776"/>
                  </a:lnTo>
                  <a:cubicBezTo>
                    <a:pt x="1" y="15324"/>
                    <a:pt x="441" y="15776"/>
                    <a:pt x="1001" y="15776"/>
                  </a:cubicBezTo>
                  <a:lnTo>
                    <a:pt x="4394" y="15776"/>
                  </a:lnTo>
                  <a:cubicBezTo>
                    <a:pt x="4763" y="15776"/>
                    <a:pt x="5061" y="15478"/>
                    <a:pt x="5073" y="15109"/>
                  </a:cubicBezTo>
                  <a:cubicBezTo>
                    <a:pt x="5168" y="12740"/>
                    <a:pt x="5418" y="10382"/>
                    <a:pt x="5799" y="8037"/>
                  </a:cubicBezTo>
                  <a:cubicBezTo>
                    <a:pt x="6240" y="5453"/>
                    <a:pt x="6859" y="2989"/>
                    <a:pt x="7644" y="1703"/>
                  </a:cubicBezTo>
                  <a:cubicBezTo>
                    <a:pt x="8073" y="1012"/>
                    <a:pt x="8645" y="429"/>
                    <a:pt x="93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856109" y="3133889"/>
              <a:ext cx="974504" cy="678370"/>
            </a:xfrm>
            <a:custGeom>
              <a:avLst/>
              <a:gdLst/>
              <a:ahLst/>
              <a:cxnLst/>
              <a:rect l="l" t="t" r="r" b="b"/>
              <a:pathLst>
                <a:path w="25194" h="17538" extrusionOk="0">
                  <a:moveTo>
                    <a:pt x="6906" y="0"/>
                  </a:moveTo>
                  <a:cubicBezTo>
                    <a:pt x="6608" y="2417"/>
                    <a:pt x="5846" y="4751"/>
                    <a:pt x="4679" y="6894"/>
                  </a:cubicBezTo>
                  <a:cubicBezTo>
                    <a:pt x="2572" y="10716"/>
                    <a:pt x="0" y="17538"/>
                    <a:pt x="0" y="17538"/>
                  </a:cubicBezTo>
                  <a:lnTo>
                    <a:pt x="25194" y="17538"/>
                  </a:lnTo>
                  <a:lnTo>
                    <a:pt x="25194" y="15764"/>
                  </a:lnTo>
                  <a:cubicBezTo>
                    <a:pt x="23955" y="14526"/>
                    <a:pt x="22955" y="13085"/>
                    <a:pt x="22229" y="11490"/>
                  </a:cubicBezTo>
                  <a:cubicBezTo>
                    <a:pt x="21623" y="11556"/>
                    <a:pt x="21016" y="11592"/>
                    <a:pt x="20410" y="11592"/>
                  </a:cubicBezTo>
                  <a:cubicBezTo>
                    <a:pt x="20254" y="11592"/>
                    <a:pt x="20099" y="11590"/>
                    <a:pt x="19943" y="11585"/>
                  </a:cubicBezTo>
                  <a:cubicBezTo>
                    <a:pt x="16335" y="11478"/>
                    <a:pt x="12668" y="10204"/>
                    <a:pt x="10239" y="7549"/>
                  </a:cubicBezTo>
                  <a:cubicBezTo>
                    <a:pt x="8394" y="5536"/>
                    <a:pt x="7382" y="2869"/>
                    <a:pt x="6941" y="191"/>
                  </a:cubicBezTo>
                  <a:cubicBezTo>
                    <a:pt x="6929" y="131"/>
                    <a:pt x="6906" y="60"/>
                    <a:pt x="6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5286686" y="2902703"/>
              <a:ext cx="230765" cy="231229"/>
            </a:xfrm>
            <a:custGeom>
              <a:avLst/>
              <a:gdLst/>
              <a:ahLst/>
              <a:cxnLst/>
              <a:rect l="l" t="t" r="r" b="b"/>
              <a:pathLst>
                <a:path w="5966" h="5978" extrusionOk="0">
                  <a:moveTo>
                    <a:pt x="2989" y="0"/>
                  </a:moveTo>
                  <a:cubicBezTo>
                    <a:pt x="1334" y="0"/>
                    <a:pt x="0" y="1334"/>
                    <a:pt x="0" y="2989"/>
                  </a:cubicBezTo>
                  <a:cubicBezTo>
                    <a:pt x="0" y="4632"/>
                    <a:pt x="1334" y="5977"/>
                    <a:pt x="2989" y="5977"/>
                  </a:cubicBezTo>
                  <a:cubicBezTo>
                    <a:pt x="4632" y="5977"/>
                    <a:pt x="5965" y="4632"/>
                    <a:pt x="5965" y="2989"/>
                  </a:cubicBezTo>
                  <a:cubicBezTo>
                    <a:pt x="5965" y="1334"/>
                    <a:pt x="4632" y="0"/>
                    <a:pt x="2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5286686" y="2868627"/>
              <a:ext cx="230765" cy="231190"/>
            </a:xfrm>
            <a:custGeom>
              <a:avLst/>
              <a:gdLst/>
              <a:ahLst/>
              <a:cxnLst/>
              <a:rect l="l" t="t" r="r" b="b"/>
              <a:pathLst>
                <a:path w="5966" h="5977" extrusionOk="0">
                  <a:moveTo>
                    <a:pt x="2989" y="0"/>
                  </a:moveTo>
                  <a:cubicBezTo>
                    <a:pt x="1334" y="0"/>
                    <a:pt x="0" y="1334"/>
                    <a:pt x="0" y="2989"/>
                  </a:cubicBezTo>
                  <a:cubicBezTo>
                    <a:pt x="0" y="4632"/>
                    <a:pt x="1334" y="5977"/>
                    <a:pt x="2989" y="5977"/>
                  </a:cubicBezTo>
                  <a:cubicBezTo>
                    <a:pt x="4632" y="5977"/>
                    <a:pt x="5965" y="4632"/>
                    <a:pt x="5965" y="2989"/>
                  </a:cubicBezTo>
                  <a:cubicBezTo>
                    <a:pt x="5965" y="1334"/>
                    <a:pt x="4632" y="0"/>
                    <a:pt x="2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2"/>
            <p:cNvSpPr/>
            <p:nvPr/>
          </p:nvSpPr>
          <p:spPr>
            <a:xfrm>
              <a:off x="5335035" y="2916976"/>
              <a:ext cx="134065" cy="134490"/>
            </a:xfrm>
            <a:custGeom>
              <a:avLst/>
              <a:gdLst/>
              <a:ahLst/>
              <a:cxnLst/>
              <a:rect l="l" t="t" r="r" b="b"/>
              <a:pathLst>
                <a:path w="3466" h="3477" extrusionOk="0">
                  <a:moveTo>
                    <a:pt x="1739" y="0"/>
                  </a:moveTo>
                  <a:cubicBezTo>
                    <a:pt x="774" y="0"/>
                    <a:pt x="1" y="774"/>
                    <a:pt x="1" y="1739"/>
                  </a:cubicBezTo>
                  <a:cubicBezTo>
                    <a:pt x="1" y="2691"/>
                    <a:pt x="774" y="3477"/>
                    <a:pt x="1739" y="3477"/>
                  </a:cubicBezTo>
                  <a:cubicBezTo>
                    <a:pt x="2691" y="3477"/>
                    <a:pt x="3465" y="2691"/>
                    <a:pt x="3465" y="1739"/>
                  </a:cubicBezTo>
                  <a:cubicBezTo>
                    <a:pt x="3465" y="774"/>
                    <a:pt x="2691" y="0"/>
                    <a:pt x="1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2"/>
            <p:cNvSpPr/>
            <p:nvPr/>
          </p:nvSpPr>
          <p:spPr>
            <a:xfrm>
              <a:off x="5328576" y="2916976"/>
              <a:ext cx="146520" cy="78791"/>
            </a:xfrm>
            <a:custGeom>
              <a:avLst/>
              <a:gdLst/>
              <a:ahLst/>
              <a:cxnLst/>
              <a:rect l="l" t="t" r="r" b="b"/>
              <a:pathLst>
                <a:path w="3788" h="2037" extrusionOk="0">
                  <a:moveTo>
                    <a:pt x="1894" y="0"/>
                  </a:moveTo>
                  <a:cubicBezTo>
                    <a:pt x="822" y="0"/>
                    <a:pt x="1" y="965"/>
                    <a:pt x="191" y="2036"/>
                  </a:cubicBezTo>
                  <a:cubicBezTo>
                    <a:pt x="334" y="1191"/>
                    <a:pt x="1049" y="584"/>
                    <a:pt x="1906" y="584"/>
                  </a:cubicBezTo>
                  <a:cubicBezTo>
                    <a:pt x="2739" y="584"/>
                    <a:pt x="3466" y="1203"/>
                    <a:pt x="3608" y="2036"/>
                  </a:cubicBezTo>
                  <a:cubicBezTo>
                    <a:pt x="3787" y="965"/>
                    <a:pt x="2977" y="0"/>
                    <a:pt x="18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2"/>
            <p:cNvSpPr/>
            <p:nvPr/>
          </p:nvSpPr>
          <p:spPr>
            <a:xfrm>
              <a:off x="4841373" y="3472836"/>
              <a:ext cx="909560" cy="247784"/>
            </a:xfrm>
            <a:custGeom>
              <a:avLst/>
              <a:gdLst/>
              <a:ahLst/>
              <a:cxnLst/>
              <a:rect l="l" t="t" r="r" b="b"/>
              <a:pathLst>
                <a:path w="23515" h="6406" extrusionOk="0">
                  <a:moveTo>
                    <a:pt x="22646" y="0"/>
                  </a:moveTo>
                  <a:cubicBezTo>
                    <a:pt x="18301" y="3293"/>
                    <a:pt x="12325" y="4069"/>
                    <a:pt x="7659" y="4069"/>
                  </a:cubicBezTo>
                  <a:cubicBezTo>
                    <a:pt x="3500" y="4069"/>
                    <a:pt x="381" y="3453"/>
                    <a:pt x="381" y="3453"/>
                  </a:cubicBezTo>
                  <a:lnTo>
                    <a:pt x="0" y="5751"/>
                  </a:lnTo>
                  <a:lnTo>
                    <a:pt x="1488" y="5977"/>
                  </a:lnTo>
                  <a:cubicBezTo>
                    <a:pt x="4095" y="6279"/>
                    <a:pt x="6425" y="6406"/>
                    <a:pt x="8501" y="6406"/>
                  </a:cubicBezTo>
                  <a:cubicBezTo>
                    <a:pt x="19702" y="6406"/>
                    <a:pt x="23515" y="2703"/>
                    <a:pt x="23515" y="2703"/>
                  </a:cubicBezTo>
                  <a:lnTo>
                    <a:pt x="226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32"/>
          <p:cNvSpPr/>
          <p:nvPr/>
        </p:nvSpPr>
        <p:spPr>
          <a:xfrm rot="-1312401">
            <a:off x="344398" y="3625165"/>
            <a:ext cx="1817447" cy="1073419"/>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32"/>
          <p:cNvGrpSpPr/>
          <p:nvPr/>
        </p:nvGrpSpPr>
        <p:grpSpPr>
          <a:xfrm>
            <a:off x="7332099" y="539703"/>
            <a:ext cx="544488" cy="524176"/>
            <a:chOff x="6477600" y="1197900"/>
            <a:chExt cx="458400" cy="441300"/>
          </a:xfrm>
        </p:grpSpPr>
        <p:sp>
          <p:nvSpPr>
            <p:cNvPr id="679" name="Google Shape;679;p32"/>
            <p:cNvSpPr/>
            <p:nvPr/>
          </p:nvSpPr>
          <p:spPr>
            <a:xfrm>
              <a:off x="6477600" y="1197900"/>
              <a:ext cx="458400" cy="441300"/>
            </a:xfrm>
            <a:custGeom>
              <a:avLst/>
              <a:gdLst/>
              <a:ahLst/>
              <a:cxnLst/>
              <a:rect l="l" t="t" r="r" b="b"/>
              <a:pathLst>
                <a:path w="18336" h="17652" extrusionOk="0">
                  <a:moveTo>
                    <a:pt x="11883" y="4857"/>
                  </a:moveTo>
                  <a:cubicBezTo>
                    <a:pt x="12593" y="4857"/>
                    <a:pt x="13276" y="5409"/>
                    <a:pt x="13276" y="6239"/>
                  </a:cubicBezTo>
                  <a:cubicBezTo>
                    <a:pt x="13276" y="7001"/>
                    <a:pt x="12657" y="7608"/>
                    <a:pt x="11895" y="7608"/>
                  </a:cubicBezTo>
                  <a:cubicBezTo>
                    <a:pt x="10668" y="7608"/>
                    <a:pt x="10049" y="6132"/>
                    <a:pt x="10918" y="5263"/>
                  </a:cubicBezTo>
                  <a:cubicBezTo>
                    <a:pt x="11199" y="4982"/>
                    <a:pt x="11544" y="4857"/>
                    <a:pt x="11883" y="4857"/>
                  </a:cubicBezTo>
                  <a:close/>
                  <a:moveTo>
                    <a:pt x="7120" y="4862"/>
                  </a:moveTo>
                  <a:cubicBezTo>
                    <a:pt x="7831" y="4862"/>
                    <a:pt x="8513" y="5409"/>
                    <a:pt x="8513" y="6239"/>
                  </a:cubicBezTo>
                  <a:cubicBezTo>
                    <a:pt x="8501" y="6994"/>
                    <a:pt x="7894" y="7609"/>
                    <a:pt x="7142" y="7609"/>
                  </a:cubicBezTo>
                  <a:cubicBezTo>
                    <a:pt x="7135" y="7609"/>
                    <a:pt x="7127" y="7609"/>
                    <a:pt x="7120" y="7608"/>
                  </a:cubicBezTo>
                  <a:lnTo>
                    <a:pt x="7120" y="7608"/>
                  </a:lnTo>
                  <a:lnTo>
                    <a:pt x="7132" y="7620"/>
                  </a:lnTo>
                  <a:cubicBezTo>
                    <a:pt x="5906" y="7620"/>
                    <a:pt x="5287" y="6132"/>
                    <a:pt x="6156" y="5263"/>
                  </a:cubicBezTo>
                  <a:cubicBezTo>
                    <a:pt x="6436" y="4986"/>
                    <a:pt x="6781" y="4862"/>
                    <a:pt x="7120" y="4862"/>
                  </a:cubicBezTo>
                  <a:close/>
                  <a:moveTo>
                    <a:pt x="7125" y="10045"/>
                  </a:moveTo>
                  <a:cubicBezTo>
                    <a:pt x="7834" y="10045"/>
                    <a:pt x="8513" y="10594"/>
                    <a:pt x="8513" y="11430"/>
                  </a:cubicBezTo>
                  <a:cubicBezTo>
                    <a:pt x="8501" y="12190"/>
                    <a:pt x="7885" y="12796"/>
                    <a:pt x="7126" y="12800"/>
                  </a:cubicBezTo>
                  <a:lnTo>
                    <a:pt x="7126" y="12800"/>
                  </a:lnTo>
                  <a:cubicBezTo>
                    <a:pt x="5904" y="12795"/>
                    <a:pt x="5288" y="11322"/>
                    <a:pt x="6156" y="10454"/>
                  </a:cubicBezTo>
                  <a:cubicBezTo>
                    <a:pt x="6438" y="10172"/>
                    <a:pt x="6785" y="10045"/>
                    <a:pt x="7125" y="10045"/>
                  </a:cubicBezTo>
                  <a:close/>
                  <a:moveTo>
                    <a:pt x="11883" y="10036"/>
                  </a:moveTo>
                  <a:cubicBezTo>
                    <a:pt x="12593" y="10036"/>
                    <a:pt x="13276" y="10588"/>
                    <a:pt x="13276" y="11418"/>
                  </a:cubicBezTo>
                  <a:cubicBezTo>
                    <a:pt x="13276" y="12180"/>
                    <a:pt x="12657" y="12800"/>
                    <a:pt x="11895" y="12800"/>
                  </a:cubicBezTo>
                  <a:cubicBezTo>
                    <a:pt x="10668" y="12800"/>
                    <a:pt x="10049" y="11311"/>
                    <a:pt x="10918" y="10442"/>
                  </a:cubicBezTo>
                  <a:cubicBezTo>
                    <a:pt x="11199" y="10161"/>
                    <a:pt x="11544" y="10036"/>
                    <a:pt x="11883" y="10036"/>
                  </a:cubicBezTo>
                  <a:close/>
                  <a:moveTo>
                    <a:pt x="9513" y="0"/>
                  </a:moveTo>
                  <a:cubicBezTo>
                    <a:pt x="5941" y="0"/>
                    <a:pt x="2727" y="2155"/>
                    <a:pt x="1357" y="5453"/>
                  </a:cubicBezTo>
                  <a:cubicBezTo>
                    <a:pt x="0" y="8751"/>
                    <a:pt x="750" y="12538"/>
                    <a:pt x="3274" y="15062"/>
                  </a:cubicBezTo>
                  <a:cubicBezTo>
                    <a:pt x="4964" y="16751"/>
                    <a:pt x="7224" y="17651"/>
                    <a:pt x="9523" y="17651"/>
                  </a:cubicBezTo>
                  <a:cubicBezTo>
                    <a:pt x="10659" y="17651"/>
                    <a:pt x="11804" y="17431"/>
                    <a:pt x="12895" y="16979"/>
                  </a:cubicBezTo>
                  <a:cubicBezTo>
                    <a:pt x="16193" y="15609"/>
                    <a:pt x="18336" y="12395"/>
                    <a:pt x="18336" y="8823"/>
                  </a:cubicBezTo>
                  <a:cubicBezTo>
                    <a:pt x="18336" y="3953"/>
                    <a:pt x="14383" y="0"/>
                    <a:pt x="9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2"/>
            <p:cNvSpPr/>
            <p:nvPr/>
          </p:nvSpPr>
          <p:spPr>
            <a:xfrm>
              <a:off x="6518675" y="1235700"/>
              <a:ext cx="379225" cy="364625"/>
            </a:xfrm>
            <a:custGeom>
              <a:avLst/>
              <a:gdLst/>
              <a:ahLst/>
              <a:cxnLst/>
              <a:rect l="l" t="t" r="r" b="b"/>
              <a:pathLst>
                <a:path w="15169" h="14585" extrusionOk="0">
                  <a:moveTo>
                    <a:pt x="5482" y="3318"/>
                  </a:moveTo>
                  <a:cubicBezTo>
                    <a:pt x="6191" y="3318"/>
                    <a:pt x="6870" y="3867"/>
                    <a:pt x="6870" y="4703"/>
                  </a:cubicBezTo>
                  <a:cubicBezTo>
                    <a:pt x="6870" y="5453"/>
                    <a:pt x="6251" y="6073"/>
                    <a:pt x="5489" y="6073"/>
                  </a:cubicBezTo>
                  <a:cubicBezTo>
                    <a:pt x="4263" y="6073"/>
                    <a:pt x="3644" y="4584"/>
                    <a:pt x="4513" y="3727"/>
                  </a:cubicBezTo>
                  <a:cubicBezTo>
                    <a:pt x="4795" y="3445"/>
                    <a:pt x="5142" y="3318"/>
                    <a:pt x="5482" y="3318"/>
                  </a:cubicBezTo>
                  <a:close/>
                  <a:moveTo>
                    <a:pt x="10257" y="3318"/>
                  </a:moveTo>
                  <a:cubicBezTo>
                    <a:pt x="10965" y="3318"/>
                    <a:pt x="11645" y="3867"/>
                    <a:pt x="11645" y="4703"/>
                  </a:cubicBezTo>
                  <a:cubicBezTo>
                    <a:pt x="11645" y="5453"/>
                    <a:pt x="11025" y="6073"/>
                    <a:pt x="10263" y="6073"/>
                  </a:cubicBezTo>
                  <a:cubicBezTo>
                    <a:pt x="9037" y="6073"/>
                    <a:pt x="8418" y="4584"/>
                    <a:pt x="9287" y="3727"/>
                  </a:cubicBezTo>
                  <a:cubicBezTo>
                    <a:pt x="9569" y="3445"/>
                    <a:pt x="9916" y="3318"/>
                    <a:pt x="10257" y="3318"/>
                  </a:cubicBezTo>
                  <a:close/>
                  <a:moveTo>
                    <a:pt x="5477" y="8500"/>
                  </a:moveTo>
                  <a:cubicBezTo>
                    <a:pt x="6188" y="8500"/>
                    <a:pt x="6870" y="9052"/>
                    <a:pt x="6870" y="9883"/>
                  </a:cubicBezTo>
                  <a:cubicBezTo>
                    <a:pt x="6870" y="10633"/>
                    <a:pt x="6251" y="11252"/>
                    <a:pt x="5489" y="11252"/>
                  </a:cubicBezTo>
                  <a:cubicBezTo>
                    <a:pt x="4263" y="11252"/>
                    <a:pt x="3644" y="9775"/>
                    <a:pt x="4513" y="8906"/>
                  </a:cubicBezTo>
                  <a:cubicBezTo>
                    <a:pt x="4793" y="8626"/>
                    <a:pt x="5138" y="8500"/>
                    <a:pt x="5477" y="8500"/>
                  </a:cubicBezTo>
                  <a:close/>
                  <a:moveTo>
                    <a:pt x="10252" y="8500"/>
                  </a:moveTo>
                  <a:cubicBezTo>
                    <a:pt x="10962" y="8500"/>
                    <a:pt x="11645" y="9052"/>
                    <a:pt x="11645" y="9883"/>
                  </a:cubicBezTo>
                  <a:cubicBezTo>
                    <a:pt x="11645" y="10645"/>
                    <a:pt x="11025" y="11252"/>
                    <a:pt x="10263" y="11252"/>
                  </a:cubicBezTo>
                  <a:cubicBezTo>
                    <a:pt x="9037" y="11252"/>
                    <a:pt x="8418" y="9775"/>
                    <a:pt x="9287" y="8906"/>
                  </a:cubicBezTo>
                  <a:cubicBezTo>
                    <a:pt x="9568" y="8626"/>
                    <a:pt x="9913" y="8500"/>
                    <a:pt x="10252" y="8500"/>
                  </a:cubicBezTo>
                  <a:close/>
                  <a:moveTo>
                    <a:pt x="7870" y="0"/>
                  </a:moveTo>
                  <a:cubicBezTo>
                    <a:pt x="4918" y="0"/>
                    <a:pt x="2262" y="1774"/>
                    <a:pt x="1131" y="4501"/>
                  </a:cubicBezTo>
                  <a:cubicBezTo>
                    <a:pt x="0" y="7228"/>
                    <a:pt x="631" y="10359"/>
                    <a:pt x="2715" y="12454"/>
                  </a:cubicBezTo>
                  <a:cubicBezTo>
                    <a:pt x="4106" y="13846"/>
                    <a:pt x="5971" y="14584"/>
                    <a:pt x="7864" y="14584"/>
                  </a:cubicBezTo>
                  <a:cubicBezTo>
                    <a:pt x="8806" y="14584"/>
                    <a:pt x="9755" y="14402"/>
                    <a:pt x="10656" y="14026"/>
                  </a:cubicBezTo>
                  <a:cubicBezTo>
                    <a:pt x="13383" y="12907"/>
                    <a:pt x="15169" y="10240"/>
                    <a:pt x="15169" y="7299"/>
                  </a:cubicBezTo>
                  <a:cubicBezTo>
                    <a:pt x="15169" y="3263"/>
                    <a:pt x="11895" y="0"/>
                    <a:pt x="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2"/>
            <p:cNvSpPr/>
            <p:nvPr/>
          </p:nvSpPr>
          <p:spPr>
            <a:xfrm>
              <a:off x="6632500" y="1347825"/>
              <a:ext cx="165525" cy="149175"/>
            </a:xfrm>
            <a:custGeom>
              <a:avLst/>
              <a:gdLst/>
              <a:ahLst/>
              <a:cxnLst/>
              <a:rect l="l" t="t" r="r" b="b"/>
              <a:pathLst>
                <a:path w="6621" h="5967" extrusionOk="0">
                  <a:moveTo>
                    <a:pt x="1046" y="1"/>
                  </a:moveTo>
                  <a:cubicBezTo>
                    <a:pt x="493" y="1"/>
                    <a:pt x="0" y="720"/>
                    <a:pt x="507" y="1219"/>
                  </a:cubicBezTo>
                  <a:lnTo>
                    <a:pt x="5103" y="5755"/>
                  </a:lnTo>
                  <a:cubicBezTo>
                    <a:pt x="5252" y="5904"/>
                    <a:pt x="5420" y="5967"/>
                    <a:pt x="5583" y="5967"/>
                  </a:cubicBezTo>
                  <a:cubicBezTo>
                    <a:pt x="6133" y="5967"/>
                    <a:pt x="6621" y="5248"/>
                    <a:pt x="6115" y="4743"/>
                  </a:cubicBezTo>
                  <a:lnTo>
                    <a:pt x="1519" y="206"/>
                  </a:lnTo>
                  <a:cubicBezTo>
                    <a:pt x="1372" y="62"/>
                    <a:pt x="1206"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2"/>
            <p:cNvSpPr/>
            <p:nvPr/>
          </p:nvSpPr>
          <p:spPr>
            <a:xfrm>
              <a:off x="6633475" y="1347075"/>
              <a:ext cx="163675" cy="150700"/>
            </a:xfrm>
            <a:custGeom>
              <a:avLst/>
              <a:gdLst/>
              <a:ahLst/>
              <a:cxnLst/>
              <a:rect l="l" t="t" r="r" b="b"/>
              <a:pathLst>
                <a:path w="6547" h="6028" extrusionOk="0">
                  <a:moveTo>
                    <a:pt x="5514" y="1"/>
                  </a:moveTo>
                  <a:cubicBezTo>
                    <a:pt x="5353" y="1"/>
                    <a:pt x="5187" y="63"/>
                    <a:pt x="5040" y="213"/>
                  </a:cubicBezTo>
                  <a:lnTo>
                    <a:pt x="504" y="4808"/>
                  </a:lnTo>
                  <a:cubicBezTo>
                    <a:pt x="0" y="5312"/>
                    <a:pt x="483" y="6027"/>
                    <a:pt x="1025" y="6027"/>
                  </a:cubicBezTo>
                  <a:cubicBezTo>
                    <a:pt x="1188" y="6027"/>
                    <a:pt x="1356" y="5963"/>
                    <a:pt x="1504" y="5809"/>
                  </a:cubicBezTo>
                  <a:lnTo>
                    <a:pt x="6041" y="1225"/>
                  </a:lnTo>
                  <a:cubicBezTo>
                    <a:pt x="6546" y="719"/>
                    <a:pt x="6058" y="1"/>
                    <a:pt x="5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32"/>
          <p:cNvGrpSpPr/>
          <p:nvPr/>
        </p:nvGrpSpPr>
        <p:grpSpPr>
          <a:xfrm>
            <a:off x="7814554" y="1063884"/>
            <a:ext cx="474853" cy="456917"/>
            <a:chOff x="7113975" y="1230050"/>
            <a:chExt cx="399775" cy="384675"/>
          </a:xfrm>
        </p:grpSpPr>
        <p:sp>
          <p:nvSpPr>
            <p:cNvPr id="684" name="Google Shape;684;p32"/>
            <p:cNvSpPr/>
            <p:nvPr/>
          </p:nvSpPr>
          <p:spPr>
            <a:xfrm>
              <a:off x="7113975" y="1230050"/>
              <a:ext cx="399775" cy="384675"/>
            </a:xfrm>
            <a:custGeom>
              <a:avLst/>
              <a:gdLst/>
              <a:ahLst/>
              <a:cxnLst/>
              <a:rect l="l" t="t" r="r" b="b"/>
              <a:pathLst>
                <a:path w="15991" h="15387" extrusionOk="0">
                  <a:moveTo>
                    <a:pt x="6037" y="6494"/>
                  </a:moveTo>
                  <a:cubicBezTo>
                    <a:pt x="6653" y="6494"/>
                    <a:pt x="7240" y="6968"/>
                    <a:pt x="7240" y="7692"/>
                  </a:cubicBezTo>
                  <a:cubicBezTo>
                    <a:pt x="7240" y="8358"/>
                    <a:pt x="6704" y="8894"/>
                    <a:pt x="6049" y="8894"/>
                  </a:cubicBezTo>
                  <a:cubicBezTo>
                    <a:pt x="4978" y="8894"/>
                    <a:pt x="4442" y="7596"/>
                    <a:pt x="5192" y="6846"/>
                  </a:cubicBezTo>
                  <a:cubicBezTo>
                    <a:pt x="5439" y="6603"/>
                    <a:pt x="5741" y="6494"/>
                    <a:pt x="6037" y="6494"/>
                  </a:cubicBezTo>
                  <a:close/>
                  <a:moveTo>
                    <a:pt x="10556" y="6494"/>
                  </a:moveTo>
                  <a:cubicBezTo>
                    <a:pt x="11172" y="6494"/>
                    <a:pt x="11764" y="6968"/>
                    <a:pt x="11764" y="7692"/>
                  </a:cubicBezTo>
                  <a:cubicBezTo>
                    <a:pt x="11764" y="8358"/>
                    <a:pt x="11216" y="8894"/>
                    <a:pt x="10562" y="8894"/>
                  </a:cubicBezTo>
                  <a:cubicBezTo>
                    <a:pt x="9490" y="8894"/>
                    <a:pt x="8954" y="7596"/>
                    <a:pt x="9716" y="6846"/>
                  </a:cubicBezTo>
                  <a:cubicBezTo>
                    <a:pt x="9960" y="6603"/>
                    <a:pt x="10260" y="6494"/>
                    <a:pt x="10556" y="6494"/>
                  </a:cubicBezTo>
                  <a:close/>
                  <a:moveTo>
                    <a:pt x="8299" y="0"/>
                  </a:moveTo>
                  <a:cubicBezTo>
                    <a:pt x="5192" y="0"/>
                    <a:pt x="2382" y="1881"/>
                    <a:pt x="1191" y="4751"/>
                  </a:cubicBezTo>
                  <a:cubicBezTo>
                    <a:pt x="1" y="7620"/>
                    <a:pt x="667" y="10930"/>
                    <a:pt x="2858" y="13133"/>
                  </a:cubicBezTo>
                  <a:cubicBezTo>
                    <a:pt x="4331" y="14605"/>
                    <a:pt x="6298" y="15386"/>
                    <a:pt x="8298" y="15386"/>
                  </a:cubicBezTo>
                  <a:cubicBezTo>
                    <a:pt x="9290" y="15386"/>
                    <a:pt x="10289" y="15194"/>
                    <a:pt x="11240" y="14800"/>
                  </a:cubicBezTo>
                  <a:cubicBezTo>
                    <a:pt x="14122" y="13609"/>
                    <a:pt x="15991" y="10811"/>
                    <a:pt x="15991" y="7692"/>
                  </a:cubicBezTo>
                  <a:cubicBezTo>
                    <a:pt x="15991" y="3441"/>
                    <a:pt x="12550" y="0"/>
                    <a:pt x="8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2"/>
            <p:cNvSpPr/>
            <p:nvPr/>
          </p:nvSpPr>
          <p:spPr>
            <a:xfrm>
              <a:off x="7150300" y="1263675"/>
              <a:ext cx="330125" cy="317575"/>
            </a:xfrm>
            <a:custGeom>
              <a:avLst/>
              <a:gdLst/>
              <a:ahLst/>
              <a:cxnLst/>
              <a:rect l="l" t="t" r="r" b="b"/>
              <a:pathLst>
                <a:path w="13205" h="12703" extrusionOk="0">
                  <a:moveTo>
                    <a:pt x="4584" y="5149"/>
                  </a:moveTo>
                  <a:cubicBezTo>
                    <a:pt x="5200" y="5149"/>
                    <a:pt x="5787" y="5623"/>
                    <a:pt x="5787" y="6347"/>
                  </a:cubicBezTo>
                  <a:cubicBezTo>
                    <a:pt x="5787" y="7013"/>
                    <a:pt x="5251" y="7549"/>
                    <a:pt x="4596" y="7549"/>
                  </a:cubicBezTo>
                  <a:cubicBezTo>
                    <a:pt x="3525" y="7549"/>
                    <a:pt x="2989" y="6251"/>
                    <a:pt x="3739" y="5501"/>
                  </a:cubicBezTo>
                  <a:cubicBezTo>
                    <a:pt x="3986" y="5258"/>
                    <a:pt x="4288" y="5149"/>
                    <a:pt x="4584" y="5149"/>
                  </a:cubicBezTo>
                  <a:close/>
                  <a:moveTo>
                    <a:pt x="9103" y="5149"/>
                  </a:moveTo>
                  <a:cubicBezTo>
                    <a:pt x="9719" y="5149"/>
                    <a:pt x="10311" y="5623"/>
                    <a:pt x="10311" y="6347"/>
                  </a:cubicBezTo>
                  <a:cubicBezTo>
                    <a:pt x="10311" y="7013"/>
                    <a:pt x="9763" y="7549"/>
                    <a:pt x="9109" y="7549"/>
                  </a:cubicBezTo>
                  <a:cubicBezTo>
                    <a:pt x="8037" y="7549"/>
                    <a:pt x="7501" y="6251"/>
                    <a:pt x="8263" y="5501"/>
                  </a:cubicBezTo>
                  <a:cubicBezTo>
                    <a:pt x="8507" y="5258"/>
                    <a:pt x="8807" y="5149"/>
                    <a:pt x="9103" y="5149"/>
                  </a:cubicBezTo>
                  <a:close/>
                  <a:moveTo>
                    <a:pt x="6846" y="1"/>
                  </a:moveTo>
                  <a:cubicBezTo>
                    <a:pt x="4275" y="1"/>
                    <a:pt x="1965" y="1548"/>
                    <a:pt x="977" y="3918"/>
                  </a:cubicBezTo>
                  <a:cubicBezTo>
                    <a:pt x="0" y="6287"/>
                    <a:pt x="536" y="9026"/>
                    <a:pt x="2358" y="10835"/>
                  </a:cubicBezTo>
                  <a:cubicBezTo>
                    <a:pt x="3576" y="12054"/>
                    <a:pt x="5200" y="12702"/>
                    <a:pt x="6850" y="12702"/>
                  </a:cubicBezTo>
                  <a:cubicBezTo>
                    <a:pt x="7667" y="12702"/>
                    <a:pt x="8491" y="12544"/>
                    <a:pt x="9275" y="12216"/>
                  </a:cubicBezTo>
                  <a:cubicBezTo>
                    <a:pt x="11657" y="11228"/>
                    <a:pt x="13204" y="8918"/>
                    <a:pt x="13204" y="6347"/>
                  </a:cubicBezTo>
                  <a:cubicBezTo>
                    <a:pt x="13204" y="2846"/>
                    <a:pt x="10359" y="1"/>
                    <a:pt x="6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2"/>
            <p:cNvSpPr/>
            <p:nvPr/>
          </p:nvSpPr>
          <p:spPr>
            <a:xfrm>
              <a:off x="7241050" y="1392350"/>
              <a:ext cx="158675" cy="48725"/>
            </a:xfrm>
            <a:custGeom>
              <a:avLst/>
              <a:gdLst/>
              <a:ahLst/>
              <a:cxnLst/>
              <a:rect l="l" t="t" r="r" b="b"/>
              <a:pathLst>
                <a:path w="6347" h="1949" extrusionOk="0">
                  <a:moveTo>
                    <a:pt x="3248" y="0"/>
                  </a:moveTo>
                  <a:cubicBezTo>
                    <a:pt x="2388" y="0"/>
                    <a:pt x="1520" y="185"/>
                    <a:pt x="740" y="509"/>
                  </a:cubicBezTo>
                  <a:cubicBezTo>
                    <a:pt x="1" y="826"/>
                    <a:pt x="208" y="1949"/>
                    <a:pt x="854" y="1949"/>
                  </a:cubicBezTo>
                  <a:cubicBezTo>
                    <a:pt x="936" y="1949"/>
                    <a:pt x="1025" y="1931"/>
                    <a:pt x="1121" y="1890"/>
                  </a:cubicBezTo>
                  <a:cubicBezTo>
                    <a:pt x="1790" y="1616"/>
                    <a:pt x="2545" y="1428"/>
                    <a:pt x="3286" y="1428"/>
                  </a:cubicBezTo>
                  <a:cubicBezTo>
                    <a:pt x="3863" y="1428"/>
                    <a:pt x="4432" y="1542"/>
                    <a:pt x="4943" y="1819"/>
                  </a:cubicBezTo>
                  <a:cubicBezTo>
                    <a:pt x="5065" y="1887"/>
                    <a:pt x="5184" y="1917"/>
                    <a:pt x="5297" y="1917"/>
                  </a:cubicBezTo>
                  <a:cubicBezTo>
                    <a:pt x="5933" y="1917"/>
                    <a:pt x="6347" y="965"/>
                    <a:pt x="5669" y="581"/>
                  </a:cubicBezTo>
                  <a:cubicBezTo>
                    <a:pt x="4931" y="179"/>
                    <a:pt x="4093" y="0"/>
                    <a:pt x="3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810288-360C-6BA6-4A67-969A2CB6D0E6}"/>
              </a:ext>
            </a:extLst>
          </p:cNvPr>
          <p:cNvSpPr>
            <a:spLocks noGrp="1"/>
          </p:cNvSpPr>
          <p:nvPr>
            <p:ph type="title"/>
          </p:nvPr>
        </p:nvSpPr>
        <p:spPr>
          <a:xfrm>
            <a:off x="1331640" y="1635646"/>
            <a:ext cx="4248472" cy="572700"/>
          </a:xfrm>
        </p:spPr>
        <p:txBody>
          <a:bodyPr/>
          <a:lstStyle/>
          <a:p>
            <a:r>
              <a:rPr lang="en-US" dirty="0" smtClean="0"/>
              <a:t>04  Unique Selling Point</a:t>
            </a:r>
            <a:endParaRPr lang="en-IN" dirty="0"/>
          </a:p>
        </p:txBody>
      </p:sp>
      <p:sp>
        <p:nvSpPr>
          <p:cNvPr id="3" name="Rectangle 2"/>
          <p:cNvSpPr/>
          <p:nvPr/>
        </p:nvSpPr>
        <p:spPr>
          <a:xfrm>
            <a:off x="1403648" y="2427734"/>
            <a:ext cx="5472608" cy="1815882"/>
          </a:xfrm>
          <a:prstGeom prst="rect">
            <a:avLst/>
          </a:prstGeom>
        </p:spPr>
        <p:txBody>
          <a:bodyPr wrap="square">
            <a:spAutoFit/>
          </a:bodyPr>
          <a:lstStyle/>
          <a:p>
            <a:pPr marL="342900" indent="-342900">
              <a:buFont typeface="+mj-lt"/>
              <a:buAutoNum type="arabicPeriod"/>
            </a:pPr>
            <a:r>
              <a:rPr lang="en-US" dirty="0" smtClean="0"/>
              <a:t>The unique selling point of </a:t>
            </a:r>
            <a:r>
              <a:rPr lang="en-US" dirty="0" smtClean="0"/>
              <a:t>our idea </a:t>
            </a:r>
            <a:r>
              <a:rPr lang="en-US" dirty="0" smtClean="0"/>
              <a:t>is the convenience and efficiency it offers to both tailors and customers</a:t>
            </a:r>
            <a:r>
              <a:rPr lang="en-US" dirty="0" smtClean="0"/>
              <a:t>. </a:t>
            </a:r>
          </a:p>
          <a:p>
            <a:pPr marL="342900" indent="-342900">
              <a:buFont typeface="+mj-lt"/>
              <a:buAutoNum type="arabicPeriod"/>
            </a:pPr>
            <a:r>
              <a:rPr lang="en-US" dirty="0" smtClean="0"/>
              <a:t>An online interface </a:t>
            </a:r>
            <a:r>
              <a:rPr lang="en-US" dirty="0" smtClean="0"/>
              <a:t>between tailors and </a:t>
            </a:r>
            <a:r>
              <a:rPr lang="en-US" dirty="0" smtClean="0"/>
              <a:t>customers</a:t>
            </a:r>
          </a:p>
          <a:p>
            <a:pPr marL="342900" indent="-342900">
              <a:buFont typeface="+mj-lt"/>
              <a:buAutoNum type="arabicPeriod"/>
            </a:pPr>
            <a:r>
              <a:rPr lang="en-US" dirty="0" smtClean="0"/>
              <a:t>A range </a:t>
            </a:r>
            <a:r>
              <a:rPr lang="en-US" dirty="0" smtClean="0"/>
              <a:t>of styles and designs that may not be available in traditional retail stores. This allows customers to express their individuality and personal style through their clothing </a:t>
            </a:r>
            <a:r>
              <a:rPr lang="en-US" dirty="0" smtClean="0"/>
              <a:t>choices.</a:t>
            </a:r>
          </a:p>
          <a:p>
            <a:pPr marL="342900" indent="-342900">
              <a:buFont typeface="+mj-lt"/>
              <a:buAutoNum type="arabicPeriod"/>
            </a:pPr>
            <a:r>
              <a:rPr lang="en-US" dirty="0" smtClean="0"/>
              <a:t>This </a:t>
            </a:r>
            <a:r>
              <a:rPr lang="en-US" dirty="0" smtClean="0"/>
              <a:t>eliminates the need for customers to physically visit tailors and saves them time and effort.</a:t>
            </a:r>
            <a:endParaRPr lang="en-US" dirty="0"/>
          </a:p>
        </p:txBody>
      </p:sp>
    </p:spTree>
    <p:extLst>
      <p:ext uri="{BB962C8B-B14F-4D97-AF65-F5344CB8AC3E}">
        <p14:creationId xmlns:p14="http://schemas.microsoft.com/office/powerpoint/2010/main" xmlns="" val="2123512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0C80CA-2EBD-1F7E-9855-F3270C4A0AF1}"/>
              </a:ext>
            </a:extLst>
          </p:cNvPr>
          <p:cNvSpPr>
            <a:spLocks noGrp="1"/>
          </p:cNvSpPr>
          <p:nvPr>
            <p:ph type="title"/>
          </p:nvPr>
        </p:nvSpPr>
        <p:spPr>
          <a:xfrm>
            <a:off x="1043608" y="1131590"/>
            <a:ext cx="4536504" cy="644542"/>
          </a:xfrm>
        </p:spPr>
        <p:txBody>
          <a:bodyPr/>
          <a:lstStyle/>
          <a:p>
            <a:r>
              <a:rPr lang="en-US" dirty="0" smtClean="0"/>
              <a:t>05  Market </a:t>
            </a:r>
            <a:r>
              <a:rPr lang="en-US" dirty="0"/>
              <a:t>Competitor</a:t>
            </a:r>
            <a:endParaRPr lang="en-IN" dirty="0"/>
          </a:p>
        </p:txBody>
      </p:sp>
      <p:sp>
        <p:nvSpPr>
          <p:cNvPr id="4" name="TextBox 3">
            <a:extLst>
              <a:ext uri="{FF2B5EF4-FFF2-40B4-BE49-F238E27FC236}">
                <a16:creationId xmlns:a16="http://schemas.microsoft.com/office/drawing/2014/main" xmlns="" id="{6A22787A-5595-432E-DEFD-FCE1DBBE6F4B}"/>
              </a:ext>
            </a:extLst>
          </p:cNvPr>
          <p:cNvSpPr txBox="1"/>
          <p:nvPr/>
        </p:nvSpPr>
        <p:spPr>
          <a:xfrm>
            <a:off x="1259632" y="1851669"/>
            <a:ext cx="6408712" cy="1631216"/>
          </a:xfrm>
          <a:prstGeom prst="rect">
            <a:avLst/>
          </a:prstGeom>
          <a:noFill/>
        </p:spPr>
        <p:txBody>
          <a:bodyPr wrap="square">
            <a:spAutoFit/>
          </a:bodyPr>
          <a:lstStyle/>
          <a:p>
            <a:pPr marL="0" lvl="0" indent="0" algn="ctr" rtl="0">
              <a:spcBef>
                <a:spcPts val="0"/>
              </a:spcBef>
              <a:spcAft>
                <a:spcPts val="0"/>
              </a:spcAft>
              <a:buNone/>
            </a:pPr>
            <a:r>
              <a:rPr lang="en-US" sz="2000" dirty="0"/>
              <a:t>In India there are very few online platform which work on the same problem.</a:t>
            </a:r>
          </a:p>
          <a:p>
            <a:pPr marL="0" lvl="0" indent="0" algn="ctr" rtl="0">
              <a:spcBef>
                <a:spcPts val="0"/>
              </a:spcBef>
              <a:spcAft>
                <a:spcPts val="0"/>
              </a:spcAft>
              <a:buNone/>
            </a:pPr>
            <a:r>
              <a:rPr lang="en-US" sz="2000" dirty="0"/>
              <a:t>Some of the top rated websites in this field  are </a:t>
            </a:r>
            <a:r>
              <a:rPr lang="en-US" sz="2000" dirty="0" smtClean="0"/>
              <a:t>Your Tailor</a:t>
            </a:r>
            <a:r>
              <a:rPr lang="en-US" sz="2000" dirty="0"/>
              <a:t>, My Tailor, Kriplani Tailor etc.</a:t>
            </a:r>
          </a:p>
          <a:p>
            <a:pPr marL="0" lvl="0" indent="0" algn="ctr" rtl="0">
              <a:spcBef>
                <a:spcPts val="0"/>
              </a:spcBef>
              <a:spcAft>
                <a:spcPts val="0"/>
              </a:spcAft>
              <a:buNone/>
            </a:pPr>
            <a:endParaRPr lang="en-US" sz="2000" dirty="0"/>
          </a:p>
        </p:txBody>
      </p:sp>
    </p:spTree>
    <p:extLst>
      <p:ext uri="{BB962C8B-B14F-4D97-AF65-F5344CB8AC3E}">
        <p14:creationId xmlns:p14="http://schemas.microsoft.com/office/powerpoint/2010/main" xmlns="" val="133117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5D0154C0-328F-F7CE-7116-219F89C5DB01}"/>
              </a:ext>
            </a:extLst>
          </p:cNvPr>
          <p:cNvSpPr txBox="1">
            <a:spLocks/>
          </p:cNvSpPr>
          <p:nvPr/>
        </p:nvSpPr>
        <p:spPr>
          <a:xfrm>
            <a:off x="827584" y="555526"/>
            <a:ext cx="7625221" cy="12895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500"/>
              <a:buFont typeface="Prata"/>
              <a:buNone/>
              <a:defRPr sz="2500" b="1" i="0" u="none" strike="noStrike" cap="none">
                <a:solidFill>
                  <a:schemeClr val="accent2"/>
                </a:solidFill>
                <a:latin typeface="Prata"/>
                <a:ea typeface="Prata"/>
                <a:cs typeface="Prata"/>
                <a:sym typeface="Prata"/>
              </a:defRPr>
            </a:lvl1pPr>
            <a:lvl2pPr marR="0" lvl="1"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2pPr>
            <a:lvl3pPr marR="0" lvl="2"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3pPr>
            <a:lvl4pPr marR="0" lvl="3"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4pPr>
            <a:lvl5pPr marR="0" lvl="4"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5pPr>
            <a:lvl6pPr marR="0" lvl="5"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6pPr>
            <a:lvl7pPr marR="0" lvl="6"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7pPr>
            <a:lvl8pPr marR="0" lvl="7"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8pPr>
            <a:lvl9pPr marR="0" lvl="8" algn="ctr" rtl="0">
              <a:lnSpc>
                <a:spcPct val="100000"/>
              </a:lnSpc>
              <a:spcBef>
                <a:spcPts val="0"/>
              </a:spcBef>
              <a:spcAft>
                <a:spcPts val="0"/>
              </a:spcAft>
              <a:buClr>
                <a:schemeClr val="accent6"/>
              </a:buClr>
              <a:buSzPts val="2500"/>
              <a:buFont typeface="Prata"/>
              <a:buNone/>
              <a:defRPr sz="2500" b="1" i="0" u="none" strike="noStrike" cap="none">
                <a:solidFill>
                  <a:schemeClr val="accent6"/>
                </a:solidFill>
                <a:latin typeface="Prata"/>
                <a:ea typeface="Prata"/>
                <a:cs typeface="Prata"/>
                <a:sym typeface="Prata"/>
              </a:defRPr>
            </a:lvl9pPr>
          </a:lstStyle>
          <a:p>
            <a:r>
              <a:rPr lang="en-US" dirty="0"/>
              <a:t>Gaps Identified and Solution</a:t>
            </a:r>
          </a:p>
        </p:txBody>
      </p:sp>
      <p:sp>
        <p:nvSpPr>
          <p:cNvPr id="6" name="TextBox 5">
            <a:extLst>
              <a:ext uri="{FF2B5EF4-FFF2-40B4-BE49-F238E27FC236}">
                <a16:creationId xmlns:a16="http://schemas.microsoft.com/office/drawing/2014/main" xmlns="" id="{82007995-2F3F-B696-0227-93328E2403D0}"/>
              </a:ext>
            </a:extLst>
          </p:cNvPr>
          <p:cNvSpPr txBox="1"/>
          <p:nvPr/>
        </p:nvSpPr>
        <p:spPr>
          <a:xfrm>
            <a:off x="1619672" y="1779663"/>
            <a:ext cx="6120680" cy="954107"/>
          </a:xfrm>
          <a:prstGeom prst="rect">
            <a:avLst/>
          </a:prstGeom>
          <a:noFill/>
        </p:spPr>
        <p:txBody>
          <a:bodyPr wrap="square">
            <a:spAutoFit/>
          </a:bodyPr>
          <a:lstStyle/>
          <a:p>
            <a:pPr marL="0" lvl="0" indent="0" algn="ctr" rtl="0">
              <a:spcBef>
                <a:spcPts val="0"/>
              </a:spcBef>
              <a:spcAft>
                <a:spcPts val="0"/>
              </a:spcAft>
              <a:buNone/>
            </a:pPr>
            <a:r>
              <a:rPr lang="en-US" dirty="0"/>
              <a:t>All these websites are still not so interactive. </a:t>
            </a:r>
          </a:p>
          <a:p>
            <a:pPr marL="0" lvl="0" indent="0" algn="ctr" rtl="0">
              <a:spcBef>
                <a:spcPts val="0"/>
              </a:spcBef>
              <a:spcAft>
                <a:spcPts val="0"/>
              </a:spcAft>
              <a:buNone/>
            </a:pPr>
            <a:r>
              <a:rPr lang="en-US" dirty="0"/>
              <a:t>These involve more human connection as compared to online connection. So, our </a:t>
            </a:r>
            <a:r>
              <a:rPr lang="en-US" dirty="0" smtClean="0"/>
              <a:t>motto </a:t>
            </a:r>
            <a:r>
              <a:rPr lang="en-US" dirty="0"/>
              <a:t>is to make the things more connected through online process.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491630"/>
            <a:ext cx="3528392" cy="572700"/>
          </a:xfrm>
        </p:spPr>
        <p:txBody>
          <a:bodyPr/>
          <a:lstStyle/>
          <a:p>
            <a:r>
              <a:rPr lang="en-IN" dirty="0" smtClean="0"/>
              <a:t>06  Future Scope</a:t>
            </a:r>
            <a:endParaRPr lang="en-US" dirty="0"/>
          </a:p>
        </p:txBody>
      </p:sp>
      <p:sp>
        <p:nvSpPr>
          <p:cNvPr id="3" name="Rectangle 2"/>
          <p:cNvSpPr/>
          <p:nvPr/>
        </p:nvSpPr>
        <p:spPr>
          <a:xfrm>
            <a:off x="1403648" y="2067694"/>
            <a:ext cx="4572000" cy="2031325"/>
          </a:xfrm>
          <a:prstGeom prst="rect">
            <a:avLst/>
          </a:prstGeom>
        </p:spPr>
        <p:txBody>
          <a:bodyPr>
            <a:spAutoFit/>
          </a:bodyPr>
          <a:lstStyle/>
          <a:p>
            <a:pPr marL="342900" lvl="0" indent="-342900" algn="ctr">
              <a:buAutoNum type="arabicPeriod"/>
            </a:pPr>
            <a:r>
              <a:rPr lang="en-US" dirty="0" smtClean="0"/>
              <a:t>We want to grow from the initial level. So, once it come to a particular raise, more individuals can add up to our platform. Individual tailor can get online talent identity.</a:t>
            </a:r>
          </a:p>
          <a:p>
            <a:pPr marL="342900" lvl="0" indent="-342900" algn="ctr">
              <a:buAutoNum type="arabicPeriod"/>
            </a:pPr>
            <a:r>
              <a:rPr lang="en-IN" dirty="0" smtClean="0"/>
              <a:t>We will add traditional weaver, to show case the heritage related talent. Like in India there are many local and famous weaver do work. But Not everyone can afford those, due to less reach.</a:t>
            </a:r>
          </a:p>
          <a:p>
            <a:pPr marL="342900" lvl="0" indent="-342900" algn="ctr"/>
            <a:r>
              <a:rPr lang="en-IN" dirty="0" smtClean="0"/>
              <a:t>So, our future scope will be to solve this problem also.</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4"/>
          <p:cNvSpPr txBox="1">
            <a:spLocks noGrp="1"/>
          </p:cNvSpPr>
          <p:nvPr>
            <p:ph type="title"/>
          </p:nvPr>
        </p:nvSpPr>
        <p:spPr>
          <a:xfrm>
            <a:off x="1767600" y="1403025"/>
            <a:ext cx="5608800" cy="18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grpSp>
        <p:nvGrpSpPr>
          <p:cNvPr id="1021" name="Google Shape;1021;p44"/>
          <p:cNvGrpSpPr/>
          <p:nvPr/>
        </p:nvGrpSpPr>
        <p:grpSpPr>
          <a:xfrm>
            <a:off x="7593711" y="766231"/>
            <a:ext cx="544488" cy="524176"/>
            <a:chOff x="6477600" y="1197900"/>
            <a:chExt cx="458400" cy="441300"/>
          </a:xfrm>
        </p:grpSpPr>
        <p:sp>
          <p:nvSpPr>
            <p:cNvPr id="1022" name="Google Shape;1022;p44"/>
            <p:cNvSpPr/>
            <p:nvPr/>
          </p:nvSpPr>
          <p:spPr>
            <a:xfrm>
              <a:off x="6477600" y="1197900"/>
              <a:ext cx="458400" cy="441300"/>
            </a:xfrm>
            <a:custGeom>
              <a:avLst/>
              <a:gdLst/>
              <a:ahLst/>
              <a:cxnLst/>
              <a:rect l="l" t="t" r="r" b="b"/>
              <a:pathLst>
                <a:path w="18336" h="17652" extrusionOk="0">
                  <a:moveTo>
                    <a:pt x="11883" y="4857"/>
                  </a:moveTo>
                  <a:cubicBezTo>
                    <a:pt x="12593" y="4857"/>
                    <a:pt x="13276" y="5409"/>
                    <a:pt x="13276" y="6239"/>
                  </a:cubicBezTo>
                  <a:cubicBezTo>
                    <a:pt x="13276" y="7001"/>
                    <a:pt x="12657" y="7608"/>
                    <a:pt x="11895" y="7608"/>
                  </a:cubicBezTo>
                  <a:cubicBezTo>
                    <a:pt x="10668" y="7608"/>
                    <a:pt x="10049" y="6132"/>
                    <a:pt x="10918" y="5263"/>
                  </a:cubicBezTo>
                  <a:cubicBezTo>
                    <a:pt x="11199" y="4982"/>
                    <a:pt x="11544" y="4857"/>
                    <a:pt x="11883" y="4857"/>
                  </a:cubicBezTo>
                  <a:close/>
                  <a:moveTo>
                    <a:pt x="7120" y="4862"/>
                  </a:moveTo>
                  <a:cubicBezTo>
                    <a:pt x="7831" y="4862"/>
                    <a:pt x="8513" y="5409"/>
                    <a:pt x="8513" y="6239"/>
                  </a:cubicBezTo>
                  <a:cubicBezTo>
                    <a:pt x="8501" y="6994"/>
                    <a:pt x="7894" y="7609"/>
                    <a:pt x="7142" y="7609"/>
                  </a:cubicBezTo>
                  <a:cubicBezTo>
                    <a:pt x="7135" y="7609"/>
                    <a:pt x="7127" y="7609"/>
                    <a:pt x="7120" y="7608"/>
                  </a:cubicBezTo>
                  <a:lnTo>
                    <a:pt x="7120" y="7608"/>
                  </a:lnTo>
                  <a:lnTo>
                    <a:pt x="7132" y="7620"/>
                  </a:lnTo>
                  <a:cubicBezTo>
                    <a:pt x="5906" y="7620"/>
                    <a:pt x="5287" y="6132"/>
                    <a:pt x="6156" y="5263"/>
                  </a:cubicBezTo>
                  <a:cubicBezTo>
                    <a:pt x="6436" y="4986"/>
                    <a:pt x="6781" y="4862"/>
                    <a:pt x="7120" y="4862"/>
                  </a:cubicBezTo>
                  <a:close/>
                  <a:moveTo>
                    <a:pt x="7125" y="10045"/>
                  </a:moveTo>
                  <a:cubicBezTo>
                    <a:pt x="7834" y="10045"/>
                    <a:pt x="8513" y="10594"/>
                    <a:pt x="8513" y="11430"/>
                  </a:cubicBezTo>
                  <a:cubicBezTo>
                    <a:pt x="8501" y="12190"/>
                    <a:pt x="7885" y="12796"/>
                    <a:pt x="7126" y="12800"/>
                  </a:cubicBezTo>
                  <a:lnTo>
                    <a:pt x="7126" y="12800"/>
                  </a:lnTo>
                  <a:cubicBezTo>
                    <a:pt x="5904" y="12795"/>
                    <a:pt x="5288" y="11322"/>
                    <a:pt x="6156" y="10454"/>
                  </a:cubicBezTo>
                  <a:cubicBezTo>
                    <a:pt x="6438" y="10172"/>
                    <a:pt x="6785" y="10045"/>
                    <a:pt x="7125" y="10045"/>
                  </a:cubicBezTo>
                  <a:close/>
                  <a:moveTo>
                    <a:pt x="11883" y="10036"/>
                  </a:moveTo>
                  <a:cubicBezTo>
                    <a:pt x="12593" y="10036"/>
                    <a:pt x="13276" y="10588"/>
                    <a:pt x="13276" y="11418"/>
                  </a:cubicBezTo>
                  <a:cubicBezTo>
                    <a:pt x="13276" y="12180"/>
                    <a:pt x="12657" y="12800"/>
                    <a:pt x="11895" y="12800"/>
                  </a:cubicBezTo>
                  <a:cubicBezTo>
                    <a:pt x="10668" y="12800"/>
                    <a:pt x="10049" y="11311"/>
                    <a:pt x="10918" y="10442"/>
                  </a:cubicBezTo>
                  <a:cubicBezTo>
                    <a:pt x="11199" y="10161"/>
                    <a:pt x="11544" y="10036"/>
                    <a:pt x="11883" y="10036"/>
                  </a:cubicBezTo>
                  <a:close/>
                  <a:moveTo>
                    <a:pt x="9513" y="0"/>
                  </a:moveTo>
                  <a:cubicBezTo>
                    <a:pt x="5941" y="0"/>
                    <a:pt x="2727" y="2155"/>
                    <a:pt x="1357" y="5453"/>
                  </a:cubicBezTo>
                  <a:cubicBezTo>
                    <a:pt x="0" y="8751"/>
                    <a:pt x="750" y="12538"/>
                    <a:pt x="3274" y="15062"/>
                  </a:cubicBezTo>
                  <a:cubicBezTo>
                    <a:pt x="4964" y="16751"/>
                    <a:pt x="7224" y="17651"/>
                    <a:pt x="9523" y="17651"/>
                  </a:cubicBezTo>
                  <a:cubicBezTo>
                    <a:pt x="10659" y="17651"/>
                    <a:pt x="11804" y="17431"/>
                    <a:pt x="12895" y="16979"/>
                  </a:cubicBezTo>
                  <a:cubicBezTo>
                    <a:pt x="16193" y="15609"/>
                    <a:pt x="18336" y="12395"/>
                    <a:pt x="18336" y="8823"/>
                  </a:cubicBezTo>
                  <a:cubicBezTo>
                    <a:pt x="18336" y="3953"/>
                    <a:pt x="14383" y="0"/>
                    <a:pt x="95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4"/>
            <p:cNvSpPr/>
            <p:nvPr/>
          </p:nvSpPr>
          <p:spPr>
            <a:xfrm>
              <a:off x="6518675" y="1235700"/>
              <a:ext cx="379225" cy="364625"/>
            </a:xfrm>
            <a:custGeom>
              <a:avLst/>
              <a:gdLst/>
              <a:ahLst/>
              <a:cxnLst/>
              <a:rect l="l" t="t" r="r" b="b"/>
              <a:pathLst>
                <a:path w="15169" h="14585" extrusionOk="0">
                  <a:moveTo>
                    <a:pt x="5482" y="3318"/>
                  </a:moveTo>
                  <a:cubicBezTo>
                    <a:pt x="6191" y="3318"/>
                    <a:pt x="6870" y="3867"/>
                    <a:pt x="6870" y="4703"/>
                  </a:cubicBezTo>
                  <a:cubicBezTo>
                    <a:pt x="6870" y="5453"/>
                    <a:pt x="6251" y="6073"/>
                    <a:pt x="5489" y="6073"/>
                  </a:cubicBezTo>
                  <a:cubicBezTo>
                    <a:pt x="4263" y="6073"/>
                    <a:pt x="3644" y="4584"/>
                    <a:pt x="4513" y="3727"/>
                  </a:cubicBezTo>
                  <a:cubicBezTo>
                    <a:pt x="4795" y="3445"/>
                    <a:pt x="5142" y="3318"/>
                    <a:pt x="5482" y="3318"/>
                  </a:cubicBezTo>
                  <a:close/>
                  <a:moveTo>
                    <a:pt x="10257" y="3318"/>
                  </a:moveTo>
                  <a:cubicBezTo>
                    <a:pt x="10965" y="3318"/>
                    <a:pt x="11645" y="3867"/>
                    <a:pt x="11645" y="4703"/>
                  </a:cubicBezTo>
                  <a:cubicBezTo>
                    <a:pt x="11645" y="5453"/>
                    <a:pt x="11025" y="6073"/>
                    <a:pt x="10263" y="6073"/>
                  </a:cubicBezTo>
                  <a:cubicBezTo>
                    <a:pt x="9037" y="6073"/>
                    <a:pt x="8418" y="4584"/>
                    <a:pt x="9287" y="3727"/>
                  </a:cubicBezTo>
                  <a:cubicBezTo>
                    <a:pt x="9569" y="3445"/>
                    <a:pt x="9916" y="3318"/>
                    <a:pt x="10257" y="3318"/>
                  </a:cubicBezTo>
                  <a:close/>
                  <a:moveTo>
                    <a:pt x="5477" y="8500"/>
                  </a:moveTo>
                  <a:cubicBezTo>
                    <a:pt x="6188" y="8500"/>
                    <a:pt x="6870" y="9052"/>
                    <a:pt x="6870" y="9883"/>
                  </a:cubicBezTo>
                  <a:cubicBezTo>
                    <a:pt x="6870" y="10633"/>
                    <a:pt x="6251" y="11252"/>
                    <a:pt x="5489" y="11252"/>
                  </a:cubicBezTo>
                  <a:cubicBezTo>
                    <a:pt x="4263" y="11252"/>
                    <a:pt x="3644" y="9775"/>
                    <a:pt x="4513" y="8906"/>
                  </a:cubicBezTo>
                  <a:cubicBezTo>
                    <a:pt x="4793" y="8626"/>
                    <a:pt x="5138" y="8500"/>
                    <a:pt x="5477" y="8500"/>
                  </a:cubicBezTo>
                  <a:close/>
                  <a:moveTo>
                    <a:pt x="10252" y="8500"/>
                  </a:moveTo>
                  <a:cubicBezTo>
                    <a:pt x="10962" y="8500"/>
                    <a:pt x="11645" y="9052"/>
                    <a:pt x="11645" y="9883"/>
                  </a:cubicBezTo>
                  <a:cubicBezTo>
                    <a:pt x="11645" y="10645"/>
                    <a:pt x="11025" y="11252"/>
                    <a:pt x="10263" y="11252"/>
                  </a:cubicBezTo>
                  <a:cubicBezTo>
                    <a:pt x="9037" y="11252"/>
                    <a:pt x="8418" y="9775"/>
                    <a:pt x="9287" y="8906"/>
                  </a:cubicBezTo>
                  <a:cubicBezTo>
                    <a:pt x="9568" y="8626"/>
                    <a:pt x="9913" y="8500"/>
                    <a:pt x="10252" y="8500"/>
                  </a:cubicBezTo>
                  <a:close/>
                  <a:moveTo>
                    <a:pt x="7870" y="0"/>
                  </a:moveTo>
                  <a:cubicBezTo>
                    <a:pt x="4918" y="0"/>
                    <a:pt x="2262" y="1774"/>
                    <a:pt x="1131" y="4501"/>
                  </a:cubicBezTo>
                  <a:cubicBezTo>
                    <a:pt x="0" y="7228"/>
                    <a:pt x="631" y="10359"/>
                    <a:pt x="2715" y="12454"/>
                  </a:cubicBezTo>
                  <a:cubicBezTo>
                    <a:pt x="4106" y="13846"/>
                    <a:pt x="5971" y="14584"/>
                    <a:pt x="7864" y="14584"/>
                  </a:cubicBezTo>
                  <a:cubicBezTo>
                    <a:pt x="8806" y="14584"/>
                    <a:pt x="9755" y="14402"/>
                    <a:pt x="10656" y="14026"/>
                  </a:cubicBezTo>
                  <a:cubicBezTo>
                    <a:pt x="13383" y="12907"/>
                    <a:pt x="15169" y="10240"/>
                    <a:pt x="15169" y="7299"/>
                  </a:cubicBezTo>
                  <a:cubicBezTo>
                    <a:pt x="15169" y="3263"/>
                    <a:pt x="11895" y="0"/>
                    <a:pt x="78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4"/>
            <p:cNvSpPr/>
            <p:nvPr/>
          </p:nvSpPr>
          <p:spPr>
            <a:xfrm>
              <a:off x="6632500" y="1347825"/>
              <a:ext cx="165525" cy="149175"/>
            </a:xfrm>
            <a:custGeom>
              <a:avLst/>
              <a:gdLst/>
              <a:ahLst/>
              <a:cxnLst/>
              <a:rect l="l" t="t" r="r" b="b"/>
              <a:pathLst>
                <a:path w="6621" h="5967" extrusionOk="0">
                  <a:moveTo>
                    <a:pt x="1046" y="1"/>
                  </a:moveTo>
                  <a:cubicBezTo>
                    <a:pt x="493" y="1"/>
                    <a:pt x="0" y="720"/>
                    <a:pt x="507" y="1219"/>
                  </a:cubicBezTo>
                  <a:lnTo>
                    <a:pt x="5103" y="5755"/>
                  </a:lnTo>
                  <a:cubicBezTo>
                    <a:pt x="5252" y="5904"/>
                    <a:pt x="5420" y="5967"/>
                    <a:pt x="5583" y="5967"/>
                  </a:cubicBezTo>
                  <a:cubicBezTo>
                    <a:pt x="6133" y="5967"/>
                    <a:pt x="6621" y="5248"/>
                    <a:pt x="6115" y="4743"/>
                  </a:cubicBezTo>
                  <a:lnTo>
                    <a:pt x="1519" y="206"/>
                  </a:lnTo>
                  <a:cubicBezTo>
                    <a:pt x="1372" y="62"/>
                    <a:pt x="1206"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4"/>
            <p:cNvSpPr/>
            <p:nvPr/>
          </p:nvSpPr>
          <p:spPr>
            <a:xfrm>
              <a:off x="6633475" y="1347075"/>
              <a:ext cx="163675" cy="150700"/>
            </a:xfrm>
            <a:custGeom>
              <a:avLst/>
              <a:gdLst/>
              <a:ahLst/>
              <a:cxnLst/>
              <a:rect l="l" t="t" r="r" b="b"/>
              <a:pathLst>
                <a:path w="6547" h="6028" extrusionOk="0">
                  <a:moveTo>
                    <a:pt x="5514" y="1"/>
                  </a:moveTo>
                  <a:cubicBezTo>
                    <a:pt x="5353" y="1"/>
                    <a:pt x="5187" y="63"/>
                    <a:pt x="5040" y="213"/>
                  </a:cubicBezTo>
                  <a:lnTo>
                    <a:pt x="504" y="4808"/>
                  </a:lnTo>
                  <a:cubicBezTo>
                    <a:pt x="0" y="5312"/>
                    <a:pt x="483" y="6027"/>
                    <a:pt x="1025" y="6027"/>
                  </a:cubicBezTo>
                  <a:cubicBezTo>
                    <a:pt x="1188" y="6027"/>
                    <a:pt x="1356" y="5963"/>
                    <a:pt x="1504" y="5809"/>
                  </a:cubicBezTo>
                  <a:lnTo>
                    <a:pt x="6041" y="1225"/>
                  </a:lnTo>
                  <a:cubicBezTo>
                    <a:pt x="6546" y="719"/>
                    <a:pt x="6058" y="1"/>
                    <a:pt x="55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4"/>
          <p:cNvGrpSpPr/>
          <p:nvPr/>
        </p:nvGrpSpPr>
        <p:grpSpPr>
          <a:xfrm>
            <a:off x="8255629" y="1236884"/>
            <a:ext cx="474853" cy="456917"/>
            <a:chOff x="7113975" y="1230050"/>
            <a:chExt cx="399775" cy="384675"/>
          </a:xfrm>
        </p:grpSpPr>
        <p:sp>
          <p:nvSpPr>
            <p:cNvPr id="1027" name="Google Shape;1027;p44"/>
            <p:cNvSpPr/>
            <p:nvPr/>
          </p:nvSpPr>
          <p:spPr>
            <a:xfrm>
              <a:off x="7113975" y="1230050"/>
              <a:ext cx="399775" cy="384675"/>
            </a:xfrm>
            <a:custGeom>
              <a:avLst/>
              <a:gdLst/>
              <a:ahLst/>
              <a:cxnLst/>
              <a:rect l="l" t="t" r="r" b="b"/>
              <a:pathLst>
                <a:path w="15991" h="15387" extrusionOk="0">
                  <a:moveTo>
                    <a:pt x="6037" y="6494"/>
                  </a:moveTo>
                  <a:cubicBezTo>
                    <a:pt x="6653" y="6494"/>
                    <a:pt x="7240" y="6968"/>
                    <a:pt x="7240" y="7692"/>
                  </a:cubicBezTo>
                  <a:cubicBezTo>
                    <a:pt x="7240" y="8358"/>
                    <a:pt x="6704" y="8894"/>
                    <a:pt x="6049" y="8894"/>
                  </a:cubicBezTo>
                  <a:cubicBezTo>
                    <a:pt x="4978" y="8894"/>
                    <a:pt x="4442" y="7596"/>
                    <a:pt x="5192" y="6846"/>
                  </a:cubicBezTo>
                  <a:cubicBezTo>
                    <a:pt x="5439" y="6603"/>
                    <a:pt x="5741" y="6494"/>
                    <a:pt x="6037" y="6494"/>
                  </a:cubicBezTo>
                  <a:close/>
                  <a:moveTo>
                    <a:pt x="10556" y="6494"/>
                  </a:moveTo>
                  <a:cubicBezTo>
                    <a:pt x="11172" y="6494"/>
                    <a:pt x="11764" y="6968"/>
                    <a:pt x="11764" y="7692"/>
                  </a:cubicBezTo>
                  <a:cubicBezTo>
                    <a:pt x="11764" y="8358"/>
                    <a:pt x="11216" y="8894"/>
                    <a:pt x="10562" y="8894"/>
                  </a:cubicBezTo>
                  <a:cubicBezTo>
                    <a:pt x="9490" y="8894"/>
                    <a:pt x="8954" y="7596"/>
                    <a:pt x="9716" y="6846"/>
                  </a:cubicBezTo>
                  <a:cubicBezTo>
                    <a:pt x="9960" y="6603"/>
                    <a:pt x="10260" y="6494"/>
                    <a:pt x="10556" y="6494"/>
                  </a:cubicBezTo>
                  <a:close/>
                  <a:moveTo>
                    <a:pt x="8299" y="0"/>
                  </a:moveTo>
                  <a:cubicBezTo>
                    <a:pt x="5192" y="0"/>
                    <a:pt x="2382" y="1881"/>
                    <a:pt x="1191" y="4751"/>
                  </a:cubicBezTo>
                  <a:cubicBezTo>
                    <a:pt x="1" y="7620"/>
                    <a:pt x="667" y="10930"/>
                    <a:pt x="2858" y="13133"/>
                  </a:cubicBezTo>
                  <a:cubicBezTo>
                    <a:pt x="4331" y="14605"/>
                    <a:pt x="6298" y="15386"/>
                    <a:pt x="8298" y="15386"/>
                  </a:cubicBezTo>
                  <a:cubicBezTo>
                    <a:pt x="9290" y="15386"/>
                    <a:pt x="10289" y="15194"/>
                    <a:pt x="11240" y="14800"/>
                  </a:cubicBezTo>
                  <a:cubicBezTo>
                    <a:pt x="14122" y="13609"/>
                    <a:pt x="15991" y="10811"/>
                    <a:pt x="15991" y="7692"/>
                  </a:cubicBezTo>
                  <a:cubicBezTo>
                    <a:pt x="15991" y="3441"/>
                    <a:pt x="12550" y="0"/>
                    <a:pt x="82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4"/>
            <p:cNvSpPr/>
            <p:nvPr/>
          </p:nvSpPr>
          <p:spPr>
            <a:xfrm>
              <a:off x="7150300" y="1263675"/>
              <a:ext cx="330125" cy="317575"/>
            </a:xfrm>
            <a:custGeom>
              <a:avLst/>
              <a:gdLst/>
              <a:ahLst/>
              <a:cxnLst/>
              <a:rect l="l" t="t" r="r" b="b"/>
              <a:pathLst>
                <a:path w="13205" h="12703" extrusionOk="0">
                  <a:moveTo>
                    <a:pt x="4584" y="5149"/>
                  </a:moveTo>
                  <a:cubicBezTo>
                    <a:pt x="5200" y="5149"/>
                    <a:pt x="5787" y="5623"/>
                    <a:pt x="5787" y="6347"/>
                  </a:cubicBezTo>
                  <a:cubicBezTo>
                    <a:pt x="5787" y="7013"/>
                    <a:pt x="5251" y="7549"/>
                    <a:pt x="4596" y="7549"/>
                  </a:cubicBezTo>
                  <a:cubicBezTo>
                    <a:pt x="3525" y="7549"/>
                    <a:pt x="2989" y="6251"/>
                    <a:pt x="3739" y="5501"/>
                  </a:cubicBezTo>
                  <a:cubicBezTo>
                    <a:pt x="3986" y="5258"/>
                    <a:pt x="4288" y="5149"/>
                    <a:pt x="4584" y="5149"/>
                  </a:cubicBezTo>
                  <a:close/>
                  <a:moveTo>
                    <a:pt x="9103" y="5149"/>
                  </a:moveTo>
                  <a:cubicBezTo>
                    <a:pt x="9719" y="5149"/>
                    <a:pt x="10311" y="5623"/>
                    <a:pt x="10311" y="6347"/>
                  </a:cubicBezTo>
                  <a:cubicBezTo>
                    <a:pt x="10311" y="7013"/>
                    <a:pt x="9763" y="7549"/>
                    <a:pt x="9109" y="7549"/>
                  </a:cubicBezTo>
                  <a:cubicBezTo>
                    <a:pt x="8037" y="7549"/>
                    <a:pt x="7501" y="6251"/>
                    <a:pt x="8263" y="5501"/>
                  </a:cubicBezTo>
                  <a:cubicBezTo>
                    <a:pt x="8507" y="5258"/>
                    <a:pt x="8807" y="5149"/>
                    <a:pt x="9103" y="5149"/>
                  </a:cubicBezTo>
                  <a:close/>
                  <a:moveTo>
                    <a:pt x="6846" y="1"/>
                  </a:moveTo>
                  <a:cubicBezTo>
                    <a:pt x="4275" y="1"/>
                    <a:pt x="1965" y="1548"/>
                    <a:pt x="977" y="3918"/>
                  </a:cubicBezTo>
                  <a:cubicBezTo>
                    <a:pt x="0" y="6287"/>
                    <a:pt x="536" y="9026"/>
                    <a:pt x="2358" y="10835"/>
                  </a:cubicBezTo>
                  <a:cubicBezTo>
                    <a:pt x="3576" y="12054"/>
                    <a:pt x="5200" y="12702"/>
                    <a:pt x="6850" y="12702"/>
                  </a:cubicBezTo>
                  <a:cubicBezTo>
                    <a:pt x="7667" y="12702"/>
                    <a:pt x="8491" y="12544"/>
                    <a:pt x="9275" y="12216"/>
                  </a:cubicBezTo>
                  <a:cubicBezTo>
                    <a:pt x="11657" y="11228"/>
                    <a:pt x="13204" y="8918"/>
                    <a:pt x="13204" y="6347"/>
                  </a:cubicBezTo>
                  <a:cubicBezTo>
                    <a:pt x="13204" y="2846"/>
                    <a:pt x="10359" y="1"/>
                    <a:pt x="6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4"/>
            <p:cNvSpPr/>
            <p:nvPr/>
          </p:nvSpPr>
          <p:spPr>
            <a:xfrm>
              <a:off x="7241050" y="1392350"/>
              <a:ext cx="158675" cy="48725"/>
            </a:xfrm>
            <a:custGeom>
              <a:avLst/>
              <a:gdLst/>
              <a:ahLst/>
              <a:cxnLst/>
              <a:rect l="l" t="t" r="r" b="b"/>
              <a:pathLst>
                <a:path w="6347" h="1949" extrusionOk="0">
                  <a:moveTo>
                    <a:pt x="3248" y="0"/>
                  </a:moveTo>
                  <a:cubicBezTo>
                    <a:pt x="2388" y="0"/>
                    <a:pt x="1520" y="185"/>
                    <a:pt x="740" y="509"/>
                  </a:cubicBezTo>
                  <a:cubicBezTo>
                    <a:pt x="1" y="826"/>
                    <a:pt x="208" y="1949"/>
                    <a:pt x="854" y="1949"/>
                  </a:cubicBezTo>
                  <a:cubicBezTo>
                    <a:pt x="936" y="1949"/>
                    <a:pt x="1025" y="1931"/>
                    <a:pt x="1121" y="1890"/>
                  </a:cubicBezTo>
                  <a:cubicBezTo>
                    <a:pt x="1790" y="1616"/>
                    <a:pt x="2545" y="1428"/>
                    <a:pt x="3286" y="1428"/>
                  </a:cubicBezTo>
                  <a:cubicBezTo>
                    <a:pt x="3863" y="1428"/>
                    <a:pt x="4432" y="1542"/>
                    <a:pt x="4943" y="1819"/>
                  </a:cubicBezTo>
                  <a:cubicBezTo>
                    <a:pt x="5065" y="1887"/>
                    <a:pt x="5184" y="1917"/>
                    <a:pt x="5297" y="1917"/>
                  </a:cubicBezTo>
                  <a:cubicBezTo>
                    <a:pt x="5933" y="1917"/>
                    <a:pt x="6347" y="965"/>
                    <a:pt x="5669" y="581"/>
                  </a:cubicBezTo>
                  <a:cubicBezTo>
                    <a:pt x="4931" y="179"/>
                    <a:pt x="4093" y="0"/>
                    <a:pt x="3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4"/>
          <p:cNvGrpSpPr/>
          <p:nvPr/>
        </p:nvGrpSpPr>
        <p:grpSpPr>
          <a:xfrm>
            <a:off x="19" y="3415185"/>
            <a:ext cx="2101950" cy="1728392"/>
            <a:chOff x="19" y="3415185"/>
            <a:chExt cx="2101950" cy="1728392"/>
          </a:xfrm>
        </p:grpSpPr>
        <p:sp>
          <p:nvSpPr>
            <p:cNvPr id="1031" name="Google Shape;1031;p44"/>
            <p:cNvSpPr/>
            <p:nvPr/>
          </p:nvSpPr>
          <p:spPr>
            <a:xfrm>
              <a:off x="19" y="3415185"/>
              <a:ext cx="2101137" cy="1714628"/>
            </a:xfrm>
            <a:custGeom>
              <a:avLst/>
              <a:gdLst/>
              <a:ahLst/>
              <a:cxnLst/>
              <a:rect l="l" t="t" r="r" b="b"/>
              <a:pathLst>
                <a:path w="61985" h="50579" extrusionOk="0">
                  <a:moveTo>
                    <a:pt x="59115" y="1"/>
                  </a:moveTo>
                  <a:lnTo>
                    <a:pt x="27837" y="9883"/>
                  </a:lnTo>
                  <a:cubicBezTo>
                    <a:pt x="27301" y="10026"/>
                    <a:pt x="26647" y="10240"/>
                    <a:pt x="25896" y="10490"/>
                  </a:cubicBezTo>
                  <a:lnTo>
                    <a:pt x="24622" y="10955"/>
                  </a:lnTo>
                  <a:cubicBezTo>
                    <a:pt x="20193" y="12645"/>
                    <a:pt x="13788" y="15955"/>
                    <a:pt x="10525" y="21753"/>
                  </a:cubicBezTo>
                  <a:cubicBezTo>
                    <a:pt x="8073" y="26111"/>
                    <a:pt x="7739" y="30993"/>
                    <a:pt x="9549" y="36291"/>
                  </a:cubicBezTo>
                  <a:cubicBezTo>
                    <a:pt x="10418" y="38815"/>
                    <a:pt x="9728" y="39756"/>
                    <a:pt x="9513" y="40065"/>
                  </a:cubicBezTo>
                  <a:cubicBezTo>
                    <a:pt x="7910" y="42278"/>
                    <a:pt x="2646" y="42971"/>
                    <a:pt x="229" y="42971"/>
                  </a:cubicBezTo>
                  <a:cubicBezTo>
                    <a:pt x="187" y="42971"/>
                    <a:pt x="147" y="42971"/>
                    <a:pt x="108" y="42970"/>
                  </a:cubicBezTo>
                  <a:lnTo>
                    <a:pt x="0" y="50578"/>
                  </a:lnTo>
                  <a:lnTo>
                    <a:pt x="227" y="50578"/>
                  </a:lnTo>
                  <a:cubicBezTo>
                    <a:pt x="2096" y="50578"/>
                    <a:pt x="11490" y="50281"/>
                    <a:pt x="15657" y="44542"/>
                  </a:cubicBezTo>
                  <a:cubicBezTo>
                    <a:pt x="17133" y="42518"/>
                    <a:pt x="18526" y="39006"/>
                    <a:pt x="16752" y="33826"/>
                  </a:cubicBezTo>
                  <a:cubicBezTo>
                    <a:pt x="15657" y="30636"/>
                    <a:pt x="15788" y="27909"/>
                    <a:pt x="17133" y="25504"/>
                  </a:cubicBezTo>
                  <a:cubicBezTo>
                    <a:pt x="19205" y="21825"/>
                    <a:pt x="23908" y="19348"/>
                    <a:pt x="27468" y="18003"/>
                  </a:cubicBezTo>
                  <a:lnTo>
                    <a:pt x="28409" y="17705"/>
                  </a:lnTo>
                  <a:lnTo>
                    <a:pt x="29647" y="17312"/>
                  </a:lnTo>
                  <a:lnTo>
                    <a:pt x="30564" y="17015"/>
                  </a:lnTo>
                  <a:cubicBezTo>
                    <a:pt x="30707" y="16979"/>
                    <a:pt x="30838" y="16943"/>
                    <a:pt x="30957" y="16920"/>
                  </a:cubicBezTo>
                  <a:lnTo>
                    <a:pt x="30957" y="16896"/>
                  </a:lnTo>
                  <a:lnTo>
                    <a:pt x="31695" y="16658"/>
                  </a:lnTo>
                  <a:lnTo>
                    <a:pt x="32909" y="16265"/>
                  </a:lnTo>
                  <a:lnTo>
                    <a:pt x="34957" y="15622"/>
                  </a:lnTo>
                  <a:lnTo>
                    <a:pt x="36183" y="15229"/>
                  </a:lnTo>
                  <a:lnTo>
                    <a:pt x="38231" y="14574"/>
                  </a:lnTo>
                  <a:lnTo>
                    <a:pt x="39446" y="14193"/>
                  </a:lnTo>
                  <a:lnTo>
                    <a:pt x="41506" y="13538"/>
                  </a:lnTo>
                  <a:lnTo>
                    <a:pt x="42720" y="13145"/>
                  </a:lnTo>
                  <a:lnTo>
                    <a:pt x="44780" y="12490"/>
                  </a:lnTo>
                  <a:lnTo>
                    <a:pt x="45982" y="12109"/>
                  </a:lnTo>
                  <a:lnTo>
                    <a:pt x="48054" y="11443"/>
                  </a:lnTo>
                  <a:lnTo>
                    <a:pt x="49245" y="11062"/>
                  </a:lnTo>
                  <a:lnTo>
                    <a:pt x="51316" y="10407"/>
                  </a:lnTo>
                  <a:lnTo>
                    <a:pt x="52507" y="10026"/>
                  </a:lnTo>
                  <a:lnTo>
                    <a:pt x="54591" y="9359"/>
                  </a:lnTo>
                  <a:lnTo>
                    <a:pt x="55781" y="8990"/>
                  </a:lnTo>
                  <a:lnTo>
                    <a:pt x="57865" y="8323"/>
                  </a:lnTo>
                  <a:lnTo>
                    <a:pt x="59055" y="7942"/>
                  </a:lnTo>
                  <a:lnTo>
                    <a:pt x="61984" y="7025"/>
                  </a:lnTo>
                  <a:lnTo>
                    <a:pt x="591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4"/>
            <p:cNvSpPr/>
            <p:nvPr/>
          </p:nvSpPr>
          <p:spPr>
            <a:xfrm>
              <a:off x="1955024" y="3415185"/>
              <a:ext cx="146946" cy="238181"/>
            </a:xfrm>
            <a:custGeom>
              <a:avLst/>
              <a:gdLst/>
              <a:ahLst/>
              <a:cxnLst/>
              <a:rect l="l" t="t" r="r" b="b"/>
              <a:pathLst>
                <a:path w="4335" h="7026" extrusionOk="0">
                  <a:moveTo>
                    <a:pt x="1453" y="1"/>
                  </a:moveTo>
                  <a:cubicBezTo>
                    <a:pt x="1453" y="1"/>
                    <a:pt x="0" y="2144"/>
                    <a:pt x="786" y="4097"/>
                  </a:cubicBezTo>
                  <a:cubicBezTo>
                    <a:pt x="1584" y="6037"/>
                    <a:pt x="4334" y="7025"/>
                    <a:pt x="4334" y="7025"/>
                  </a:cubicBezTo>
                  <a:lnTo>
                    <a:pt x="145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3" name="Google Shape;1033;p44"/>
            <p:cNvGrpSpPr/>
            <p:nvPr/>
          </p:nvGrpSpPr>
          <p:grpSpPr>
            <a:xfrm>
              <a:off x="145711" y="3604890"/>
              <a:ext cx="1856973" cy="1538687"/>
              <a:chOff x="145711" y="3604890"/>
              <a:chExt cx="1856973" cy="1538687"/>
            </a:xfrm>
          </p:grpSpPr>
          <p:sp>
            <p:nvSpPr>
              <p:cNvPr id="1034" name="Google Shape;1034;p44"/>
              <p:cNvSpPr/>
              <p:nvPr/>
            </p:nvSpPr>
            <p:spPr>
              <a:xfrm>
                <a:off x="167100" y="5078929"/>
                <a:ext cx="8576" cy="64647"/>
              </a:xfrm>
              <a:custGeom>
                <a:avLst/>
                <a:gdLst/>
                <a:ahLst/>
                <a:cxnLst/>
                <a:rect l="l" t="t" r="r" b="b"/>
                <a:pathLst>
                  <a:path w="253" h="1907" extrusionOk="0">
                    <a:moveTo>
                      <a:pt x="1" y="0"/>
                    </a:moveTo>
                    <a:lnTo>
                      <a:pt x="29" y="215"/>
                    </a:lnTo>
                    <a:lnTo>
                      <a:pt x="29" y="215"/>
                    </a:lnTo>
                    <a:cubicBezTo>
                      <a:pt x="20" y="143"/>
                      <a:pt x="10" y="72"/>
                      <a:pt x="1" y="0"/>
                    </a:cubicBezTo>
                    <a:close/>
                    <a:moveTo>
                      <a:pt x="29" y="215"/>
                    </a:moveTo>
                    <a:cubicBezTo>
                      <a:pt x="101" y="753"/>
                      <a:pt x="165" y="1299"/>
                      <a:pt x="239" y="1846"/>
                    </a:cubicBezTo>
                    <a:cubicBezTo>
                      <a:pt x="246" y="1889"/>
                      <a:pt x="249" y="1907"/>
                      <a:pt x="250" y="1907"/>
                    </a:cubicBezTo>
                    <a:cubicBezTo>
                      <a:pt x="253" y="1907"/>
                      <a:pt x="215" y="1634"/>
                      <a:pt x="215" y="1596"/>
                    </a:cubicBezTo>
                    <a:lnTo>
                      <a:pt x="143" y="1060"/>
                    </a:lnTo>
                    <a:lnTo>
                      <a:pt x="29" y="21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4"/>
              <p:cNvSpPr/>
              <p:nvPr/>
            </p:nvSpPr>
            <p:spPr>
              <a:xfrm>
                <a:off x="939184" y="3918092"/>
                <a:ext cx="66609" cy="97327"/>
              </a:xfrm>
              <a:custGeom>
                <a:avLst/>
                <a:gdLst/>
                <a:ahLst/>
                <a:cxnLst/>
                <a:rect l="l" t="t" r="r" b="b"/>
                <a:pathLst>
                  <a:path w="1965" h="2871" extrusionOk="0">
                    <a:moveTo>
                      <a:pt x="917" y="1"/>
                    </a:moveTo>
                    <a:lnTo>
                      <a:pt x="0" y="406"/>
                    </a:lnTo>
                    <a:lnTo>
                      <a:pt x="726" y="2870"/>
                    </a:lnTo>
                    <a:lnTo>
                      <a:pt x="1965" y="2477"/>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4"/>
              <p:cNvSpPr/>
              <p:nvPr/>
            </p:nvSpPr>
            <p:spPr>
              <a:xfrm>
                <a:off x="1050571" y="3884192"/>
                <a:ext cx="65829" cy="95700"/>
              </a:xfrm>
              <a:custGeom>
                <a:avLst/>
                <a:gdLst/>
                <a:ahLst/>
                <a:cxnLst/>
                <a:rect l="l" t="t" r="r" b="b"/>
                <a:pathLst>
                  <a:path w="1942" h="2823" extrusionOk="0">
                    <a:moveTo>
                      <a:pt x="917" y="1"/>
                    </a:moveTo>
                    <a:lnTo>
                      <a:pt x="0" y="406"/>
                    </a:lnTo>
                    <a:lnTo>
                      <a:pt x="715" y="2823"/>
                    </a:lnTo>
                    <a:lnTo>
                      <a:pt x="1358" y="2620"/>
                    </a:lnTo>
                    <a:lnTo>
                      <a:pt x="1941" y="2442"/>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4"/>
              <p:cNvSpPr/>
              <p:nvPr/>
            </p:nvSpPr>
            <p:spPr>
              <a:xfrm>
                <a:off x="1161958" y="3850292"/>
                <a:ext cx="65422" cy="94479"/>
              </a:xfrm>
              <a:custGeom>
                <a:avLst/>
                <a:gdLst/>
                <a:ahLst/>
                <a:cxnLst/>
                <a:rect l="l" t="t" r="r" b="b"/>
                <a:pathLst>
                  <a:path w="1930" h="2787" extrusionOk="0">
                    <a:moveTo>
                      <a:pt x="917" y="1"/>
                    </a:moveTo>
                    <a:lnTo>
                      <a:pt x="0" y="406"/>
                    </a:lnTo>
                    <a:lnTo>
                      <a:pt x="703" y="2787"/>
                    </a:lnTo>
                    <a:lnTo>
                      <a:pt x="1929" y="2394"/>
                    </a:lnTo>
                    <a:lnTo>
                      <a:pt x="9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4"/>
              <p:cNvSpPr/>
              <p:nvPr/>
            </p:nvSpPr>
            <p:spPr>
              <a:xfrm>
                <a:off x="1253176" y="3743744"/>
                <a:ext cx="84778" cy="165534"/>
              </a:xfrm>
              <a:custGeom>
                <a:avLst/>
                <a:gdLst/>
                <a:ahLst/>
                <a:cxnLst/>
                <a:rect l="l" t="t" r="r" b="b"/>
                <a:pathLst>
                  <a:path w="2501" h="4883" extrusionOk="0">
                    <a:moveTo>
                      <a:pt x="905" y="0"/>
                    </a:moveTo>
                    <a:lnTo>
                      <a:pt x="0" y="405"/>
                    </a:lnTo>
                    <a:lnTo>
                      <a:pt x="1286" y="4882"/>
                    </a:lnTo>
                    <a:lnTo>
                      <a:pt x="2501" y="4501"/>
                    </a:lnTo>
                    <a:lnTo>
                      <a:pt x="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4"/>
              <p:cNvSpPr/>
              <p:nvPr/>
            </p:nvSpPr>
            <p:spPr>
              <a:xfrm>
                <a:off x="565464" y="4132848"/>
                <a:ext cx="88405" cy="88004"/>
              </a:xfrm>
              <a:custGeom>
                <a:avLst/>
                <a:gdLst/>
                <a:ahLst/>
                <a:cxnLst/>
                <a:rect l="l" t="t" r="r" b="b"/>
                <a:pathLst>
                  <a:path w="2608" h="2596" extrusionOk="0">
                    <a:moveTo>
                      <a:pt x="631" y="0"/>
                    </a:moveTo>
                    <a:lnTo>
                      <a:pt x="0" y="762"/>
                    </a:lnTo>
                    <a:lnTo>
                      <a:pt x="1715" y="2596"/>
                    </a:lnTo>
                    <a:cubicBezTo>
                      <a:pt x="2000" y="2286"/>
                      <a:pt x="2286" y="1976"/>
                      <a:pt x="2607" y="1679"/>
                    </a:cubicBezTo>
                    <a:lnTo>
                      <a:pt x="6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4"/>
              <p:cNvSpPr/>
              <p:nvPr/>
            </p:nvSpPr>
            <p:spPr>
              <a:xfrm>
                <a:off x="638886" y="4069455"/>
                <a:ext cx="83184" cy="90445"/>
              </a:xfrm>
              <a:custGeom>
                <a:avLst/>
                <a:gdLst/>
                <a:ahLst/>
                <a:cxnLst/>
                <a:rect l="l" t="t" r="r" b="b"/>
                <a:pathLst>
                  <a:path w="2454" h="2668" extrusionOk="0">
                    <a:moveTo>
                      <a:pt x="715" y="1"/>
                    </a:moveTo>
                    <a:lnTo>
                      <a:pt x="1" y="691"/>
                    </a:lnTo>
                    <a:lnTo>
                      <a:pt x="1430" y="2668"/>
                    </a:lnTo>
                    <a:cubicBezTo>
                      <a:pt x="1763" y="2406"/>
                      <a:pt x="2108" y="2144"/>
                      <a:pt x="2454" y="1906"/>
                    </a:cubicBezTo>
                    <a:lnTo>
                      <a:pt x="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4"/>
              <p:cNvSpPr/>
              <p:nvPr/>
            </p:nvSpPr>
            <p:spPr>
              <a:xfrm>
                <a:off x="724850" y="4015385"/>
                <a:ext cx="73490" cy="92852"/>
              </a:xfrm>
              <a:custGeom>
                <a:avLst/>
                <a:gdLst/>
                <a:ahLst/>
                <a:cxnLst/>
                <a:rect l="l" t="t" r="r" b="b"/>
                <a:pathLst>
                  <a:path w="2168" h="2739" extrusionOk="0">
                    <a:moveTo>
                      <a:pt x="823" y="0"/>
                    </a:moveTo>
                    <a:lnTo>
                      <a:pt x="1" y="536"/>
                    </a:lnTo>
                    <a:lnTo>
                      <a:pt x="1073" y="2739"/>
                    </a:lnTo>
                    <a:cubicBezTo>
                      <a:pt x="1430" y="2513"/>
                      <a:pt x="1799" y="2310"/>
                      <a:pt x="2168" y="2108"/>
                    </a:cubicBezTo>
                    <a:lnTo>
                      <a:pt x="8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4"/>
              <p:cNvSpPr/>
              <p:nvPr/>
            </p:nvSpPr>
            <p:spPr>
              <a:xfrm>
                <a:off x="803153" y="3894701"/>
                <a:ext cx="88439" cy="164720"/>
              </a:xfrm>
              <a:custGeom>
                <a:avLst/>
                <a:gdLst/>
                <a:ahLst/>
                <a:cxnLst/>
                <a:rect l="l" t="t" r="r" b="b"/>
                <a:pathLst>
                  <a:path w="2609" h="4859" extrusionOk="0">
                    <a:moveTo>
                      <a:pt x="894" y="0"/>
                    </a:moveTo>
                    <a:lnTo>
                      <a:pt x="1" y="429"/>
                    </a:lnTo>
                    <a:lnTo>
                      <a:pt x="1441" y="4858"/>
                    </a:lnTo>
                    <a:cubicBezTo>
                      <a:pt x="1834" y="4680"/>
                      <a:pt x="2227" y="4501"/>
                      <a:pt x="2608" y="4346"/>
                    </a:cubicBezTo>
                    <a:lnTo>
                      <a:pt x="8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4"/>
              <p:cNvSpPr/>
              <p:nvPr/>
            </p:nvSpPr>
            <p:spPr>
              <a:xfrm>
                <a:off x="471398" y="4513037"/>
                <a:ext cx="95286" cy="65427"/>
              </a:xfrm>
              <a:custGeom>
                <a:avLst/>
                <a:gdLst/>
                <a:ahLst/>
                <a:cxnLst/>
                <a:rect l="l" t="t" r="r" b="b"/>
                <a:pathLst>
                  <a:path w="2811" h="1930" extrusionOk="0">
                    <a:moveTo>
                      <a:pt x="2454" y="1"/>
                    </a:moveTo>
                    <a:lnTo>
                      <a:pt x="1" y="1013"/>
                    </a:lnTo>
                    <a:lnTo>
                      <a:pt x="394" y="1930"/>
                    </a:lnTo>
                    <a:lnTo>
                      <a:pt x="2811" y="1239"/>
                    </a:lnTo>
                    <a:cubicBezTo>
                      <a:pt x="2668" y="822"/>
                      <a:pt x="2549" y="406"/>
                      <a:pt x="2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4"/>
              <p:cNvSpPr/>
              <p:nvPr/>
            </p:nvSpPr>
            <p:spPr>
              <a:xfrm>
                <a:off x="457703" y="4433948"/>
                <a:ext cx="90032" cy="48036"/>
              </a:xfrm>
              <a:custGeom>
                <a:avLst/>
                <a:gdLst/>
                <a:ahLst/>
                <a:cxnLst/>
                <a:rect l="l" t="t" r="r" b="b"/>
                <a:pathLst>
                  <a:path w="2656" h="1417" extrusionOk="0">
                    <a:moveTo>
                      <a:pt x="2548" y="0"/>
                    </a:moveTo>
                    <a:lnTo>
                      <a:pt x="0" y="453"/>
                    </a:lnTo>
                    <a:lnTo>
                      <a:pt x="179" y="1417"/>
                    </a:lnTo>
                    <a:lnTo>
                      <a:pt x="2655" y="1274"/>
                    </a:lnTo>
                    <a:cubicBezTo>
                      <a:pt x="2596" y="845"/>
                      <a:pt x="2560" y="429"/>
                      <a:pt x="25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4"/>
              <p:cNvSpPr/>
              <p:nvPr/>
            </p:nvSpPr>
            <p:spPr>
              <a:xfrm>
                <a:off x="462924" y="4346757"/>
                <a:ext cx="89625" cy="50070"/>
              </a:xfrm>
              <a:custGeom>
                <a:avLst/>
                <a:gdLst/>
                <a:ahLst/>
                <a:cxnLst/>
                <a:rect l="l" t="t" r="r" b="b"/>
                <a:pathLst>
                  <a:path w="2644" h="1477" extrusionOk="0">
                    <a:moveTo>
                      <a:pt x="60" y="0"/>
                    </a:moveTo>
                    <a:lnTo>
                      <a:pt x="1" y="1000"/>
                    </a:lnTo>
                    <a:lnTo>
                      <a:pt x="2430" y="1477"/>
                    </a:lnTo>
                    <a:cubicBezTo>
                      <a:pt x="2465" y="1060"/>
                      <a:pt x="2537" y="631"/>
                      <a:pt x="2644" y="215"/>
                    </a:cubicBezTo>
                    <a:lnTo>
                      <a:pt x="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4"/>
              <p:cNvSpPr/>
              <p:nvPr/>
            </p:nvSpPr>
            <p:spPr>
              <a:xfrm>
                <a:off x="436687" y="4195801"/>
                <a:ext cx="153420" cy="108616"/>
              </a:xfrm>
              <a:custGeom>
                <a:avLst/>
                <a:gdLst/>
                <a:ahLst/>
                <a:cxnLst/>
                <a:rect l="l" t="t" r="r" b="b"/>
                <a:pathLst>
                  <a:path w="4526" h="3204" extrusionOk="0">
                    <a:moveTo>
                      <a:pt x="382" y="0"/>
                    </a:moveTo>
                    <a:lnTo>
                      <a:pt x="1" y="905"/>
                    </a:lnTo>
                    <a:lnTo>
                      <a:pt x="3918" y="3203"/>
                    </a:lnTo>
                    <a:cubicBezTo>
                      <a:pt x="4037" y="2953"/>
                      <a:pt x="4144" y="2715"/>
                      <a:pt x="4275" y="2489"/>
                    </a:cubicBezTo>
                    <a:cubicBezTo>
                      <a:pt x="4359" y="2346"/>
                      <a:pt x="4442" y="2215"/>
                      <a:pt x="4525" y="2084"/>
                    </a:cubicBezTo>
                    <a:lnTo>
                      <a:pt x="3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4"/>
              <p:cNvSpPr/>
              <p:nvPr/>
            </p:nvSpPr>
            <p:spPr>
              <a:xfrm>
                <a:off x="452449" y="4864207"/>
                <a:ext cx="84371" cy="87598"/>
              </a:xfrm>
              <a:custGeom>
                <a:avLst/>
                <a:gdLst/>
                <a:ahLst/>
                <a:cxnLst/>
                <a:rect l="l" t="t" r="r" b="b"/>
                <a:pathLst>
                  <a:path w="2489" h="2584" extrusionOk="0">
                    <a:moveTo>
                      <a:pt x="643" y="0"/>
                    </a:moveTo>
                    <a:lnTo>
                      <a:pt x="0" y="762"/>
                    </a:lnTo>
                    <a:lnTo>
                      <a:pt x="1703" y="2584"/>
                    </a:lnTo>
                    <a:cubicBezTo>
                      <a:pt x="1929" y="2334"/>
                      <a:pt x="2143" y="2072"/>
                      <a:pt x="2334" y="1798"/>
                    </a:cubicBezTo>
                    <a:cubicBezTo>
                      <a:pt x="2393" y="1727"/>
                      <a:pt x="2441" y="1655"/>
                      <a:pt x="2489" y="1584"/>
                    </a:cubicBezTo>
                    <a:lnTo>
                      <a:pt x="6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4"/>
              <p:cNvSpPr/>
              <p:nvPr/>
            </p:nvSpPr>
            <p:spPr>
              <a:xfrm>
                <a:off x="495635" y="4792746"/>
                <a:ext cx="88405" cy="65020"/>
              </a:xfrm>
              <a:custGeom>
                <a:avLst/>
                <a:gdLst/>
                <a:ahLst/>
                <a:cxnLst/>
                <a:rect l="l" t="t" r="r" b="b"/>
                <a:pathLst>
                  <a:path w="2608" h="1918" extrusionOk="0">
                    <a:moveTo>
                      <a:pt x="286" y="1"/>
                    </a:moveTo>
                    <a:lnTo>
                      <a:pt x="0" y="953"/>
                    </a:lnTo>
                    <a:lnTo>
                      <a:pt x="2191" y="1918"/>
                    </a:lnTo>
                    <a:cubicBezTo>
                      <a:pt x="2358" y="1525"/>
                      <a:pt x="2489" y="1132"/>
                      <a:pt x="2608" y="727"/>
                    </a:cubicBezTo>
                    <a:lnTo>
                      <a:pt x="2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4"/>
              <p:cNvSpPr/>
              <p:nvPr/>
            </p:nvSpPr>
            <p:spPr>
              <a:xfrm>
                <a:off x="229675" y="5001434"/>
                <a:ext cx="63388" cy="96073"/>
              </a:xfrm>
              <a:custGeom>
                <a:avLst/>
                <a:gdLst/>
                <a:ahLst/>
                <a:cxnLst/>
                <a:rect l="l" t="t" r="r" b="b"/>
                <a:pathLst>
                  <a:path w="1870" h="2834" extrusionOk="0">
                    <a:moveTo>
                      <a:pt x="929" y="0"/>
                    </a:moveTo>
                    <a:lnTo>
                      <a:pt x="0" y="369"/>
                    </a:lnTo>
                    <a:lnTo>
                      <a:pt x="631" y="2834"/>
                    </a:lnTo>
                    <a:cubicBezTo>
                      <a:pt x="1036" y="2727"/>
                      <a:pt x="1453" y="2608"/>
                      <a:pt x="1869" y="2465"/>
                    </a:cubicBezTo>
                    <a:lnTo>
                      <a:pt x="9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4"/>
              <p:cNvSpPr/>
              <p:nvPr/>
            </p:nvSpPr>
            <p:spPr>
              <a:xfrm>
                <a:off x="145711" y="5023639"/>
                <a:ext cx="56134" cy="93666"/>
              </a:xfrm>
              <a:custGeom>
                <a:avLst/>
                <a:gdLst/>
                <a:ahLst/>
                <a:cxnLst/>
                <a:rect l="l" t="t" r="r" b="b"/>
                <a:pathLst>
                  <a:path w="1656" h="2763" extrusionOk="0">
                    <a:moveTo>
                      <a:pt x="953" y="0"/>
                    </a:moveTo>
                    <a:lnTo>
                      <a:pt x="1" y="286"/>
                    </a:lnTo>
                    <a:lnTo>
                      <a:pt x="393" y="2762"/>
                    </a:lnTo>
                    <a:cubicBezTo>
                      <a:pt x="810" y="2691"/>
                      <a:pt x="1227" y="2619"/>
                      <a:pt x="1655" y="2524"/>
                    </a:cubicBez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4"/>
              <p:cNvSpPr/>
              <p:nvPr/>
            </p:nvSpPr>
            <p:spPr>
              <a:xfrm>
                <a:off x="310385" y="4972755"/>
                <a:ext cx="71863" cy="93700"/>
              </a:xfrm>
              <a:custGeom>
                <a:avLst/>
                <a:gdLst/>
                <a:ahLst/>
                <a:cxnLst/>
                <a:rect l="l" t="t" r="r" b="b"/>
                <a:pathLst>
                  <a:path w="2120" h="2764" extrusionOk="0">
                    <a:moveTo>
                      <a:pt x="858" y="1"/>
                    </a:moveTo>
                    <a:lnTo>
                      <a:pt x="0" y="501"/>
                    </a:lnTo>
                    <a:lnTo>
                      <a:pt x="965" y="2763"/>
                    </a:lnTo>
                    <a:cubicBezTo>
                      <a:pt x="1346" y="2596"/>
                      <a:pt x="1739" y="2418"/>
                      <a:pt x="2120" y="2227"/>
                    </a:cubicBezTo>
                    <a:lnTo>
                      <a:pt x="8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4"/>
              <p:cNvSpPr/>
              <p:nvPr/>
            </p:nvSpPr>
            <p:spPr>
              <a:xfrm>
                <a:off x="510143" y="4715250"/>
                <a:ext cx="86811" cy="43222"/>
              </a:xfrm>
              <a:custGeom>
                <a:avLst/>
                <a:gdLst/>
                <a:ahLst/>
                <a:cxnLst/>
                <a:rect l="l" t="t" r="r" b="b"/>
                <a:pathLst>
                  <a:path w="2561" h="1275" extrusionOk="0">
                    <a:moveTo>
                      <a:pt x="2561" y="1"/>
                    </a:moveTo>
                    <a:lnTo>
                      <a:pt x="1" y="132"/>
                    </a:lnTo>
                    <a:lnTo>
                      <a:pt x="72" y="1120"/>
                    </a:lnTo>
                    <a:lnTo>
                      <a:pt x="2501" y="1275"/>
                    </a:lnTo>
                    <a:cubicBezTo>
                      <a:pt x="2537" y="846"/>
                      <a:pt x="2561" y="417"/>
                      <a:pt x="25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4"/>
              <p:cNvSpPr/>
              <p:nvPr/>
            </p:nvSpPr>
            <p:spPr>
              <a:xfrm>
                <a:off x="429840" y="4613550"/>
                <a:ext cx="162267" cy="67020"/>
              </a:xfrm>
              <a:custGeom>
                <a:avLst/>
                <a:gdLst/>
                <a:ahLst/>
                <a:cxnLst/>
                <a:rect l="l" t="t" r="r" b="b"/>
                <a:pathLst>
                  <a:path w="4787" h="1977" extrusionOk="0">
                    <a:moveTo>
                      <a:pt x="4537" y="0"/>
                    </a:moveTo>
                    <a:lnTo>
                      <a:pt x="1" y="1024"/>
                    </a:lnTo>
                    <a:lnTo>
                      <a:pt x="298" y="1977"/>
                    </a:lnTo>
                    <a:lnTo>
                      <a:pt x="4787" y="1251"/>
                    </a:lnTo>
                    <a:cubicBezTo>
                      <a:pt x="4727" y="846"/>
                      <a:pt x="4644" y="429"/>
                      <a:pt x="45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4"/>
              <p:cNvSpPr/>
              <p:nvPr/>
            </p:nvSpPr>
            <p:spPr>
              <a:xfrm>
                <a:off x="359604" y="4874275"/>
                <a:ext cx="102540" cy="147770"/>
              </a:xfrm>
              <a:custGeom>
                <a:avLst/>
                <a:gdLst/>
                <a:ahLst/>
                <a:cxnLst/>
                <a:rect l="l" t="t" r="r" b="b"/>
                <a:pathLst>
                  <a:path w="3025" h="4359" extrusionOk="0">
                    <a:moveTo>
                      <a:pt x="810" y="1"/>
                    </a:moveTo>
                    <a:lnTo>
                      <a:pt x="1" y="584"/>
                    </a:lnTo>
                    <a:lnTo>
                      <a:pt x="2013" y="4358"/>
                    </a:lnTo>
                    <a:cubicBezTo>
                      <a:pt x="2358" y="4132"/>
                      <a:pt x="2704" y="3882"/>
                      <a:pt x="3025" y="3620"/>
                    </a:cubicBezTo>
                    <a:lnTo>
                      <a:pt x="8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4"/>
              <p:cNvSpPr/>
              <p:nvPr/>
            </p:nvSpPr>
            <p:spPr>
              <a:xfrm>
                <a:off x="1384732" y="3782492"/>
                <a:ext cx="64202" cy="91666"/>
              </a:xfrm>
              <a:custGeom>
                <a:avLst/>
                <a:gdLst/>
                <a:ahLst/>
                <a:cxnLst/>
                <a:rect l="l" t="t" r="r" b="b"/>
                <a:pathLst>
                  <a:path w="1894" h="2704" extrusionOk="0">
                    <a:moveTo>
                      <a:pt x="917" y="0"/>
                    </a:moveTo>
                    <a:lnTo>
                      <a:pt x="1" y="405"/>
                    </a:lnTo>
                    <a:lnTo>
                      <a:pt x="679" y="2703"/>
                    </a:lnTo>
                    <a:lnTo>
                      <a:pt x="1894" y="2322"/>
                    </a:lnTo>
                    <a:lnTo>
                      <a:pt x="9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1496119" y="3748592"/>
                <a:ext cx="63422" cy="90445"/>
              </a:xfrm>
              <a:custGeom>
                <a:avLst/>
                <a:gdLst/>
                <a:ahLst/>
                <a:cxnLst/>
                <a:rect l="l" t="t" r="r" b="b"/>
                <a:pathLst>
                  <a:path w="1871" h="2668" extrusionOk="0">
                    <a:moveTo>
                      <a:pt x="906" y="0"/>
                    </a:moveTo>
                    <a:lnTo>
                      <a:pt x="1" y="405"/>
                    </a:lnTo>
                    <a:lnTo>
                      <a:pt x="668" y="2667"/>
                    </a:lnTo>
                    <a:lnTo>
                      <a:pt x="1418" y="2417"/>
                    </a:lnTo>
                    <a:lnTo>
                      <a:pt x="1870" y="2274"/>
                    </a:lnTo>
                    <a:lnTo>
                      <a:pt x="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1607507" y="3714692"/>
                <a:ext cx="62609" cy="88818"/>
              </a:xfrm>
              <a:custGeom>
                <a:avLst/>
                <a:gdLst/>
                <a:ahLst/>
                <a:cxnLst/>
                <a:rect l="l" t="t" r="r" b="b"/>
                <a:pathLst>
                  <a:path w="1847" h="2620" extrusionOk="0">
                    <a:moveTo>
                      <a:pt x="906" y="0"/>
                    </a:moveTo>
                    <a:lnTo>
                      <a:pt x="1" y="405"/>
                    </a:lnTo>
                    <a:lnTo>
                      <a:pt x="656" y="2620"/>
                    </a:lnTo>
                    <a:lnTo>
                      <a:pt x="1442" y="2370"/>
                    </a:lnTo>
                    <a:lnTo>
                      <a:pt x="1846" y="2239"/>
                    </a:lnTo>
                    <a:lnTo>
                      <a:pt x="9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1696725" y="3604890"/>
                <a:ext cx="84371" cy="163093"/>
              </a:xfrm>
              <a:custGeom>
                <a:avLst/>
                <a:gdLst/>
                <a:ahLst/>
                <a:cxnLst/>
                <a:rect l="l" t="t" r="r" b="b"/>
                <a:pathLst>
                  <a:path w="2489" h="4811" extrusionOk="0">
                    <a:moveTo>
                      <a:pt x="905" y="1"/>
                    </a:moveTo>
                    <a:lnTo>
                      <a:pt x="0" y="406"/>
                    </a:lnTo>
                    <a:lnTo>
                      <a:pt x="1298" y="4811"/>
                    </a:lnTo>
                    <a:lnTo>
                      <a:pt x="1798" y="4656"/>
                    </a:lnTo>
                    <a:lnTo>
                      <a:pt x="2489" y="4430"/>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1830315" y="3646858"/>
                <a:ext cx="61761" cy="86004"/>
              </a:xfrm>
              <a:custGeom>
                <a:avLst/>
                <a:gdLst/>
                <a:ahLst/>
                <a:cxnLst/>
                <a:rect l="l" t="t" r="r" b="b"/>
                <a:pathLst>
                  <a:path w="1822" h="2537" extrusionOk="0">
                    <a:moveTo>
                      <a:pt x="905" y="1"/>
                    </a:moveTo>
                    <a:lnTo>
                      <a:pt x="0" y="406"/>
                    </a:lnTo>
                    <a:lnTo>
                      <a:pt x="631" y="2537"/>
                    </a:lnTo>
                    <a:lnTo>
                      <a:pt x="1274" y="2335"/>
                    </a:lnTo>
                    <a:lnTo>
                      <a:pt x="1822" y="2156"/>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1941702" y="3612958"/>
                <a:ext cx="60982" cy="84411"/>
              </a:xfrm>
              <a:custGeom>
                <a:avLst/>
                <a:gdLst/>
                <a:ahLst/>
                <a:cxnLst/>
                <a:rect l="l" t="t" r="r" b="b"/>
                <a:pathLst>
                  <a:path w="1799" h="2490" extrusionOk="0">
                    <a:moveTo>
                      <a:pt x="905" y="1"/>
                    </a:moveTo>
                    <a:lnTo>
                      <a:pt x="0" y="406"/>
                    </a:lnTo>
                    <a:lnTo>
                      <a:pt x="608" y="2489"/>
                    </a:lnTo>
                    <a:lnTo>
                      <a:pt x="1441" y="2227"/>
                    </a:lnTo>
                    <a:lnTo>
                      <a:pt x="1798" y="2120"/>
                    </a:lnTo>
                    <a:lnTo>
                      <a:pt x="9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1" name="Google Shape;1061;p44"/>
          <p:cNvGrpSpPr/>
          <p:nvPr/>
        </p:nvGrpSpPr>
        <p:grpSpPr>
          <a:xfrm>
            <a:off x="7741589" y="3716926"/>
            <a:ext cx="443455" cy="603234"/>
            <a:chOff x="7741589" y="3716926"/>
            <a:chExt cx="443455" cy="603234"/>
          </a:xfrm>
        </p:grpSpPr>
        <p:sp>
          <p:nvSpPr>
            <p:cNvPr id="1062" name="Google Shape;1062;p44"/>
            <p:cNvSpPr/>
            <p:nvPr/>
          </p:nvSpPr>
          <p:spPr>
            <a:xfrm rot="1734461">
              <a:off x="7949148" y="3744161"/>
              <a:ext cx="148850" cy="140325"/>
            </a:xfrm>
            <a:custGeom>
              <a:avLst/>
              <a:gdLst/>
              <a:ahLst/>
              <a:cxnLst/>
              <a:rect l="l" t="t" r="r" b="b"/>
              <a:pathLst>
                <a:path w="5954" h="5613" extrusionOk="0">
                  <a:moveTo>
                    <a:pt x="3201" y="0"/>
                  </a:moveTo>
                  <a:cubicBezTo>
                    <a:pt x="3070" y="0"/>
                    <a:pt x="2932" y="6"/>
                    <a:pt x="2787" y="17"/>
                  </a:cubicBezTo>
                  <a:cubicBezTo>
                    <a:pt x="1" y="231"/>
                    <a:pt x="191" y="2208"/>
                    <a:pt x="191" y="2208"/>
                  </a:cubicBezTo>
                  <a:lnTo>
                    <a:pt x="453" y="5613"/>
                  </a:lnTo>
                  <a:cubicBezTo>
                    <a:pt x="1977" y="5494"/>
                    <a:pt x="2477" y="4303"/>
                    <a:pt x="2418" y="3529"/>
                  </a:cubicBezTo>
                  <a:cubicBezTo>
                    <a:pt x="2358" y="2755"/>
                    <a:pt x="2013" y="1624"/>
                    <a:pt x="2906" y="1243"/>
                  </a:cubicBezTo>
                  <a:cubicBezTo>
                    <a:pt x="3084" y="1167"/>
                    <a:pt x="3233" y="1137"/>
                    <a:pt x="3358" y="1137"/>
                  </a:cubicBezTo>
                  <a:cubicBezTo>
                    <a:pt x="3854" y="1137"/>
                    <a:pt x="3953" y="1624"/>
                    <a:pt x="3953" y="1624"/>
                  </a:cubicBezTo>
                  <a:cubicBezTo>
                    <a:pt x="3953" y="1624"/>
                    <a:pt x="3358" y="2505"/>
                    <a:pt x="3787" y="3934"/>
                  </a:cubicBezTo>
                  <a:cubicBezTo>
                    <a:pt x="4126" y="5073"/>
                    <a:pt x="5284" y="5193"/>
                    <a:pt x="5753" y="5193"/>
                  </a:cubicBezTo>
                  <a:cubicBezTo>
                    <a:pt x="5878" y="5193"/>
                    <a:pt x="5954" y="5184"/>
                    <a:pt x="5954" y="5184"/>
                  </a:cubicBezTo>
                  <a:lnTo>
                    <a:pt x="5680" y="1743"/>
                  </a:lnTo>
                  <a:cubicBezTo>
                    <a:pt x="5680" y="1743"/>
                    <a:pt x="5573" y="0"/>
                    <a:pt x="3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rot="1734461">
              <a:off x="7792925" y="4165358"/>
              <a:ext cx="107200" cy="90550"/>
            </a:xfrm>
            <a:custGeom>
              <a:avLst/>
              <a:gdLst/>
              <a:ahLst/>
              <a:cxnLst/>
              <a:rect l="l" t="t" r="r" b="b"/>
              <a:pathLst>
                <a:path w="4288" h="3622" extrusionOk="0">
                  <a:moveTo>
                    <a:pt x="1889" y="470"/>
                  </a:moveTo>
                  <a:cubicBezTo>
                    <a:pt x="3006" y="470"/>
                    <a:pt x="3646" y="1797"/>
                    <a:pt x="2895" y="2676"/>
                  </a:cubicBezTo>
                  <a:cubicBezTo>
                    <a:pt x="2617" y="3000"/>
                    <a:pt x="2249" y="3147"/>
                    <a:pt x="1887" y="3147"/>
                  </a:cubicBezTo>
                  <a:cubicBezTo>
                    <a:pt x="1239" y="3147"/>
                    <a:pt x="610" y="2678"/>
                    <a:pt x="549" y="1914"/>
                  </a:cubicBezTo>
                  <a:cubicBezTo>
                    <a:pt x="490" y="1176"/>
                    <a:pt x="1049" y="533"/>
                    <a:pt x="1787" y="473"/>
                  </a:cubicBezTo>
                  <a:cubicBezTo>
                    <a:pt x="1822" y="471"/>
                    <a:pt x="1855" y="470"/>
                    <a:pt x="1889" y="470"/>
                  </a:cubicBezTo>
                  <a:close/>
                  <a:moveTo>
                    <a:pt x="1900" y="0"/>
                  </a:moveTo>
                  <a:cubicBezTo>
                    <a:pt x="921" y="0"/>
                    <a:pt x="0" y="815"/>
                    <a:pt x="85" y="1950"/>
                  </a:cubicBezTo>
                  <a:cubicBezTo>
                    <a:pt x="164" y="2905"/>
                    <a:pt x="961" y="3621"/>
                    <a:pt x="1893" y="3621"/>
                  </a:cubicBezTo>
                  <a:cubicBezTo>
                    <a:pt x="1937" y="3621"/>
                    <a:pt x="1981" y="3620"/>
                    <a:pt x="2026" y="3617"/>
                  </a:cubicBezTo>
                  <a:cubicBezTo>
                    <a:pt x="3633" y="3497"/>
                    <a:pt x="4288" y="1485"/>
                    <a:pt x="3061" y="438"/>
                  </a:cubicBezTo>
                  <a:cubicBezTo>
                    <a:pt x="2707" y="135"/>
                    <a:pt x="2299" y="0"/>
                    <a:pt x="190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rot="1734461">
              <a:off x="7838710" y="3827467"/>
              <a:ext cx="89025" cy="424775"/>
            </a:xfrm>
            <a:custGeom>
              <a:avLst/>
              <a:gdLst/>
              <a:ahLst/>
              <a:cxnLst/>
              <a:rect l="l" t="t" r="r" b="b"/>
              <a:pathLst>
                <a:path w="3561" h="16991" extrusionOk="0">
                  <a:moveTo>
                    <a:pt x="453" y="0"/>
                  </a:moveTo>
                  <a:lnTo>
                    <a:pt x="0" y="36"/>
                  </a:lnTo>
                  <a:cubicBezTo>
                    <a:pt x="0" y="119"/>
                    <a:pt x="512" y="9097"/>
                    <a:pt x="917" y="11847"/>
                  </a:cubicBezTo>
                  <a:cubicBezTo>
                    <a:pt x="1274" y="14264"/>
                    <a:pt x="1727" y="16907"/>
                    <a:pt x="3560" y="16991"/>
                  </a:cubicBezTo>
                  <a:cubicBezTo>
                    <a:pt x="3560" y="16848"/>
                    <a:pt x="3525" y="16764"/>
                    <a:pt x="3525" y="16598"/>
                  </a:cubicBezTo>
                  <a:cubicBezTo>
                    <a:pt x="2191" y="16514"/>
                    <a:pt x="1763" y="14455"/>
                    <a:pt x="1370" y="11788"/>
                  </a:cubicBezTo>
                  <a:cubicBezTo>
                    <a:pt x="977" y="9049"/>
                    <a:pt x="453" y="96"/>
                    <a:pt x="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rot="1734461">
              <a:off x="7938390" y="3918351"/>
              <a:ext cx="163450" cy="386375"/>
            </a:xfrm>
            <a:custGeom>
              <a:avLst/>
              <a:gdLst/>
              <a:ahLst/>
              <a:cxnLst/>
              <a:rect l="l" t="t" r="r" b="b"/>
              <a:pathLst>
                <a:path w="6538" h="15455" extrusionOk="0">
                  <a:moveTo>
                    <a:pt x="6466" y="0"/>
                  </a:moveTo>
                  <a:lnTo>
                    <a:pt x="1" y="15288"/>
                  </a:lnTo>
                  <a:lnTo>
                    <a:pt x="417" y="15455"/>
                  </a:lnTo>
                  <a:lnTo>
                    <a:pt x="6537" y="48"/>
                  </a:lnTo>
                  <a:lnTo>
                    <a:pt x="64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4"/>
          <p:cNvSpPr/>
          <p:nvPr/>
        </p:nvSpPr>
        <p:spPr>
          <a:xfrm rot="1483789">
            <a:off x="-253402" y="-241510"/>
            <a:ext cx="1817454" cy="1073423"/>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34"/>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698" name="Google Shape;698;p34"/>
          <p:cNvSpPr txBox="1">
            <a:spLocks noGrp="1"/>
          </p:cNvSpPr>
          <p:nvPr>
            <p:ph type="title" idx="3"/>
          </p:nvPr>
        </p:nvSpPr>
        <p:spPr>
          <a:xfrm>
            <a:off x="1979712" y="1203598"/>
            <a:ext cx="2371101" cy="50405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
            </a:r>
            <a:br>
              <a:rPr lang="en" dirty="0"/>
            </a:br>
            <a:r>
              <a:rPr lang="en" dirty="0"/>
              <a:t/>
            </a:r>
            <a:br>
              <a:rPr lang="en" dirty="0"/>
            </a:br>
            <a:r>
              <a:rPr lang="en" dirty="0" smtClean="0"/>
              <a:t/>
            </a:r>
            <a:br>
              <a:rPr lang="en" dirty="0" smtClean="0"/>
            </a:br>
            <a:r>
              <a:rPr lang="en" dirty="0" smtClean="0"/>
              <a:t>Abstract</a:t>
            </a:r>
            <a:endParaRPr dirty="0"/>
          </a:p>
        </p:txBody>
      </p:sp>
      <p:sp>
        <p:nvSpPr>
          <p:cNvPr id="700" name="Google Shape;700;p34"/>
          <p:cNvSpPr txBox="1">
            <a:spLocks noGrp="1"/>
          </p:cNvSpPr>
          <p:nvPr>
            <p:ph type="title" idx="6"/>
          </p:nvPr>
        </p:nvSpPr>
        <p:spPr>
          <a:xfrm>
            <a:off x="5652120" y="1275606"/>
            <a:ext cx="2355600" cy="465268"/>
          </a:xfrm>
          <a:prstGeom prst="rect">
            <a:avLst/>
          </a:prstGeom>
        </p:spPr>
        <p:txBody>
          <a:bodyPr spcFirstLastPara="1" wrap="square" lIns="91425" tIns="91425" rIns="91425" bIns="91425" anchor="b" anchorCtr="0">
            <a:noAutofit/>
          </a:bodyPr>
          <a:lstStyle/>
          <a:p>
            <a:r>
              <a:rPr lang="en-US" dirty="0" smtClean="0"/>
              <a:t/>
            </a:r>
            <a:br>
              <a:rPr lang="en-US" dirty="0" smtClean="0"/>
            </a:br>
            <a:r>
              <a:rPr lang="en-US" dirty="0" smtClean="0"/>
              <a:t/>
            </a:r>
            <a:br>
              <a:rPr lang="en-US" dirty="0" smtClean="0"/>
            </a:br>
            <a:r>
              <a:rPr lang="en-US" dirty="0" smtClean="0"/>
              <a:t> Methodology</a:t>
            </a:r>
            <a:endParaRPr dirty="0"/>
          </a:p>
        </p:txBody>
      </p:sp>
      <p:sp>
        <p:nvSpPr>
          <p:cNvPr id="702" name="Google Shape;702;p34"/>
          <p:cNvSpPr txBox="1">
            <a:spLocks noGrp="1"/>
          </p:cNvSpPr>
          <p:nvPr>
            <p:ph type="title" idx="9"/>
          </p:nvPr>
        </p:nvSpPr>
        <p:spPr>
          <a:xfrm>
            <a:off x="1979712" y="2139702"/>
            <a:ext cx="2355600" cy="393260"/>
          </a:xfrm>
          <a:prstGeom prst="rect">
            <a:avLst/>
          </a:prstGeom>
        </p:spPr>
        <p:txBody>
          <a:bodyPr spcFirstLastPara="1" wrap="square" lIns="91425" tIns="91425" rIns="91425" bIns="91425" anchor="b" anchorCtr="0">
            <a:noAutofit/>
          </a:bodyPr>
          <a:lstStyle/>
          <a:p>
            <a:pPr lvl="0"/>
            <a:r>
              <a:rPr lang="en" dirty="0" smtClean="0"/>
              <a:t>USP</a:t>
            </a:r>
            <a:endParaRPr dirty="0"/>
          </a:p>
        </p:txBody>
      </p:sp>
      <p:sp>
        <p:nvSpPr>
          <p:cNvPr id="704" name="Google Shape;704;p34"/>
          <p:cNvSpPr txBox="1">
            <a:spLocks noGrp="1"/>
          </p:cNvSpPr>
          <p:nvPr>
            <p:ph type="title" idx="15"/>
          </p:nvPr>
        </p:nvSpPr>
        <p:spPr>
          <a:xfrm>
            <a:off x="5580112" y="2139702"/>
            <a:ext cx="2880320" cy="4379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
            </a:r>
            <a:br>
              <a:rPr lang="en-US" dirty="0" smtClean="0"/>
            </a:br>
            <a:r>
              <a:rPr lang="en-US" dirty="0" smtClean="0"/>
              <a:t>Social Impact</a:t>
            </a:r>
            <a:endParaRPr dirty="0"/>
          </a:p>
        </p:txBody>
      </p:sp>
      <p:sp>
        <p:nvSpPr>
          <p:cNvPr id="706" name="Google Shape;706;p34"/>
          <p:cNvSpPr/>
          <p:nvPr/>
        </p:nvSpPr>
        <p:spPr>
          <a:xfrm rot="8669151">
            <a:off x="4929253" y="2973461"/>
            <a:ext cx="419169" cy="386180"/>
          </a:xfrm>
          <a:custGeom>
            <a:avLst/>
            <a:gdLst/>
            <a:ahLst/>
            <a:cxnLst/>
            <a:rect l="l" t="t" r="r" b="b"/>
            <a:pathLst>
              <a:path w="10038" h="9248" extrusionOk="0">
                <a:moveTo>
                  <a:pt x="7247" y="5775"/>
                </a:moveTo>
                <a:cubicBezTo>
                  <a:pt x="7260" y="5775"/>
                  <a:pt x="7273" y="5775"/>
                  <a:pt x="7287" y="5775"/>
                </a:cubicBezTo>
                <a:cubicBezTo>
                  <a:pt x="7620" y="5787"/>
                  <a:pt x="7942" y="5918"/>
                  <a:pt x="8192" y="6121"/>
                </a:cubicBezTo>
                <a:cubicBezTo>
                  <a:pt x="8454" y="6323"/>
                  <a:pt x="8656" y="6621"/>
                  <a:pt x="8489" y="6883"/>
                </a:cubicBezTo>
                <a:cubicBezTo>
                  <a:pt x="8323" y="7168"/>
                  <a:pt x="8073" y="7395"/>
                  <a:pt x="7799" y="7561"/>
                </a:cubicBezTo>
                <a:cubicBezTo>
                  <a:pt x="7354" y="7837"/>
                  <a:pt x="6883" y="8053"/>
                  <a:pt x="6396" y="8204"/>
                </a:cubicBezTo>
                <a:lnTo>
                  <a:pt x="6396" y="8204"/>
                </a:lnTo>
                <a:cubicBezTo>
                  <a:pt x="6334" y="8137"/>
                  <a:pt x="6277" y="8065"/>
                  <a:pt x="6227" y="7990"/>
                </a:cubicBezTo>
                <a:cubicBezTo>
                  <a:pt x="6180" y="7919"/>
                  <a:pt x="6144" y="7847"/>
                  <a:pt x="6108" y="7776"/>
                </a:cubicBezTo>
                <a:cubicBezTo>
                  <a:pt x="6096" y="7740"/>
                  <a:pt x="6084" y="7704"/>
                  <a:pt x="6072" y="7657"/>
                </a:cubicBezTo>
                <a:cubicBezTo>
                  <a:pt x="6049" y="7621"/>
                  <a:pt x="6037" y="7585"/>
                  <a:pt x="6037" y="7538"/>
                </a:cubicBezTo>
                <a:cubicBezTo>
                  <a:pt x="6001" y="7371"/>
                  <a:pt x="5989" y="7204"/>
                  <a:pt x="6013" y="7049"/>
                </a:cubicBezTo>
                <a:cubicBezTo>
                  <a:pt x="6072" y="6716"/>
                  <a:pt x="6215" y="6407"/>
                  <a:pt x="6442" y="6156"/>
                </a:cubicBezTo>
                <a:cubicBezTo>
                  <a:pt x="6636" y="5905"/>
                  <a:pt x="6939" y="5775"/>
                  <a:pt x="7247" y="5775"/>
                </a:cubicBezTo>
                <a:close/>
                <a:moveTo>
                  <a:pt x="2941" y="1"/>
                </a:moveTo>
                <a:cubicBezTo>
                  <a:pt x="2584" y="1"/>
                  <a:pt x="2227" y="84"/>
                  <a:pt x="1905" y="263"/>
                </a:cubicBezTo>
                <a:cubicBezTo>
                  <a:pt x="1584" y="430"/>
                  <a:pt x="1298" y="656"/>
                  <a:pt x="1060" y="918"/>
                </a:cubicBezTo>
                <a:cubicBezTo>
                  <a:pt x="584" y="1442"/>
                  <a:pt x="215" y="2061"/>
                  <a:pt x="0" y="2739"/>
                </a:cubicBezTo>
                <a:cubicBezTo>
                  <a:pt x="250" y="2073"/>
                  <a:pt x="619" y="1477"/>
                  <a:pt x="1108" y="965"/>
                </a:cubicBezTo>
                <a:cubicBezTo>
                  <a:pt x="1358" y="715"/>
                  <a:pt x="1631" y="513"/>
                  <a:pt x="1941" y="358"/>
                </a:cubicBezTo>
                <a:cubicBezTo>
                  <a:pt x="2228" y="214"/>
                  <a:pt x="2547" y="143"/>
                  <a:pt x="2867" y="143"/>
                </a:cubicBezTo>
                <a:cubicBezTo>
                  <a:pt x="2892" y="143"/>
                  <a:pt x="2916" y="143"/>
                  <a:pt x="2941" y="144"/>
                </a:cubicBezTo>
                <a:cubicBezTo>
                  <a:pt x="3620" y="156"/>
                  <a:pt x="4263" y="501"/>
                  <a:pt x="4763" y="965"/>
                </a:cubicBezTo>
                <a:cubicBezTo>
                  <a:pt x="5275" y="1442"/>
                  <a:pt x="5680" y="2013"/>
                  <a:pt x="5953" y="2644"/>
                </a:cubicBezTo>
                <a:cubicBezTo>
                  <a:pt x="6096" y="2954"/>
                  <a:pt x="6203" y="3287"/>
                  <a:pt x="6275" y="3620"/>
                </a:cubicBezTo>
                <a:cubicBezTo>
                  <a:pt x="6358" y="3942"/>
                  <a:pt x="6358" y="4287"/>
                  <a:pt x="6287" y="4609"/>
                </a:cubicBezTo>
                <a:cubicBezTo>
                  <a:pt x="6251" y="4763"/>
                  <a:pt x="6180" y="4906"/>
                  <a:pt x="6084" y="5025"/>
                </a:cubicBezTo>
                <a:cubicBezTo>
                  <a:pt x="5965" y="5133"/>
                  <a:pt x="5834" y="5228"/>
                  <a:pt x="5691" y="5287"/>
                </a:cubicBezTo>
                <a:cubicBezTo>
                  <a:pt x="5382" y="5418"/>
                  <a:pt x="5049" y="5490"/>
                  <a:pt x="4715" y="5514"/>
                </a:cubicBezTo>
                <a:cubicBezTo>
                  <a:pt x="4370" y="5549"/>
                  <a:pt x="4025" y="5561"/>
                  <a:pt x="3667" y="5585"/>
                </a:cubicBezTo>
                <a:cubicBezTo>
                  <a:pt x="3310" y="5597"/>
                  <a:pt x="2953" y="5633"/>
                  <a:pt x="2596" y="5704"/>
                </a:cubicBezTo>
                <a:cubicBezTo>
                  <a:pt x="2405" y="5740"/>
                  <a:pt x="2227" y="5799"/>
                  <a:pt x="2060" y="5895"/>
                </a:cubicBezTo>
                <a:cubicBezTo>
                  <a:pt x="1977" y="5942"/>
                  <a:pt x="1893" y="6014"/>
                  <a:pt x="1822" y="6097"/>
                </a:cubicBezTo>
                <a:cubicBezTo>
                  <a:pt x="1751" y="6180"/>
                  <a:pt x="1703" y="6276"/>
                  <a:pt x="1679" y="6383"/>
                </a:cubicBezTo>
                <a:cubicBezTo>
                  <a:pt x="1620" y="6573"/>
                  <a:pt x="1631" y="6788"/>
                  <a:pt x="1703" y="6978"/>
                </a:cubicBezTo>
                <a:cubicBezTo>
                  <a:pt x="1774" y="7157"/>
                  <a:pt x="1858" y="7335"/>
                  <a:pt x="1977" y="7490"/>
                </a:cubicBezTo>
                <a:cubicBezTo>
                  <a:pt x="2191" y="7788"/>
                  <a:pt x="2465" y="8050"/>
                  <a:pt x="2763" y="8252"/>
                </a:cubicBezTo>
                <a:cubicBezTo>
                  <a:pt x="3072" y="8454"/>
                  <a:pt x="3417" y="8597"/>
                  <a:pt x="3786" y="8669"/>
                </a:cubicBezTo>
                <a:cubicBezTo>
                  <a:pt x="4097" y="8731"/>
                  <a:pt x="4413" y="8761"/>
                  <a:pt x="4728" y="8761"/>
                </a:cubicBezTo>
                <a:cubicBezTo>
                  <a:pt x="5137" y="8761"/>
                  <a:pt x="5545" y="8710"/>
                  <a:pt x="5942" y="8609"/>
                </a:cubicBezTo>
                <a:cubicBezTo>
                  <a:pt x="6125" y="8569"/>
                  <a:pt x="6306" y="8521"/>
                  <a:pt x="6485" y="8464"/>
                </a:cubicBezTo>
                <a:lnTo>
                  <a:pt x="6485" y="8464"/>
                </a:lnTo>
                <a:cubicBezTo>
                  <a:pt x="6490" y="8469"/>
                  <a:pt x="6496" y="8474"/>
                  <a:pt x="6501" y="8478"/>
                </a:cubicBezTo>
                <a:cubicBezTo>
                  <a:pt x="6644" y="8585"/>
                  <a:pt x="6787" y="8681"/>
                  <a:pt x="6942" y="8764"/>
                </a:cubicBezTo>
                <a:cubicBezTo>
                  <a:pt x="7263" y="8919"/>
                  <a:pt x="7596" y="9050"/>
                  <a:pt x="7942" y="9145"/>
                </a:cubicBezTo>
                <a:cubicBezTo>
                  <a:pt x="8226" y="9214"/>
                  <a:pt x="8517" y="9248"/>
                  <a:pt x="8807" y="9248"/>
                </a:cubicBezTo>
                <a:cubicBezTo>
                  <a:pt x="9222" y="9248"/>
                  <a:pt x="9638" y="9178"/>
                  <a:pt x="10037" y="9038"/>
                </a:cubicBezTo>
                <a:lnTo>
                  <a:pt x="10037" y="9038"/>
                </a:lnTo>
                <a:cubicBezTo>
                  <a:pt x="9683" y="9144"/>
                  <a:pt x="9318" y="9197"/>
                  <a:pt x="8954" y="9197"/>
                </a:cubicBezTo>
                <a:cubicBezTo>
                  <a:pt x="8622" y="9197"/>
                  <a:pt x="8289" y="9153"/>
                  <a:pt x="7966" y="9062"/>
                </a:cubicBezTo>
                <a:cubicBezTo>
                  <a:pt x="7632" y="8966"/>
                  <a:pt x="7311" y="8835"/>
                  <a:pt x="7001" y="8669"/>
                </a:cubicBezTo>
                <a:cubicBezTo>
                  <a:pt x="6868" y="8587"/>
                  <a:pt x="6745" y="8505"/>
                  <a:pt x="6629" y="8416"/>
                </a:cubicBezTo>
                <a:lnTo>
                  <a:pt x="6629" y="8416"/>
                </a:lnTo>
                <a:cubicBezTo>
                  <a:pt x="7092" y="8256"/>
                  <a:pt x="7533" y="8040"/>
                  <a:pt x="7942" y="7776"/>
                </a:cubicBezTo>
                <a:cubicBezTo>
                  <a:pt x="8263" y="7585"/>
                  <a:pt x="8537" y="7311"/>
                  <a:pt x="8728" y="6990"/>
                </a:cubicBezTo>
                <a:cubicBezTo>
                  <a:pt x="8775" y="6895"/>
                  <a:pt x="8799" y="6799"/>
                  <a:pt x="8811" y="6692"/>
                </a:cubicBezTo>
                <a:cubicBezTo>
                  <a:pt x="8799" y="6585"/>
                  <a:pt x="8775" y="6478"/>
                  <a:pt x="8728" y="6383"/>
                </a:cubicBezTo>
                <a:cubicBezTo>
                  <a:pt x="8632" y="6216"/>
                  <a:pt x="8513" y="6061"/>
                  <a:pt x="8347" y="5954"/>
                </a:cubicBezTo>
                <a:cubicBezTo>
                  <a:pt x="8049" y="5716"/>
                  <a:pt x="7692" y="5585"/>
                  <a:pt x="7311" y="5573"/>
                </a:cubicBezTo>
                <a:cubicBezTo>
                  <a:pt x="7287" y="5572"/>
                  <a:pt x="7263" y="5571"/>
                  <a:pt x="7239" y="5571"/>
                </a:cubicBezTo>
                <a:cubicBezTo>
                  <a:pt x="7073" y="5571"/>
                  <a:pt x="6907" y="5607"/>
                  <a:pt x="6751" y="5680"/>
                </a:cubicBezTo>
                <a:cubicBezTo>
                  <a:pt x="6584" y="5764"/>
                  <a:pt x="6430" y="5883"/>
                  <a:pt x="6311" y="6037"/>
                </a:cubicBezTo>
                <a:cubicBezTo>
                  <a:pt x="6061" y="6311"/>
                  <a:pt x="5906" y="6657"/>
                  <a:pt x="5858" y="7026"/>
                </a:cubicBezTo>
                <a:cubicBezTo>
                  <a:pt x="5811" y="7407"/>
                  <a:pt x="5894" y="7776"/>
                  <a:pt x="6120" y="8085"/>
                </a:cubicBezTo>
                <a:cubicBezTo>
                  <a:pt x="6162" y="8141"/>
                  <a:pt x="6207" y="8194"/>
                  <a:pt x="6255" y="8246"/>
                </a:cubicBezTo>
                <a:lnTo>
                  <a:pt x="6255" y="8246"/>
                </a:lnTo>
                <a:cubicBezTo>
                  <a:pt x="6135" y="8280"/>
                  <a:pt x="6015" y="8309"/>
                  <a:pt x="5894" y="8335"/>
                </a:cubicBezTo>
                <a:cubicBezTo>
                  <a:pt x="5527" y="8427"/>
                  <a:pt x="5150" y="8472"/>
                  <a:pt x="4773" y="8472"/>
                </a:cubicBezTo>
                <a:cubicBezTo>
                  <a:pt x="4465" y="8472"/>
                  <a:pt x="4158" y="8442"/>
                  <a:pt x="3858" y="8383"/>
                </a:cubicBezTo>
                <a:cubicBezTo>
                  <a:pt x="3525" y="8323"/>
                  <a:pt x="3215" y="8192"/>
                  <a:pt x="2941" y="8002"/>
                </a:cubicBezTo>
                <a:cubicBezTo>
                  <a:pt x="2655" y="7811"/>
                  <a:pt x="2417" y="7573"/>
                  <a:pt x="2227" y="7299"/>
                </a:cubicBezTo>
                <a:cubicBezTo>
                  <a:pt x="2036" y="7049"/>
                  <a:pt x="1905" y="6728"/>
                  <a:pt x="1965" y="6454"/>
                </a:cubicBezTo>
                <a:cubicBezTo>
                  <a:pt x="2024" y="6180"/>
                  <a:pt x="2346" y="6037"/>
                  <a:pt x="2667" y="5966"/>
                </a:cubicBezTo>
                <a:cubicBezTo>
                  <a:pt x="3334" y="5835"/>
                  <a:pt x="4048" y="5859"/>
                  <a:pt x="4751" y="5775"/>
                </a:cubicBezTo>
                <a:cubicBezTo>
                  <a:pt x="5120" y="5752"/>
                  <a:pt x="5477" y="5668"/>
                  <a:pt x="5822" y="5525"/>
                </a:cubicBezTo>
                <a:cubicBezTo>
                  <a:pt x="6001" y="5442"/>
                  <a:pt x="6156" y="5335"/>
                  <a:pt x="6287" y="5192"/>
                </a:cubicBezTo>
                <a:cubicBezTo>
                  <a:pt x="6418" y="5037"/>
                  <a:pt x="6501" y="4859"/>
                  <a:pt x="6549" y="4668"/>
                </a:cubicBezTo>
                <a:cubicBezTo>
                  <a:pt x="6620" y="4311"/>
                  <a:pt x="6620" y="3930"/>
                  <a:pt x="6525" y="3573"/>
                </a:cubicBezTo>
                <a:cubicBezTo>
                  <a:pt x="6442" y="3216"/>
                  <a:pt x="6323" y="2870"/>
                  <a:pt x="6168" y="2549"/>
                </a:cubicBezTo>
                <a:cubicBezTo>
                  <a:pt x="5858" y="1894"/>
                  <a:pt x="5430" y="1311"/>
                  <a:pt x="4894" y="834"/>
                </a:cubicBezTo>
                <a:cubicBezTo>
                  <a:pt x="4358" y="358"/>
                  <a:pt x="3679" y="1"/>
                  <a:pt x="294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1284400" y="2966100"/>
            <a:ext cx="471878" cy="336771"/>
          </a:xfrm>
          <a:custGeom>
            <a:avLst/>
            <a:gdLst/>
            <a:ahLst/>
            <a:cxnLst/>
            <a:rect l="l" t="t" r="r" b="b"/>
            <a:pathLst>
              <a:path w="13038" h="9305" extrusionOk="0">
                <a:moveTo>
                  <a:pt x="8562" y="1052"/>
                </a:moveTo>
                <a:cubicBezTo>
                  <a:pt x="8613" y="1052"/>
                  <a:pt x="8665" y="1055"/>
                  <a:pt x="8716" y="1060"/>
                </a:cubicBezTo>
                <a:cubicBezTo>
                  <a:pt x="9228" y="1107"/>
                  <a:pt x="9692" y="1453"/>
                  <a:pt x="10038" y="1845"/>
                </a:cubicBezTo>
                <a:cubicBezTo>
                  <a:pt x="10395" y="2262"/>
                  <a:pt x="10657" y="2738"/>
                  <a:pt x="10811" y="3250"/>
                </a:cubicBezTo>
                <a:cubicBezTo>
                  <a:pt x="10954" y="3774"/>
                  <a:pt x="10990" y="4322"/>
                  <a:pt x="10883" y="4846"/>
                </a:cubicBezTo>
                <a:cubicBezTo>
                  <a:pt x="10881" y="4855"/>
                  <a:pt x="10879" y="4863"/>
                  <a:pt x="10878" y="4872"/>
                </a:cubicBezTo>
                <a:lnTo>
                  <a:pt x="10878" y="4872"/>
                </a:lnTo>
                <a:cubicBezTo>
                  <a:pt x="10632" y="4990"/>
                  <a:pt x="10375" y="5084"/>
                  <a:pt x="10109" y="5155"/>
                </a:cubicBezTo>
                <a:cubicBezTo>
                  <a:pt x="9808" y="5231"/>
                  <a:pt x="9499" y="5271"/>
                  <a:pt x="9187" y="5271"/>
                </a:cubicBezTo>
                <a:cubicBezTo>
                  <a:pt x="8956" y="5271"/>
                  <a:pt x="8723" y="5249"/>
                  <a:pt x="8490" y="5203"/>
                </a:cubicBezTo>
                <a:cubicBezTo>
                  <a:pt x="8430" y="5191"/>
                  <a:pt x="8371" y="5167"/>
                  <a:pt x="8299" y="5155"/>
                </a:cubicBezTo>
                <a:cubicBezTo>
                  <a:pt x="8240" y="5132"/>
                  <a:pt x="8168" y="5120"/>
                  <a:pt x="8109" y="5096"/>
                </a:cubicBezTo>
                <a:cubicBezTo>
                  <a:pt x="7978" y="5048"/>
                  <a:pt x="7859" y="4989"/>
                  <a:pt x="7740" y="4917"/>
                </a:cubicBezTo>
                <a:cubicBezTo>
                  <a:pt x="7502" y="4786"/>
                  <a:pt x="7287" y="4620"/>
                  <a:pt x="7097" y="4429"/>
                </a:cubicBezTo>
                <a:cubicBezTo>
                  <a:pt x="6728" y="4036"/>
                  <a:pt x="6537" y="3512"/>
                  <a:pt x="6597" y="2977"/>
                </a:cubicBezTo>
                <a:cubicBezTo>
                  <a:pt x="6656" y="2441"/>
                  <a:pt x="6906" y="1953"/>
                  <a:pt x="7299" y="1584"/>
                </a:cubicBezTo>
                <a:cubicBezTo>
                  <a:pt x="7490" y="1405"/>
                  <a:pt x="7716" y="1262"/>
                  <a:pt x="7954" y="1155"/>
                </a:cubicBezTo>
                <a:cubicBezTo>
                  <a:pt x="8153" y="1089"/>
                  <a:pt x="8359" y="1052"/>
                  <a:pt x="8562" y="1052"/>
                </a:cubicBezTo>
                <a:close/>
                <a:moveTo>
                  <a:pt x="2794" y="357"/>
                </a:moveTo>
                <a:cubicBezTo>
                  <a:pt x="2971" y="357"/>
                  <a:pt x="3148" y="377"/>
                  <a:pt x="3322" y="417"/>
                </a:cubicBezTo>
                <a:cubicBezTo>
                  <a:pt x="3858" y="524"/>
                  <a:pt x="4334" y="798"/>
                  <a:pt x="4704" y="1203"/>
                </a:cubicBezTo>
                <a:cubicBezTo>
                  <a:pt x="5073" y="1595"/>
                  <a:pt x="5287" y="2119"/>
                  <a:pt x="5299" y="2655"/>
                </a:cubicBezTo>
                <a:cubicBezTo>
                  <a:pt x="5287" y="2929"/>
                  <a:pt x="5299" y="3215"/>
                  <a:pt x="5287" y="3489"/>
                </a:cubicBezTo>
                <a:lnTo>
                  <a:pt x="5251" y="3893"/>
                </a:lnTo>
                <a:cubicBezTo>
                  <a:pt x="5239" y="4036"/>
                  <a:pt x="5227" y="4167"/>
                  <a:pt x="5204" y="4310"/>
                </a:cubicBezTo>
                <a:lnTo>
                  <a:pt x="5120" y="4715"/>
                </a:lnTo>
                <a:cubicBezTo>
                  <a:pt x="5096" y="4846"/>
                  <a:pt x="5049" y="4977"/>
                  <a:pt x="5013" y="5108"/>
                </a:cubicBezTo>
                <a:lnTo>
                  <a:pt x="4954" y="5310"/>
                </a:lnTo>
                <a:cubicBezTo>
                  <a:pt x="4942" y="5382"/>
                  <a:pt x="4906" y="5441"/>
                  <a:pt x="4882" y="5501"/>
                </a:cubicBezTo>
                <a:cubicBezTo>
                  <a:pt x="4823" y="5632"/>
                  <a:pt x="4775" y="5763"/>
                  <a:pt x="4715" y="5882"/>
                </a:cubicBezTo>
                <a:cubicBezTo>
                  <a:pt x="4465" y="6370"/>
                  <a:pt x="4132" y="6810"/>
                  <a:pt x="3715" y="7191"/>
                </a:cubicBezTo>
                <a:cubicBezTo>
                  <a:pt x="3302" y="7574"/>
                  <a:pt x="2827" y="7879"/>
                  <a:pt x="2338" y="8169"/>
                </a:cubicBezTo>
                <a:lnTo>
                  <a:pt x="2338" y="8169"/>
                </a:lnTo>
                <a:cubicBezTo>
                  <a:pt x="2148" y="8047"/>
                  <a:pt x="1968" y="7912"/>
                  <a:pt x="1798" y="7763"/>
                </a:cubicBezTo>
                <a:cubicBezTo>
                  <a:pt x="1596" y="7584"/>
                  <a:pt x="1406" y="7382"/>
                  <a:pt x="1239" y="7168"/>
                </a:cubicBezTo>
                <a:cubicBezTo>
                  <a:pt x="1084" y="6953"/>
                  <a:pt x="941" y="6727"/>
                  <a:pt x="822" y="6489"/>
                </a:cubicBezTo>
                <a:cubicBezTo>
                  <a:pt x="334" y="5501"/>
                  <a:pt x="227" y="4370"/>
                  <a:pt x="298" y="3286"/>
                </a:cubicBezTo>
                <a:cubicBezTo>
                  <a:pt x="334" y="2750"/>
                  <a:pt x="465" y="2215"/>
                  <a:pt x="691" y="1726"/>
                </a:cubicBezTo>
                <a:cubicBezTo>
                  <a:pt x="715" y="1667"/>
                  <a:pt x="751" y="1607"/>
                  <a:pt x="786" y="1548"/>
                </a:cubicBezTo>
                <a:cubicBezTo>
                  <a:pt x="822" y="1488"/>
                  <a:pt x="858" y="1429"/>
                  <a:pt x="894" y="1381"/>
                </a:cubicBezTo>
                <a:cubicBezTo>
                  <a:pt x="965" y="1274"/>
                  <a:pt x="1048" y="1167"/>
                  <a:pt x="1144" y="1072"/>
                </a:cubicBezTo>
                <a:cubicBezTo>
                  <a:pt x="1322" y="869"/>
                  <a:pt x="1537" y="714"/>
                  <a:pt x="1775" y="595"/>
                </a:cubicBezTo>
                <a:cubicBezTo>
                  <a:pt x="2092" y="437"/>
                  <a:pt x="2441" y="357"/>
                  <a:pt x="2794" y="357"/>
                </a:cubicBezTo>
                <a:close/>
                <a:moveTo>
                  <a:pt x="12455" y="0"/>
                </a:moveTo>
                <a:cubicBezTo>
                  <a:pt x="12740" y="476"/>
                  <a:pt x="12907" y="1012"/>
                  <a:pt x="12967" y="1572"/>
                </a:cubicBezTo>
                <a:cubicBezTo>
                  <a:pt x="12990" y="1845"/>
                  <a:pt x="12978" y="2131"/>
                  <a:pt x="12919" y="2393"/>
                </a:cubicBezTo>
                <a:cubicBezTo>
                  <a:pt x="12883" y="2524"/>
                  <a:pt x="12836" y="2667"/>
                  <a:pt x="12788" y="2786"/>
                </a:cubicBezTo>
                <a:cubicBezTo>
                  <a:pt x="12764" y="2858"/>
                  <a:pt x="12740" y="2917"/>
                  <a:pt x="12716" y="2988"/>
                </a:cubicBezTo>
                <a:lnTo>
                  <a:pt x="12621" y="3167"/>
                </a:lnTo>
                <a:cubicBezTo>
                  <a:pt x="12371" y="3667"/>
                  <a:pt x="12014" y="4096"/>
                  <a:pt x="11585" y="4441"/>
                </a:cubicBezTo>
                <a:cubicBezTo>
                  <a:pt x="11453" y="4541"/>
                  <a:pt x="11315" y="4633"/>
                  <a:pt x="11172" y="4716"/>
                </a:cubicBezTo>
                <a:lnTo>
                  <a:pt x="11172" y="4716"/>
                </a:lnTo>
                <a:cubicBezTo>
                  <a:pt x="11246" y="4198"/>
                  <a:pt x="11212" y="3673"/>
                  <a:pt x="11062" y="3167"/>
                </a:cubicBezTo>
                <a:cubicBezTo>
                  <a:pt x="10895" y="2619"/>
                  <a:pt x="10609" y="2107"/>
                  <a:pt x="10228" y="1667"/>
                </a:cubicBezTo>
                <a:cubicBezTo>
                  <a:pt x="10038" y="1453"/>
                  <a:pt x="9823" y="1250"/>
                  <a:pt x="9573" y="1095"/>
                </a:cubicBezTo>
                <a:cubicBezTo>
                  <a:pt x="9323" y="929"/>
                  <a:pt x="9037" y="833"/>
                  <a:pt x="8740" y="798"/>
                </a:cubicBezTo>
                <a:cubicBezTo>
                  <a:pt x="8689" y="794"/>
                  <a:pt x="8639" y="792"/>
                  <a:pt x="8589" y="792"/>
                </a:cubicBezTo>
                <a:cubicBezTo>
                  <a:pt x="8342" y="792"/>
                  <a:pt x="8098" y="840"/>
                  <a:pt x="7871" y="929"/>
                </a:cubicBezTo>
                <a:cubicBezTo>
                  <a:pt x="7597" y="1036"/>
                  <a:pt x="7347" y="1203"/>
                  <a:pt x="7132" y="1405"/>
                </a:cubicBezTo>
                <a:cubicBezTo>
                  <a:pt x="6716" y="1810"/>
                  <a:pt x="6442" y="2357"/>
                  <a:pt x="6382" y="2953"/>
                </a:cubicBezTo>
                <a:cubicBezTo>
                  <a:pt x="6335" y="3536"/>
                  <a:pt x="6549" y="4120"/>
                  <a:pt x="6966" y="4548"/>
                </a:cubicBezTo>
                <a:cubicBezTo>
                  <a:pt x="7168" y="4763"/>
                  <a:pt x="7394" y="4929"/>
                  <a:pt x="7644" y="5072"/>
                </a:cubicBezTo>
                <a:cubicBezTo>
                  <a:pt x="7775" y="5144"/>
                  <a:pt x="7906" y="5203"/>
                  <a:pt x="8037" y="5251"/>
                </a:cubicBezTo>
                <a:cubicBezTo>
                  <a:pt x="8109" y="5274"/>
                  <a:pt x="8180" y="5298"/>
                  <a:pt x="8240" y="5322"/>
                </a:cubicBezTo>
                <a:cubicBezTo>
                  <a:pt x="8311" y="5334"/>
                  <a:pt x="8383" y="5358"/>
                  <a:pt x="8454" y="5370"/>
                </a:cubicBezTo>
                <a:cubicBezTo>
                  <a:pt x="8675" y="5412"/>
                  <a:pt x="8899" y="5432"/>
                  <a:pt x="9124" y="5432"/>
                </a:cubicBezTo>
                <a:cubicBezTo>
                  <a:pt x="9468" y="5432"/>
                  <a:pt x="9813" y="5385"/>
                  <a:pt x="10145" y="5298"/>
                </a:cubicBezTo>
                <a:cubicBezTo>
                  <a:pt x="10387" y="5230"/>
                  <a:pt x="10620" y="5140"/>
                  <a:pt x="10842" y="5031"/>
                </a:cubicBezTo>
                <a:lnTo>
                  <a:pt x="10842" y="5031"/>
                </a:lnTo>
                <a:cubicBezTo>
                  <a:pt x="10730" y="5500"/>
                  <a:pt x="10552" y="5947"/>
                  <a:pt x="10300" y="6358"/>
                </a:cubicBezTo>
                <a:cubicBezTo>
                  <a:pt x="10026" y="6834"/>
                  <a:pt x="9692" y="7263"/>
                  <a:pt x="9299" y="7644"/>
                </a:cubicBezTo>
                <a:cubicBezTo>
                  <a:pt x="8906" y="8013"/>
                  <a:pt x="8454" y="8311"/>
                  <a:pt x="7966" y="8537"/>
                </a:cubicBezTo>
                <a:cubicBezTo>
                  <a:pt x="7466" y="8763"/>
                  <a:pt x="6942" y="8906"/>
                  <a:pt x="6406" y="8977"/>
                </a:cubicBezTo>
                <a:cubicBezTo>
                  <a:pt x="6132" y="9013"/>
                  <a:pt x="5858" y="9031"/>
                  <a:pt x="5585" y="9031"/>
                </a:cubicBezTo>
                <a:cubicBezTo>
                  <a:pt x="5311" y="9031"/>
                  <a:pt x="5037" y="9013"/>
                  <a:pt x="4763" y="8977"/>
                </a:cubicBezTo>
                <a:cubicBezTo>
                  <a:pt x="4215" y="8918"/>
                  <a:pt x="3692" y="8787"/>
                  <a:pt x="3180" y="8596"/>
                </a:cubicBezTo>
                <a:cubicBezTo>
                  <a:pt x="2899" y="8485"/>
                  <a:pt x="2633" y="8353"/>
                  <a:pt x="2383" y="8197"/>
                </a:cubicBezTo>
                <a:lnTo>
                  <a:pt x="2383" y="8197"/>
                </a:lnTo>
                <a:cubicBezTo>
                  <a:pt x="2387" y="8195"/>
                  <a:pt x="2390" y="8193"/>
                  <a:pt x="2394" y="8191"/>
                </a:cubicBezTo>
                <a:cubicBezTo>
                  <a:pt x="2882" y="7918"/>
                  <a:pt x="3346" y="7608"/>
                  <a:pt x="3775" y="7239"/>
                </a:cubicBezTo>
                <a:cubicBezTo>
                  <a:pt x="4204" y="6870"/>
                  <a:pt x="4549" y="6429"/>
                  <a:pt x="4823" y="5929"/>
                </a:cubicBezTo>
                <a:cubicBezTo>
                  <a:pt x="4882" y="5810"/>
                  <a:pt x="4930" y="5679"/>
                  <a:pt x="4989" y="5548"/>
                </a:cubicBezTo>
                <a:cubicBezTo>
                  <a:pt x="5025" y="5477"/>
                  <a:pt x="5061" y="5417"/>
                  <a:pt x="5073" y="5346"/>
                </a:cubicBezTo>
                <a:lnTo>
                  <a:pt x="5144" y="5155"/>
                </a:lnTo>
                <a:cubicBezTo>
                  <a:pt x="5180" y="5013"/>
                  <a:pt x="5227" y="4882"/>
                  <a:pt x="5263" y="4751"/>
                </a:cubicBezTo>
                <a:lnTo>
                  <a:pt x="5347" y="4334"/>
                </a:lnTo>
                <a:cubicBezTo>
                  <a:pt x="5370" y="4191"/>
                  <a:pt x="5394" y="4060"/>
                  <a:pt x="5406" y="3917"/>
                </a:cubicBezTo>
                <a:lnTo>
                  <a:pt x="5442" y="3489"/>
                </a:lnTo>
                <a:cubicBezTo>
                  <a:pt x="5466" y="3215"/>
                  <a:pt x="5466" y="2929"/>
                  <a:pt x="5466" y="2655"/>
                </a:cubicBezTo>
                <a:cubicBezTo>
                  <a:pt x="5454" y="2357"/>
                  <a:pt x="5406" y="2072"/>
                  <a:pt x="5299" y="1810"/>
                </a:cubicBezTo>
                <a:cubicBezTo>
                  <a:pt x="5192" y="1536"/>
                  <a:pt x="5037" y="1286"/>
                  <a:pt x="4846" y="1072"/>
                </a:cubicBezTo>
                <a:cubicBezTo>
                  <a:pt x="4644" y="857"/>
                  <a:pt x="4418" y="679"/>
                  <a:pt x="4168" y="536"/>
                </a:cubicBezTo>
                <a:cubicBezTo>
                  <a:pt x="3918" y="381"/>
                  <a:pt x="3656" y="274"/>
                  <a:pt x="3370" y="202"/>
                </a:cubicBezTo>
                <a:cubicBezTo>
                  <a:pt x="3158" y="158"/>
                  <a:pt x="2946" y="134"/>
                  <a:pt x="2734" y="134"/>
                </a:cubicBezTo>
                <a:cubicBezTo>
                  <a:pt x="2660" y="134"/>
                  <a:pt x="2587" y="137"/>
                  <a:pt x="2513" y="143"/>
                </a:cubicBezTo>
                <a:cubicBezTo>
                  <a:pt x="2215" y="179"/>
                  <a:pt x="1929" y="250"/>
                  <a:pt x="1667" y="381"/>
                </a:cubicBezTo>
                <a:cubicBezTo>
                  <a:pt x="1406" y="512"/>
                  <a:pt x="1167" y="679"/>
                  <a:pt x="965" y="905"/>
                </a:cubicBezTo>
                <a:cubicBezTo>
                  <a:pt x="870" y="1012"/>
                  <a:pt x="786" y="1119"/>
                  <a:pt x="703" y="1238"/>
                </a:cubicBezTo>
                <a:cubicBezTo>
                  <a:pt x="655" y="1298"/>
                  <a:pt x="632" y="1357"/>
                  <a:pt x="584" y="1429"/>
                </a:cubicBezTo>
                <a:cubicBezTo>
                  <a:pt x="548" y="1488"/>
                  <a:pt x="513" y="1548"/>
                  <a:pt x="489" y="1607"/>
                </a:cubicBezTo>
                <a:cubicBezTo>
                  <a:pt x="239" y="2131"/>
                  <a:pt x="96" y="2691"/>
                  <a:pt x="48" y="3262"/>
                </a:cubicBezTo>
                <a:cubicBezTo>
                  <a:pt x="1" y="3834"/>
                  <a:pt x="13" y="4393"/>
                  <a:pt x="96" y="4965"/>
                </a:cubicBezTo>
                <a:cubicBezTo>
                  <a:pt x="167" y="5525"/>
                  <a:pt x="334" y="6084"/>
                  <a:pt x="584" y="6596"/>
                </a:cubicBezTo>
                <a:cubicBezTo>
                  <a:pt x="715" y="6858"/>
                  <a:pt x="858" y="7096"/>
                  <a:pt x="1025" y="7334"/>
                </a:cubicBezTo>
                <a:cubicBezTo>
                  <a:pt x="1203" y="7560"/>
                  <a:pt x="1406" y="7775"/>
                  <a:pt x="1620" y="7965"/>
                </a:cubicBezTo>
                <a:cubicBezTo>
                  <a:pt x="1766" y="8091"/>
                  <a:pt x="1919" y="8209"/>
                  <a:pt x="2080" y="8319"/>
                </a:cubicBezTo>
                <a:lnTo>
                  <a:pt x="2080" y="8319"/>
                </a:lnTo>
                <a:cubicBezTo>
                  <a:pt x="1693" y="8544"/>
                  <a:pt x="1301" y="8765"/>
                  <a:pt x="929" y="9013"/>
                </a:cubicBezTo>
                <a:cubicBezTo>
                  <a:pt x="1325" y="8772"/>
                  <a:pt x="1721" y="8561"/>
                  <a:pt x="2118" y="8344"/>
                </a:cubicBezTo>
                <a:lnTo>
                  <a:pt x="2118" y="8344"/>
                </a:lnTo>
                <a:cubicBezTo>
                  <a:pt x="2419" y="8547"/>
                  <a:pt x="2745" y="8718"/>
                  <a:pt x="3084" y="8846"/>
                </a:cubicBezTo>
                <a:cubicBezTo>
                  <a:pt x="3608" y="9049"/>
                  <a:pt x="4168" y="9192"/>
                  <a:pt x="4739" y="9251"/>
                </a:cubicBezTo>
                <a:cubicBezTo>
                  <a:pt x="5019" y="9287"/>
                  <a:pt x="5302" y="9305"/>
                  <a:pt x="5586" y="9305"/>
                </a:cubicBezTo>
                <a:cubicBezTo>
                  <a:pt x="5870" y="9305"/>
                  <a:pt x="6156" y="9287"/>
                  <a:pt x="6442" y="9251"/>
                </a:cubicBezTo>
                <a:cubicBezTo>
                  <a:pt x="7001" y="9180"/>
                  <a:pt x="7549" y="9025"/>
                  <a:pt x="8073" y="8787"/>
                </a:cubicBezTo>
                <a:cubicBezTo>
                  <a:pt x="8597" y="8549"/>
                  <a:pt x="9073" y="8227"/>
                  <a:pt x="9490" y="7834"/>
                </a:cubicBezTo>
                <a:cubicBezTo>
                  <a:pt x="9895" y="7429"/>
                  <a:pt x="10252" y="6977"/>
                  <a:pt x="10538" y="6489"/>
                </a:cubicBezTo>
                <a:cubicBezTo>
                  <a:pt x="10835" y="5989"/>
                  <a:pt x="11038" y="5453"/>
                  <a:pt x="11145" y="4882"/>
                </a:cubicBezTo>
                <a:cubicBezTo>
                  <a:pt x="11146" y="4876"/>
                  <a:pt x="11147" y="4870"/>
                  <a:pt x="11148" y="4865"/>
                </a:cubicBezTo>
                <a:lnTo>
                  <a:pt x="11148" y="4865"/>
                </a:lnTo>
                <a:cubicBezTo>
                  <a:pt x="11317" y="4763"/>
                  <a:pt x="11478" y="4650"/>
                  <a:pt x="11633" y="4524"/>
                </a:cubicBezTo>
                <a:cubicBezTo>
                  <a:pt x="12074" y="4167"/>
                  <a:pt x="12431" y="3727"/>
                  <a:pt x="12681" y="3215"/>
                </a:cubicBezTo>
                <a:lnTo>
                  <a:pt x="12764" y="3012"/>
                </a:lnTo>
                <a:cubicBezTo>
                  <a:pt x="12800" y="2953"/>
                  <a:pt x="12812" y="2881"/>
                  <a:pt x="12836" y="2810"/>
                </a:cubicBezTo>
                <a:cubicBezTo>
                  <a:pt x="12883" y="2679"/>
                  <a:pt x="12931" y="2548"/>
                  <a:pt x="12967" y="2417"/>
                </a:cubicBezTo>
                <a:cubicBezTo>
                  <a:pt x="13014" y="2131"/>
                  <a:pt x="13038" y="1857"/>
                  <a:pt x="13002" y="1572"/>
                </a:cubicBezTo>
                <a:cubicBezTo>
                  <a:pt x="12943" y="1012"/>
                  <a:pt x="12752" y="476"/>
                  <a:pt x="1245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4902550" y="1354140"/>
            <a:ext cx="570198" cy="336770"/>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1220775" y="1374036"/>
            <a:ext cx="570185" cy="449339"/>
          </a:xfrm>
          <a:custGeom>
            <a:avLst/>
            <a:gdLst/>
            <a:ahLst/>
            <a:cxnLst/>
            <a:rect l="l" t="t" r="r" b="b"/>
            <a:pathLst>
              <a:path w="14622" h="11523" extrusionOk="0">
                <a:moveTo>
                  <a:pt x="7435" y="3357"/>
                </a:moveTo>
                <a:cubicBezTo>
                  <a:pt x="7461" y="3357"/>
                  <a:pt x="7487" y="3358"/>
                  <a:pt x="7513" y="3359"/>
                </a:cubicBezTo>
                <a:cubicBezTo>
                  <a:pt x="7775" y="3359"/>
                  <a:pt x="8037" y="3394"/>
                  <a:pt x="8275" y="3478"/>
                </a:cubicBezTo>
                <a:cubicBezTo>
                  <a:pt x="8537" y="3549"/>
                  <a:pt x="8775" y="3656"/>
                  <a:pt x="9013" y="3775"/>
                </a:cubicBezTo>
                <a:cubicBezTo>
                  <a:pt x="9187" y="3862"/>
                  <a:pt x="9354" y="3961"/>
                  <a:pt x="9519" y="4069"/>
                </a:cubicBezTo>
                <a:lnTo>
                  <a:pt x="9519" y="4069"/>
                </a:lnTo>
                <a:cubicBezTo>
                  <a:pt x="9563" y="5116"/>
                  <a:pt x="9793" y="6142"/>
                  <a:pt x="9906" y="7169"/>
                </a:cubicBezTo>
                <a:cubicBezTo>
                  <a:pt x="9942" y="7431"/>
                  <a:pt x="9954" y="7693"/>
                  <a:pt x="9942" y="7966"/>
                </a:cubicBezTo>
                <a:cubicBezTo>
                  <a:pt x="9942" y="8228"/>
                  <a:pt x="9906" y="8490"/>
                  <a:pt x="9835" y="8740"/>
                </a:cubicBezTo>
                <a:cubicBezTo>
                  <a:pt x="9763" y="8979"/>
                  <a:pt x="9620" y="9193"/>
                  <a:pt x="9442" y="9371"/>
                </a:cubicBezTo>
                <a:lnTo>
                  <a:pt x="9370" y="9431"/>
                </a:lnTo>
                <a:lnTo>
                  <a:pt x="9287" y="9490"/>
                </a:lnTo>
                <a:cubicBezTo>
                  <a:pt x="9239" y="9526"/>
                  <a:pt x="9180" y="9550"/>
                  <a:pt x="9132" y="9586"/>
                </a:cubicBezTo>
                <a:cubicBezTo>
                  <a:pt x="9073" y="9610"/>
                  <a:pt x="9013" y="9645"/>
                  <a:pt x="8954" y="9669"/>
                </a:cubicBezTo>
                <a:cubicBezTo>
                  <a:pt x="8894" y="9681"/>
                  <a:pt x="8835" y="9705"/>
                  <a:pt x="8787" y="9717"/>
                </a:cubicBezTo>
                <a:cubicBezTo>
                  <a:pt x="8682" y="9736"/>
                  <a:pt x="8579" y="9745"/>
                  <a:pt x="8478" y="9745"/>
                </a:cubicBezTo>
                <a:cubicBezTo>
                  <a:pt x="8325" y="9745"/>
                  <a:pt x="8175" y="9724"/>
                  <a:pt x="8025" y="9681"/>
                </a:cubicBezTo>
                <a:cubicBezTo>
                  <a:pt x="7775" y="9610"/>
                  <a:pt x="7525" y="9514"/>
                  <a:pt x="7299" y="9383"/>
                </a:cubicBezTo>
                <a:cubicBezTo>
                  <a:pt x="6834" y="9133"/>
                  <a:pt x="6430" y="8776"/>
                  <a:pt x="6108" y="8359"/>
                </a:cubicBezTo>
                <a:cubicBezTo>
                  <a:pt x="5489" y="7502"/>
                  <a:pt x="5298" y="6371"/>
                  <a:pt x="5501" y="5335"/>
                </a:cubicBezTo>
                <a:cubicBezTo>
                  <a:pt x="5548" y="5073"/>
                  <a:pt x="5632" y="4823"/>
                  <a:pt x="5727" y="4585"/>
                </a:cubicBezTo>
                <a:cubicBezTo>
                  <a:pt x="5834" y="4347"/>
                  <a:pt x="5977" y="4133"/>
                  <a:pt x="6156" y="3942"/>
                </a:cubicBezTo>
                <a:cubicBezTo>
                  <a:pt x="6239" y="3847"/>
                  <a:pt x="6334" y="3764"/>
                  <a:pt x="6441" y="3680"/>
                </a:cubicBezTo>
                <a:cubicBezTo>
                  <a:pt x="6489" y="3656"/>
                  <a:pt x="6549" y="3621"/>
                  <a:pt x="6596" y="3585"/>
                </a:cubicBezTo>
                <a:lnTo>
                  <a:pt x="6680" y="3537"/>
                </a:lnTo>
                <a:lnTo>
                  <a:pt x="6763" y="3502"/>
                </a:lnTo>
                <a:cubicBezTo>
                  <a:pt x="6977" y="3405"/>
                  <a:pt x="7201" y="3357"/>
                  <a:pt x="7435" y="3357"/>
                </a:cubicBezTo>
                <a:close/>
                <a:moveTo>
                  <a:pt x="12290" y="1"/>
                </a:moveTo>
                <a:cubicBezTo>
                  <a:pt x="12210" y="1"/>
                  <a:pt x="12130" y="5"/>
                  <a:pt x="12049" y="13"/>
                </a:cubicBezTo>
                <a:cubicBezTo>
                  <a:pt x="11478" y="85"/>
                  <a:pt x="10954" y="358"/>
                  <a:pt x="10561" y="787"/>
                </a:cubicBezTo>
                <a:cubicBezTo>
                  <a:pt x="10156" y="1192"/>
                  <a:pt x="9870" y="1680"/>
                  <a:pt x="9704" y="2228"/>
                </a:cubicBezTo>
                <a:cubicBezTo>
                  <a:pt x="9573" y="2716"/>
                  <a:pt x="9503" y="3224"/>
                  <a:pt x="9509" y="3744"/>
                </a:cubicBezTo>
                <a:lnTo>
                  <a:pt x="9509" y="3744"/>
                </a:lnTo>
                <a:cubicBezTo>
                  <a:pt x="9390" y="3671"/>
                  <a:pt x="9269" y="3603"/>
                  <a:pt x="9144" y="3537"/>
                </a:cubicBezTo>
                <a:cubicBezTo>
                  <a:pt x="8894" y="3406"/>
                  <a:pt x="8632" y="3287"/>
                  <a:pt x="8370" y="3204"/>
                </a:cubicBezTo>
                <a:cubicBezTo>
                  <a:pt x="8096" y="3121"/>
                  <a:pt x="7811" y="3073"/>
                  <a:pt x="7513" y="3073"/>
                </a:cubicBezTo>
                <a:cubicBezTo>
                  <a:pt x="7487" y="3072"/>
                  <a:pt x="7461" y="3071"/>
                  <a:pt x="7435" y="3071"/>
                </a:cubicBezTo>
                <a:cubicBezTo>
                  <a:pt x="6868" y="3071"/>
                  <a:pt x="6329" y="3319"/>
                  <a:pt x="5953" y="3740"/>
                </a:cubicBezTo>
                <a:cubicBezTo>
                  <a:pt x="5751" y="3954"/>
                  <a:pt x="5584" y="4204"/>
                  <a:pt x="5465" y="4466"/>
                </a:cubicBezTo>
                <a:cubicBezTo>
                  <a:pt x="5358" y="4728"/>
                  <a:pt x="5263" y="5002"/>
                  <a:pt x="5215" y="5276"/>
                </a:cubicBezTo>
                <a:cubicBezTo>
                  <a:pt x="5108" y="5835"/>
                  <a:pt x="5108" y="6407"/>
                  <a:pt x="5215" y="6966"/>
                </a:cubicBezTo>
                <a:cubicBezTo>
                  <a:pt x="5322" y="7526"/>
                  <a:pt x="5548" y="8062"/>
                  <a:pt x="5882" y="8526"/>
                </a:cubicBezTo>
                <a:cubicBezTo>
                  <a:pt x="6227" y="8979"/>
                  <a:pt x="6668" y="9360"/>
                  <a:pt x="7168" y="9633"/>
                </a:cubicBezTo>
                <a:cubicBezTo>
                  <a:pt x="7418" y="9764"/>
                  <a:pt x="7680" y="9871"/>
                  <a:pt x="7965" y="9943"/>
                </a:cubicBezTo>
                <a:cubicBezTo>
                  <a:pt x="8137" y="9986"/>
                  <a:pt x="8313" y="10007"/>
                  <a:pt x="8488" y="10007"/>
                </a:cubicBezTo>
                <a:cubicBezTo>
                  <a:pt x="8604" y="10007"/>
                  <a:pt x="8720" y="9998"/>
                  <a:pt x="8835" y="9979"/>
                </a:cubicBezTo>
                <a:cubicBezTo>
                  <a:pt x="8906" y="9967"/>
                  <a:pt x="8989" y="9943"/>
                  <a:pt x="9061" y="9907"/>
                </a:cubicBezTo>
                <a:cubicBezTo>
                  <a:pt x="9120" y="9883"/>
                  <a:pt x="9192" y="9848"/>
                  <a:pt x="9251" y="9812"/>
                </a:cubicBezTo>
                <a:cubicBezTo>
                  <a:pt x="9323" y="9788"/>
                  <a:pt x="9382" y="9741"/>
                  <a:pt x="9442" y="9705"/>
                </a:cubicBezTo>
                <a:cubicBezTo>
                  <a:pt x="9478" y="9681"/>
                  <a:pt x="9501" y="9657"/>
                  <a:pt x="9537" y="9645"/>
                </a:cubicBezTo>
                <a:lnTo>
                  <a:pt x="9620" y="9562"/>
                </a:lnTo>
                <a:cubicBezTo>
                  <a:pt x="9835" y="9360"/>
                  <a:pt x="10001" y="9109"/>
                  <a:pt x="10085" y="8824"/>
                </a:cubicBezTo>
                <a:cubicBezTo>
                  <a:pt x="10168" y="8550"/>
                  <a:pt x="10204" y="8264"/>
                  <a:pt x="10204" y="7966"/>
                </a:cubicBezTo>
                <a:cubicBezTo>
                  <a:pt x="10216" y="7693"/>
                  <a:pt x="10192" y="7407"/>
                  <a:pt x="10156" y="7133"/>
                </a:cubicBezTo>
                <a:cubicBezTo>
                  <a:pt x="10050" y="6157"/>
                  <a:pt x="9831" y="5201"/>
                  <a:pt x="9759" y="4238"/>
                </a:cubicBezTo>
                <a:lnTo>
                  <a:pt x="9759" y="4238"/>
                </a:lnTo>
                <a:cubicBezTo>
                  <a:pt x="9943" y="4389"/>
                  <a:pt x="10126" y="4543"/>
                  <a:pt x="10299" y="4716"/>
                </a:cubicBezTo>
                <a:cubicBezTo>
                  <a:pt x="10668" y="5109"/>
                  <a:pt x="10966" y="5550"/>
                  <a:pt x="11192" y="6038"/>
                </a:cubicBezTo>
                <a:cubicBezTo>
                  <a:pt x="11430" y="6514"/>
                  <a:pt x="11573" y="7038"/>
                  <a:pt x="11633" y="7562"/>
                </a:cubicBezTo>
                <a:cubicBezTo>
                  <a:pt x="11680" y="8097"/>
                  <a:pt x="11609" y="8633"/>
                  <a:pt x="11418" y="9121"/>
                </a:cubicBezTo>
                <a:cubicBezTo>
                  <a:pt x="11216" y="9621"/>
                  <a:pt x="10882" y="10050"/>
                  <a:pt x="10466" y="10360"/>
                </a:cubicBezTo>
                <a:cubicBezTo>
                  <a:pt x="10037" y="10681"/>
                  <a:pt x="9549" y="10919"/>
                  <a:pt x="9025" y="11062"/>
                </a:cubicBezTo>
                <a:cubicBezTo>
                  <a:pt x="8513" y="11217"/>
                  <a:pt x="7977" y="11312"/>
                  <a:pt x="7430" y="11336"/>
                </a:cubicBezTo>
                <a:cubicBezTo>
                  <a:pt x="7287" y="11344"/>
                  <a:pt x="7144" y="11348"/>
                  <a:pt x="7001" y="11348"/>
                </a:cubicBezTo>
                <a:cubicBezTo>
                  <a:pt x="6061" y="11348"/>
                  <a:pt x="5128" y="11178"/>
                  <a:pt x="4239" y="10848"/>
                </a:cubicBezTo>
                <a:cubicBezTo>
                  <a:pt x="3727" y="10657"/>
                  <a:pt x="3251" y="10395"/>
                  <a:pt x="2810" y="10086"/>
                </a:cubicBezTo>
                <a:cubicBezTo>
                  <a:pt x="2370" y="9764"/>
                  <a:pt x="1965" y="9395"/>
                  <a:pt x="1608" y="8979"/>
                </a:cubicBezTo>
                <a:cubicBezTo>
                  <a:pt x="893" y="8145"/>
                  <a:pt x="357" y="7181"/>
                  <a:pt x="0" y="6145"/>
                </a:cubicBezTo>
                <a:lnTo>
                  <a:pt x="0" y="6145"/>
                </a:lnTo>
                <a:cubicBezTo>
                  <a:pt x="334" y="7193"/>
                  <a:pt x="857" y="8169"/>
                  <a:pt x="1560" y="9026"/>
                </a:cubicBezTo>
                <a:cubicBezTo>
                  <a:pt x="1905" y="9455"/>
                  <a:pt x="2310" y="9836"/>
                  <a:pt x="2751" y="10169"/>
                </a:cubicBezTo>
                <a:cubicBezTo>
                  <a:pt x="3191" y="10502"/>
                  <a:pt x="3679" y="10776"/>
                  <a:pt x="4191" y="10979"/>
                </a:cubicBezTo>
                <a:cubicBezTo>
                  <a:pt x="5118" y="11341"/>
                  <a:pt x="6102" y="11522"/>
                  <a:pt x="7101" y="11522"/>
                </a:cubicBezTo>
                <a:cubicBezTo>
                  <a:pt x="7218" y="11522"/>
                  <a:pt x="7336" y="11520"/>
                  <a:pt x="7453" y="11515"/>
                </a:cubicBezTo>
                <a:cubicBezTo>
                  <a:pt x="8013" y="11491"/>
                  <a:pt x="8561" y="11407"/>
                  <a:pt x="9097" y="11264"/>
                </a:cubicBezTo>
                <a:cubicBezTo>
                  <a:pt x="9644" y="11122"/>
                  <a:pt x="10156" y="10872"/>
                  <a:pt x="10609" y="10538"/>
                </a:cubicBezTo>
                <a:cubicBezTo>
                  <a:pt x="11073" y="10205"/>
                  <a:pt x="11430" y="9752"/>
                  <a:pt x="11656" y="9217"/>
                </a:cubicBezTo>
                <a:cubicBezTo>
                  <a:pt x="11859" y="8693"/>
                  <a:pt x="11942" y="8121"/>
                  <a:pt x="11895" y="7550"/>
                </a:cubicBezTo>
                <a:cubicBezTo>
                  <a:pt x="11835" y="6990"/>
                  <a:pt x="11680" y="6442"/>
                  <a:pt x="11442" y="5931"/>
                </a:cubicBezTo>
                <a:cubicBezTo>
                  <a:pt x="11204" y="5419"/>
                  <a:pt x="10894" y="4942"/>
                  <a:pt x="10501" y="4537"/>
                </a:cubicBezTo>
                <a:cubicBezTo>
                  <a:pt x="10299" y="4335"/>
                  <a:pt x="10097" y="4145"/>
                  <a:pt x="9859" y="3978"/>
                </a:cubicBezTo>
                <a:cubicBezTo>
                  <a:pt x="9819" y="3949"/>
                  <a:pt x="9780" y="3921"/>
                  <a:pt x="9740" y="3893"/>
                </a:cubicBezTo>
                <a:lnTo>
                  <a:pt x="9740" y="3893"/>
                </a:lnTo>
                <a:cubicBezTo>
                  <a:pt x="9740" y="3890"/>
                  <a:pt x="9740" y="3886"/>
                  <a:pt x="9739" y="3883"/>
                </a:cubicBezTo>
                <a:cubicBezTo>
                  <a:pt x="9716" y="3347"/>
                  <a:pt x="9763" y="2799"/>
                  <a:pt x="9906" y="2287"/>
                </a:cubicBezTo>
                <a:cubicBezTo>
                  <a:pt x="10049" y="1775"/>
                  <a:pt x="10323" y="1299"/>
                  <a:pt x="10692" y="918"/>
                </a:cubicBezTo>
                <a:cubicBezTo>
                  <a:pt x="11049" y="513"/>
                  <a:pt x="11537" y="251"/>
                  <a:pt x="12061" y="168"/>
                </a:cubicBezTo>
                <a:cubicBezTo>
                  <a:pt x="12145" y="159"/>
                  <a:pt x="12229" y="154"/>
                  <a:pt x="12312" y="154"/>
                </a:cubicBezTo>
                <a:cubicBezTo>
                  <a:pt x="12762" y="154"/>
                  <a:pt x="13200" y="290"/>
                  <a:pt x="13561" y="561"/>
                </a:cubicBezTo>
                <a:cubicBezTo>
                  <a:pt x="14002" y="858"/>
                  <a:pt x="14323" y="1323"/>
                  <a:pt x="14454" y="1847"/>
                </a:cubicBezTo>
                <a:cubicBezTo>
                  <a:pt x="14514" y="2109"/>
                  <a:pt x="14514" y="2371"/>
                  <a:pt x="14466" y="2632"/>
                </a:cubicBezTo>
                <a:cubicBezTo>
                  <a:pt x="14454" y="2704"/>
                  <a:pt x="14442" y="2763"/>
                  <a:pt x="14419" y="2835"/>
                </a:cubicBezTo>
                <a:cubicBezTo>
                  <a:pt x="14395" y="2894"/>
                  <a:pt x="14371" y="2954"/>
                  <a:pt x="14347" y="3025"/>
                </a:cubicBezTo>
                <a:cubicBezTo>
                  <a:pt x="14300" y="3144"/>
                  <a:pt x="14204" y="3240"/>
                  <a:pt x="14097" y="3323"/>
                </a:cubicBezTo>
                <a:cubicBezTo>
                  <a:pt x="13883" y="3466"/>
                  <a:pt x="13621" y="3561"/>
                  <a:pt x="13359" y="3585"/>
                </a:cubicBezTo>
                <a:cubicBezTo>
                  <a:pt x="13274" y="3596"/>
                  <a:pt x="13189" y="3601"/>
                  <a:pt x="13105" y="3601"/>
                </a:cubicBezTo>
                <a:cubicBezTo>
                  <a:pt x="12917" y="3601"/>
                  <a:pt x="12730" y="3575"/>
                  <a:pt x="12549" y="3525"/>
                </a:cubicBezTo>
                <a:cubicBezTo>
                  <a:pt x="12287" y="3454"/>
                  <a:pt x="12049" y="3311"/>
                  <a:pt x="11859" y="3109"/>
                </a:cubicBezTo>
                <a:cubicBezTo>
                  <a:pt x="11775" y="3013"/>
                  <a:pt x="11704" y="2894"/>
                  <a:pt x="11644" y="2775"/>
                </a:cubicBezTo>
                <a:cubicBezTo>
                  <a:pt x="11586" y="2646"/>
                  <a:pt x="11550" y="2516"/>
                  <a:pt x="11538" y="2375"/>
                </a:cubicBezTo>
                <a:lnTo>
                  <a:pt x="11538" y="2375"/>
                </a:lnTo>
                <a:cubicBezTo>
                  <a:pt x="11550" y="2516"/>
                  <a:pt x="11585" y="2646"/>
                  <a:pt x="11633" y="2775"/>
                </a:cubicBezTo>
                <a:cubicBezTo>
                  <a:pt x="11680" y="2906"/>
                  <a:pt x="11764" y="3025"/>
                  <a:pt x="11847" y="3121"/>
                </a:cubicBezTo>
                <a:cubicBezTo>
                  <a:pt x="12025" y="3335"/>
                  <a:pt x="12276" y="3490"/>
                  <a:pt x="12537" y="3573"/>
                </a:cubicBezTo>
                <a:cubicBezTo>
                  <a:pt x="12736" y="3636"/>
                  <a:pt x="12948" y="3665"/>
                  <a:pt x="13158" y="3665"/>
                </a:cubicBezTo>
                <a:cubicBezTo>
                  <a:pt x="13225" y="3665"/>
                  <a:pt x="13293" y="3662"/>
                  <a:pt x="13359" y="3656"/>
                </a:cubicBezTo>
                <a:cubicBezTo>
                  <a:pt x="13645" y="3633"/>
                  <a:pt x="13919" y="3537"/>
                  <a:pt x="14157" y="3383"/>
                </a:cubicBezTo>
                <a:cubicBezTo>
                  <a:pt x="14276" y="3311"/>
                  <a:pt x="14371" y="3192"/>
                  <a:pt x="14431" y="3061"/>
                </a:cubicBezTo>
                <a:cubicBezTo>
                  <a:pt x="14454" y="3002"/>
                  <a:pt x="14490" y="2942"/>
                  <a:pt x="14514" y="2871"/>
                </a:cubicBezTo>
                <a:cubicBezTo>
                  <a:pt x="14526" y="2799"/>
                  <a:pt x="14550" y="2728"/>
                  <a:pt x="14562" y="2668"/>
                </a:cubicBezTo>
                <a:cubicBezTo>
                  <a:pt x="14621" y="2382"/>
                  <a:pt x="14621" y="2097"/>
                  <a:pt x="14562" y="1823"/>
                </a:cubicBezTo>
                <a:cubicBezTo>
                  <a:pt x="14442" y="1275"/>
                  <a:pt x="14121" y="775"/>
                  <a:pt x="13657" y="442"/>
                </a:cubicBezTo>
                <a:cubicBezTo>
                  <a:pt x="13258" y="155"/>
                  <a:pt x="12779" y="1"/>
                  <a:pt x="1229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txBox="1">
            <a:spLocks noGrp="1"/>
          </p:cNvSpPr>
          <p:nvPr>
            <p:ph type="title" idx="2"/>
          </p:nvPr>
        </p:nvSpPr>
        <p:spPr>
          <a:xfrm>
            <a:off x="1115616" y="1275606"/>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711" name="Google Shape;711;p34"/>
          <p:cNvSpPr txBox="1">
            <a:spLocks noGrp="1"/>
          </p:cNvSpPr>
          <p:nvPr>
            <p:ph type="title" idx="5"/>
          </p:nvPr>
        </p:nvSpPr>
        <p:spPr>
          <a:xfrm>
            <a:off x="4788024" y="1275606"/>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712" name="Google Shape;712;p34"/>
          <p:cNvSpPr txBox="1">
            <a:spLocks noGrp="1"/>
          </p:cNvSpPr>
          <p:nvPr>
            <p:ph type="title" idx="8"/>
          </p:nvPr>
        </p:nvSpPr>
        <p:spPr>
          <a:xfrm>
            <a:off x="1115616" y="2067694"/>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713" name="Google Shape;713;p34"/>
          <p:cNvSpPr txBox="1">
            <a:spLocks noGrp="1"/>
          </p:cNvSpPr>
          <p:nvPr>
            <p:ph type="title" idx="14"/>
          </p:nvPr>
        </p:nvSpPr>
        <p:spPr>
          <a:xfrm>
            <a:off x="4788024" y="2067694"/>
            <a:ext cx="8271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19" name="Google Shape;712;p34"/>
          <p:cNvSpPr txBox="1">
            <a:spLocks/>
          </p:cNvSpPr>
          <p:nvPr/>
        </p:nvSpPr>
        <p:spPr>
          <a:xfrm>
            <a:off x="1115616" y="3003798"/>
            <a:ext cx="827100" cy="531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000"/>
              <a:buFont typeface="Prata"/>
              <a:buNone/>
              <a:tabLst/>
              <a:defRPr/>
            </a:pPr>
            <a:r>
              <a:rPr kumimoji="0" lang="en" sz="3000" b="1" i="0" u="none" strike="noStrike" kern="0" cap="none" spc="0" normalizeH="0" baseline="0" noProof="0" dirty="0">
                <a:ln>
                  <a:noFill/>
                </a:ln>
                <a:solidFill>
                  <a:schemeClr val="accent3"/>
                </a:solidFill>
                <a:effectLst/>
                <a:uLnTx/>
                <a:uFillTx/>
                <a:latin typeface="Prata"/>
                <a:ea typeface="Prata"/>
                <a:cs typeface="Prata"/>
                <a:sym typeface="Prata"/>
              </a:rPr>
              <a:t>05</a:t>
            </a:r>
          </a:p>
        </p:txBody>
      </p:sp>
      <p:sp>
        <p:nvSpPr>
          <p:cNvPr id="20" name="Google Shape;712;p34"/>
          <p:cNvSpPr txBox="1">
            <a:spLocks/>
          </p:cNvSpPr>
          <p:nvPr/>
        </p:nvSpPr>
        <p:spPr>
          <a:xfrm>
            <a:off x="4860032" y="3003798"/>
            <a:ext cx="827100" cy="5316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chemeClr val="dk1"/>
              </a:buClr>
              <a:buSzPts val="3000"/>
              <a:buFont typeface="Prata"/>
              <a:buNone/>
              <a:tabLst/>
              <a:defRPr/>
            </a:pPr>
            <a:r>
              <a:rPr kumimoji="0" lang="en" sz="3000" b="1" i="0" u="none" strike="noStrike" kern="0" cap="none" spc="0" normalizeH="0" baseline="0" noProof="0" dirty="0">
                <a:ln>
                  <a:noFill/>
                </a:ln>
                <a:solidFill>
                  <a:schemeClr val="accent3"/>
                </a:solidFill>
                <a:effectLst/>
                <a:uLnTx/>
                <a:uFillTx/>
                <a:latin typeface="Prata"/>
                <a:ea typeface="Prata"/>
                <a:cs typeface="Prata"/>
                <a:sym typeface="Prata"/>
              </a:rPr>
              <a:t>06</a:t>
            </a:r>
          </a:p>
        </p:txBody>
      </p:sp>
      <p:sp>
        <p:nvSpPr>
          <p:cNvPr id="21" name="Google Shape;702;p34"/>
          <p:cNvSpPr txBox="1">
            <a:spLocks/>
          </p:cNvSpPr>
          <p:nvPr/>
        </p:nvSpPr>
        <p:spPr>
          <a:xfrm>
            <a:off x="1979712" y="3075806"/>
            <a:ext cx="2592288" cy="39326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000"/>
              <a:buFont typeface="Prata"/>
              <a:buNone/>
              <a:tabLst/>
              <a:defRPr/>
            </a:pPr>
            <a:r>
              <a:rPr lang="en-IN" sz="1800" b="1" baseline="0" dirty="0" smtClean="0">
                <a:solidFill>
                  <a:schemeClr val="accent2"/>
                </a:solidFill>
                <a:latin typeface="Prata"/>
                <a:ea typeface="Prata"/>
                <a:cs typeface="Prata"/>
                <a:sym typeface="Prata"/>
              </a:rPr>
              <a:t>Market Competitors</a:t>
            </a:r>
            <a:endParaRPr kumimoji="0" lang="en-US" sz="1800" b="1" i="0" u="none" strike="noStrike" kern="0" cap="none" spc="0" normalizeH="0" baseline="0" noProof="0" dirty="0">
              <a:ln>
                <a:noFill/>
              </a:ln>
              <a:solidFill>
                <a:schemeClr val="accent2"/>
              </a:solidFill>
              <a:effectLst/>
              <a:uLnTx/>
              <a:uFillTx/>
              <a:latin typeface="Prata"/>
              <a:ea typeface="Prata"/>
              <a:cs typeface="Prata"/>
              <a:sym typeface="Prata"/>
            </a:endParaRPr>
          </a:p>
        </p:txBody>
      </p:sp>
      <p:sp>
        <p:nvSpPr>
          <p:cNvPr id="22" name="Google Shape;702;p34"/>
          <p:cNvSpPr txBox="1">
            <a:spLocks/>
          </p:cNvSpPr>
          <p:nvPr/>
        </p:nvSpPr>
        <p:spPr>
          <a:xfrm>
            <a:off x="5652120" y="3075806"/>
            <a:ext cx="2355600" cy="393260"/>
          </a:xfrm>
          <a:prstGeom prst="rect">
            <a:avLst/>
          </a:prstGeom>
          <a:noFill/>
          <a:ln>
            <a:noFill/>
          </a:ln>
        </p:spPr>
        <p:txBody>
          <a:bodyPr spcFirstLastPara="1" wrap="square" lIns="91425" tIns="91425" rIns="91425" bIns="91425" anchor="b"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2000"/>
              <a:buFont typeface="Prata"/>
              <a:buNone/>
              <a:tabLst/>
              <a:defRPr/>
            </a:pPr>
            <a:r>
              <a:rPr kumimoji="0" lang="en-US" sz="1800" b="1" i="0" u="none" strike="noStrike" kern="0" cap="none" spc="0" normalizeH="0" baseline="0" noProof="0" dirty="0">
                <a:ln>
                  <a:noFill/>
                </a:ln>
                <a:solidFill>
                  <a:schemeClr val="accent2"/>
                </a:solidFill>
                <a:effectLst/>
                <a:uLnTx/>
                <a:uFillTx/>
                <a:latin typeface="Prata"/>
                <a:ea typeface="Prata"/>
                <a:cs typeface="Prata"/>
                <a:sym typeface="Prata"/>
              </a:rPr>
              <a:t>Future 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5"/>
          <p:cNvSpPr txBox="1">
            <a:spLocks noGrp="1"/>
          </p:cNvSpPr>
          <p:nvPr>
            <p:ph type="title"/>
          </p:nvPr>
        </p:nvSpPr>
        <p:spPr>
          <a:xfrm>
            <a:off x="886975" y="1391710"/>
            <a:ext cx="4045200" cy="699600"/>
          </a:xfrm>
          <a:prstGeom prst="rect">
            <a:avLst/>
          </a:prstGeom>
        </p:spPr>
        <p:txBody>
          <a:bodyPr spcFirstLastPara="1" wrap="square" lIns="91425" tIns="91425" rIns="91425" bIns="91425" anchor="b" anchorCtr="0">
            <a:noAutofit/>
          </a:bodyPr>
          <a:lstStyle/>
          <a:p>
            <a:r>
              <a:rPr lang="en" dirty="0" smtClean="0"/>
              <a:t/>
            </a:r>
            <a:br>
              <a:rPr lang="en" dirty="0" smtClean="0"/>
            </a:br>
            <a:r>
              <a:rPr lang="en" dirty="0" smtClean="0"/>
              <a:t> </a:t>
            </a:r>
            <a:r>
              <a:rPr lang="en" dirty="0" smtClean="0"/>
              <a:t>01</a:t>
            </a:r>
            <a:r>
              <a:rPr lang="en" dirty="0" smtClean="0"/>
              <a:t>   Abstract</a:t>
            </a:r>
            <a:endParaRPr dirty="0"/>
          </a:p>
        </p:txBody>
      </p:sp>
      <p:sp>
        <p:nvSpPr>
          <p:cNvPr id="719" name="Google Shape;719;p35"/>
          <p:cNvSpPr txBox="1">
            <a:spLocks noGrp="1"/>
          </p:cNvSpPr>
          <p:nvPr>
            <p:ph type="subTitle" idx="1"/>
          </p:nvPr>
        </p:nvSpPr>
        <p:spPr>
          <a:xfrm>
            <a:off x="886974" y="2102798"/>
            <a:ext cx="4549122" cy="2053127"/>
          </a:xfrm>
          <a:prstGeom prst="rect">
            <a:avLst/>
          </a:prstGeom>
        </p:spPr>
        <p:txBody>
          <a:bodyPr spcFirstLastPara="1" wrap="square" lIns="91425" tIns="91425" rIns="91425" bIns="91425" anchor="t" anchorCtr="0">
            <a:noAutofit/>
          </a:bodyPr>
          <a:lstStyle/>
          <a:p>
            <a:pPr marL="0" indent="0"/>
            <a:r>
              <a:rPr lang="en-US" dirty="0"/>
              <a:t>The website is a connection between customers and the tailors. We try to develop a common platform for the customers and tailors, where they can communicate for the orders and customers can get verity while choosing for tailor and tailors can get good platform to showcase their availability and talents.</a:t>
            </a:r>
          </a:p>
          <a:p>
            <a:pPr marL="0" lvl="0" indent="0" algn="l" rtl="0">
              <a:spcBef>
                <a:spcPts val="0"/>
              </a:spcBef>
              <a:spcAft>
                <a:spcPts val="0"/>
              </a:spcAft>
              <a:buNone/>
            </a:pPr>
            <a:endParaRPr dirty="0"/>
          </a:p>
        </p:txBody>
      </p:sp>
      <p:grpSp>
        <p:nvGrpSpPr>
          <p:cNvPr id="720" name="Google Shape;720;p35"/>
          <p:cNvGrpSpPr/>
          <p:nvPr/>
        </p:nvGrpSpPr>
        <p:grpSpPr>
          <a:xfrm>
            <a:off x="5458697" y="1575191"/>
            <a:ext cx="2164744" cy="2081682"/>
            <a:chOff x="6453950" y="2605275"/>
            <a:chExt cx="1793937" cy="1725104"/>
          </a:xfrm>
        </p:grpSpPr>
        <p:sp>
          <p:nvSpPr>
            <p:cNvPr id="721" name="Google Shape;721;p35"/>
            <p:cNvSpPr/>
            <p:nvPr/>
          </p:nvSpPr>
          <p:spPr>
            <a:xfrm>
              <a:off x="6522897" y="3235162"/>
              <a:ext cx="1525835" cy="930919"/>
            </a:xfrm>
            <a:custGeom>
              <a:avLst/>
              <a:gdLst/>
              <a:ahLst/>
              <a:cxnLst/>
              <a:rect l="l" t="t" r="r" b="b"/>
              <a:pathLst>
                <a:path w="47423" h="28933" extrusionOk="0">
                  <a:moveTo>
                    <a:pt x="23515" y="0"/>
                  </a:moveTo>
                  <a:cubicBezTo>
                    <a:pt x="6465" y="96"/>
                    <a:pt x="1262" y="6549"/>
                    <a:pt x="631" y="15467"/>
                  </a:cubicBezTo>
                  <a:cubicBezTo>
                    <a:pt x="0" y="24456"/>
                    <a:pt x="5060" y="28933"/>
                    <a:pt x="5060" y="28933"/>
                  </a:cubicBezTo>
                  <a:lnTo>
                    <a:pt x="42363" y="28933"/>
                  </a:lnTo>
                  <a:cubicBezTo>
                    <a:pt x="42363" y="28933"/>
                    <a:pt x="47423" y="24456"/>
                    <a:pt x="46780" y="15467"/>
                  </a:cubicBezTo>
                  <a:cubicBezTo>
                    <a:pt x="46161" y="6537"/>
                    <a:pt x="40958" y="96"/>
                    <a:pt x="23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6780314" y="3804306"/>
              <a:ext cx="110746" cy="374163"/>
            </a:xfrm>
            <a:custGeom>
              <a:avLst/>
              <a:gdLst/>
              <a:ahLst/>
              <a:cxnLst/>
              <a:rect l="l" t="t" r="r" b="b"/>
              <a:pathLst>
                <a:path w="3442" h="11629" extrusionOk="0">
                  <a:moveTo>
                    <a:pt x="3114" y="0"/>
                  </a:moveTo>
                  <a:cubicBezTo>
                    <a:pt x="3007" y="0"/>
                    <a:pt x="2900" y="55"/>
                    <a:pt x="2858" y="182"/>
                  </a:cubicBezTo>
                  <a:lnTo>
                    <a:pt x="2846" y="182"/>
                  </a:lnTo>
                  <a:cubicBezTo>
                    <a:pt x="1730" y="3257"/>
                    <a:pt x="1920" y="6853"/>
                    <a:pt x="2552" y="10074"/>
                  </a:cubicBezTo>
                  <a:lnTo>
                    <a:pt x="2552" y="10074"/>
                  </a:lnTo>
                  <a:cubicBezTo>
                    <a:pt x="1074" y="7554"/>
                    <a:pt x="590" y="4309"/>
                    <a:pt x="869" y="1468"/>
                  </a:cubicBezTo>
                  <a:cubicBezTo>
                    <a:pt x="887" y="1296"/>
                    <a:pt x="764" y="1213"/>
                    <a:pt x="633" y="1213"/>
                  </a:cubicBezTo>
                  <a:cubicBezTo>
                    <a:pt x="500" y="1213"/>
                    <a:pt x="357" y="1299"/>
                    <a:pt x="345" y="1468"/>
                  </a:cubicBezTo>
                  <a:cubicBezTo>
                    <a:pt x="0" y="4897"/>
                    <a:pt x="738" y="8766"/>
                    <a:pt x="2917" y="11540"/>
                  </a:cubicBezTo>
                  <a:cubicBezTo>
                    <a:pt x="2967" y="11603"/>
                    <a:pt x="3027" y="11629"/>
                    <a:pt x="3087" y="11629"/>
                  </a:cubicBezTo>
                  <a:cubicBezTo>
                    <a:pt x="3245" y="11629"/>
                    <a:pt x="3404" y="11451"/>
                    <a:pt x="3370" y="11278"/>
                  </a:cubicBezTo>
                  <a:cubicBezTo>
                    <a:pt x="2548" y="7849"/>
                    <a:pt x="2120" y="3742"/>
                    <a:pt x="3370" y="325"/>
                  </a:cubicBezTo>
                  <a:cubicBezTo>
                    <a:pt x="3442" y="130"/>
                    <a:pt x="3278" y="0"/>
                    <a:pt x="31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6871267" y="3903817"/>
              <a:ext cx="96557" cy="274002"/>
            </a:xfrm>
            <a:custGeom>
              <a:avLst/>
              <a:gdLst/>
              <a:ahLst/>
              <a:cxnLst/>
              <a:rect l="l" t="t" r="r" b="b"/>
              <a:pathLst>
                <a:path w="3001" h="8516" extrusionOk="0">
                  <a:moveTo>
                    <a:pt x="2611" y="0"/>
                  </a:moveTo>
                  <a:cubicBezTo>
                    <a:pt x="2551" y="0"/>
                    <a:pt x="2490" y="23"/>
                    <a:pt x="2436" y="77"/>
                  </a:cubicBezTo>
                  <a:cubicBezTo>
                    <a:pt x="495" y="2077"/>
                    <a:pt x="174" y="5673"/>
                    <a:pt x="7" y="8257"/>
                  </a:cubicBezTo>
                  <a:cubicBezTo>
                    <a:pt x="1" y="8429"/>
                    <a:pt x="129" y="8516"/>
                    <a:pt x="261" y="8516"/>
                  </a:cubicBezTo>
                  <a:cubicBezTo>
                    <a:pt x="394" y="8516"/>
                    <a:pt x="531" y="8429"/>
                    <a:pt x="543" y="8257"/>
                  </a:cubicBezTo>
                  <a:cubicBezTo>
                    <a:pt x="686" y="5852"/>
                    <a:pt x="983" y="2327"/>
                    <a:pt x="2817" y="458"/>
                  </a:cubicBezTo>
                  <a:cubicBezTo>
                    <a:pt x="3001" y="265"/>
                    <a:pt x="2815" y="0"/>
                    <a:pt x="26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7680485" y="3804306"/>
              <a:ext cx="110360" cy="374163"/>
            </a:xfrm>
            <a:custGeom>
              <a:avLst/>
              <a:gdLst/>
              <a:ahLst/>
              <a:cxnLst/>
              <a:rect l="l" t="t" r="r" b="b"/>
              <a:pathLst>
                <a:path w="3430" h="11629" extrusionOk="0">
                  <a:moveTo>
                    <a:pt x="323" y="0"/>
                  </a:moveTo>
                  <a:cubicBezTo>
                    <a:pt x="160" y="0"/>
                    <a:pt x="0" y="130"/>
                    <a:pt x="72" y="325"/>
                  </a:cubicBezTo>
                  <a:cubicBezTo>
                    <a:pt x="1322" y="3742"/>
                    <a:pt x="894" y="7849"/>
                    <a:pt x="72" y="11278"/>
                  </a:cubicBezTo>
                  <a:cubicBezTo>
                    <a:pt x="38" y="11451"/>
                    <a:pt x="196" y="11629"/>
                    <a:pt x="354" y="11629"/>
                  </a:cubicBezTo>
                  <a:cubicBezTo>
                    <a:pt x="415" y="11629"/>
                    <a:pt x="475" y="11603"/>
                    <a:pt x="525" y="11540"/>
                  </a:cubicBezTo>
                  <a:cubicBezTo>
                    <a:pt x="2704" y="8766"/>
                    <a:pt x="3430" y="4897"/>
                    <a:pt x="3097" y="1468"/>
                  </a:cubicBezTo>
                  <a:cubicBezTo>
                    <a:pt x="3078" y="1299"/>
                    <a:pt x="2936" y="1213"/>
                    <a:pt x="2804" y="1213"/>
                  </a:cubicBezTo>
                  <a:cubicBezTo>
                    <a:pt x="2675" y="1213"/>
                    <a:pt x="2555" y="1296"/>
                    <a:pt x="2573" y="1468"/>
                  </a:cubicBezTo>
                  <a:cubicBezTo>
                    <a:pt x="2841" y="4308"/>
                    <a:pt x="2366" y="7552"/>
                    <a:pt x="890" y="10072"/>
                  </a:cubicBezTo>
                  <a:lnTo>
                    <a:pt x="890" y="10072"/>
                  </a:lnTo>
                  <a:cubicBezTo>
                    <a:pt x="1522" y="6852"/>
                    <a:pt x="1712" y="3257"/>
                    <a:pt x="596" y="182"/>
                  </a:cubicBezTo>
                  <a:lnTo>
                    <a:pt x="584" y="182"/>
                  </a:lnTo>
                  <a:cubicBezTo>
                    <a:pt x="537" y="55"/>
                    <a:pt x="430" y="0"/>
                    <a:pt x="3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7603784" y="3903817"/>
              <a:ext cx="96654" cy="274002"/>
            </a:xfrm>
            <a:custGeom>
              <a:avLst/>
              <a:gdLst/>
              <a:ahLst/>
              <a:cxnLst/>
              <a:rect l="l" t="t" r="r" b="b"/>
              <a:pathLst>
                <a:path w="3004" h="8516" extrusionOk="0">
                  <a:moveTo>
                    <a:pt x="388" y="0"/>
                  </a:moveTo>
                  <a:cubicBezTo>
                    <a:pt x="185" y="0"/>
                    <a:pt x="1" y="265"/>
                    <a:pt x="194" y="458"/>
                  </a:cubicBezTo>
                  <a:cubicBezTo>
                    <a:pt x="2016" y="2327"/>
                    <a:pt x="2313" y="5852"/>
                    <a:pt x="2456" y="8257"/>
                  </a:cubicBezTo>
                  <a:cubicBezTo>
                    <a:pt x="2468" y="8429"/>
                    <a:pt x="2608" y="8516"/>
                    <a:pt x="2742" y="8516"/>
                  </a:cubicBezTo>
                  <a:cubicBezTo>
                    <a:pt x="2876" y="8516"/>
                    <a:pt x="3004" y="8429"/>
                    <a:pt x="2992" y="8257"/>
                  </a:cubicBezTo>
                  <a:cubicBezTo>
                    <a:pt x="2837" y="5673"/>
                    <a:pt x="2504" y="2077"/>
                    <a:pt x="563" y="77"/>
                  </a:cubicBezTo>
                  <a:cubicBezTo>
                    <a:pt x="509" y="23"/>
                    <a:pt x="448" y="0"/>
                    <a:pt x="3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6484579" y="4165997"/>
              <a:ext cx="1602476" cy="164382"/>
            </a:xfrm>
            <a:custGeom>
              <a:avLst/>
              <a:gdLst/>
              <a:ahLst/>
              <a:cxnLst/>
              <a:rect l="l" t="t" r="r" b="b"/>
              <a:pathLst>
                <a:path w="49805" h="5109" extrusionOk="0">
                  <a:moveTo>
                    <a:pt x="1" y="1"/>
                  </a:moveTo>
                  <a:lnTo>
                    <a:pt x="1" y="5108"/>
                  </a:lnTo>
                  <a:lnTo>
                    <a:pt x="49804" y="5108"/>
                  </a:lnTo>
                  <a:lnTo>
                    <a:pt x="498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740648" y="2971470"/>
              <a:ext cx="507239" cy="527284"/>
            </a:xfrm>
            <a:custGeom>
              <a:avLst/>
              <a:gdLst/>
              <a:ahLst/>
              <a:cxnLst/>
              <a:rect l="l" t="t" r="r" b="b"/>
              <a:pathLst>
                <a:path w="15765" h="16388" extrusionOk="0">
                  <a:moveTo>
                    <a:pt x="13224" y="916"/>
                  </a:moveTo>
                  <a:cubicBezTo>
                    <a:pt x="13289" y="916"/>
                    <a:pt x="13370" y="947"/>
                    <a:pt x="13442" y="1005"/>
                  </a:cubicBezTo>
                  <a:cubicBezTo>
                    <a:pt x="13561" y="1112"/>
                    <a:pt x="13609" y="1243"/>
                    <a:pt x="13538" y="1315"/>
                  </a:cubicBezTo>
                  <a:lnTo>
                    <a:pt x="12680" y="2315"/>
                  </a:lnTo>
                  <a:cubicBezTo>
                    <a:pt x="12657" y="2343"/>
                    <a:pt x="12620" y="2356"/>
                    <a:pt x="12578" y="2356"/>
                  </a:cubicBezTo>
                  <a:cubicBezTo>
                    <a:pt x="12512" y="2356"/>
                    <a:pt x="12431" y="2325"/>
                    <a:pt x="12359" y="2267"/>
                  </a:cubicBezTo>
                  <a:cubicBezTo>
                    <a:pt x="12240" y="2160"/>
                    <a:pt x="12192" y="2029"/>
                    <a:pt x="12264" y="1958"/>
                  </a:cubicBezTo>
                  <a:lnTo>
                    <a:pt x="13121" y="957"/>
                  </a:lnTo>
                  <a:cubicBezTo>
                    <a:pt x="13144" y="929"/>
                    <a:pt x="13181" y="916"/>
                    <a:pt x="13224" y="916"/>
                  </a:cubicBezTo>
                  <a:close/>
                  <a:moveTo>
                    <a:pt x="14132" y="0"/>
                  </a:moveTo>
                  <a:cubicBezTo>
                    <a:pt x="11992" y="0"/>
                    <a:pt x="0" y="16174"/>
                    <a:pt x="0" y="16174"/>
                  </a:cubicBezTo>
                  <a:lnTo>
                    <a:pt x="238" y="16388"/>
                  </a:lnTo>
                  <a:cubicBezTo>
                    <a:pt x="238" y="16388"/>
                    <a:pt x="15764" y="1315"/>
                    <a:pt x="14323" y="64"/>
                  </a:cubicBezTo>
                  <a:cubicBezTo>
                    <a:pt x="14273" y="21"/>
                    <a:pt x="14209" y="0"/>
                    <a:pt x="141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525346" y="2744456"/>
              <a:ext cx="162098" cy="727123"/>
            </a:xfrm>
            <a:custGeom>
              <a:avLst/>
              <a:gdLst/>
              <a:ahLst/>
              <a:cxnLst/>
              <a:rect l="l" t="t" r="r" b="b"/>
              <a:pathLst>
                <a:path w="5038" h="22599" extrusionOk="0">
                  <a:moveTo>
                    <a:pt x="4497" y="0"/>
                  </a:moveTo>
                  <a:cubicBezTo>
                    <a:pt x="3886" y="0"/>
                    <a:pt x="1" y="22563"/>
                    <a:pt x="1" y="22563"/>
                  </a:cubicBezTo>
                  <a:lnTo>
                    <a:pt x="203" y="22599"/>
                  </a:lnTo>
                  <a:cubicBezTo>
                    <a:pt x="203" y="22599"/>
                    <a:pt x="5037" y="96"/>
                    <a:pt x="4501" y="1"/>
                  </a:cubicBezTo>
                  <a:cubicBezTo>
                    <a:pt x="4500" y="0"/>
                    <a:pt x="4498" y="0"/>
                    <a:pt x="44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585671" y="2688861"/>
              <a:ext cx="154247" cy="130116"/>
            </a:xfrm>
            <a:custGeom>
              <a:avLst/>
              <a:gdLst/>
              <a:ahLst/>
              <a:cxnLst/>
              <a:rect l="l" t="t" r="r" b="b"/>
              <a:pathLst>
                <a:path w="4794" h="4044" extrusionOk="0">
                  <a:moveTo>
                    <a:pt x="2588" y="0"/>
                  </a:moveTo>
                  <a:cubicBezTo>
                    <a:pt x="1027" y="0"/>
                    <a:pt x="1" y="1782"/>
                    <a:pt x="936" y="3157"/>
                  </a:cubicBezTo>
                  <a:cubicBezTo>
                    <a:pt x="1347" y="3763"/>
                    <a:pt x="1972" y="4043"/>
                    <a:pt x="2591" y="4043"/>
                  </a:cubicBezTo>
                  <a:cubicBezTo>
                    <a:pt x="3492" y="4043"/>
                    <a:pt x="4381" y="3448"/>
                    <a:pt x="4579" y="2395"/>
                  </a:cubicBezTo>
                  <a:cubicBezTo>
                    <a:pt x="4793" y="1312"/>
                    <a:pt x="4079" y="252"/>
                    <a:pt x="2984" y="38"/>
                  </a:cubicBezTo>
                  <a:cubicBezTo>
                    <a:pt x="2849" y="13"/>
                    <a:pt x="2717" y="0"/>
                    <a:pt x="25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7610412" y="2700830"/>
              <a:ext cx="88127" cy="54118"/>
            </a:xfrm>
            <a:custGeom>
              <a:avLst/>
              <a:gdLst/>
              <a:ahLst/>
              <a:cxnLst/>
              <a:rect l="l" t="t" r="r" b="b"/>
              <a:pathLst>
                <a:path w="2739" h="1682" extrusionOk="0">
                  <a:moveTo>
                    <a:pt x="1944" y="0"/>
                  </a:moveTo>
                  <a:cubicBezTo>
                    <a:pt x="1689" y="0"/>
                    <a:pt x="1386" y="67"/>
                    <a:pt x="1084" y="202"/>
                  </a:cubicBezTo>
                  <a:cubicBezTo>
                    <a:pt x="405" y="499"/>
                    <a:pt x="0" y="1035"/>
                    <a:pt x="167" y="1392"/>
                  </a:cubicBezTo>
                  <a:cubicBezTo>
                    <a:pt x="257" y="1586"/>
                    <a:pt x="493" y="1681"/>
                    <a:pt x="797" y="1681"/>
                  </a:cubicBezTo>
                  <a:cubicBezTo>
                    <a:pt x="1055" y="1681"/>
                    <a:pt x="1361" y="1612"/>
                    <a:pt x="1667" y="1476"/>
                  </a:cubicBezTo>
                  <a:cubicBezTo>
                    <a:pt x="2334" y="1178"/>
                    <a:pt x="2738" y="642"/>
                    <a:pt x="2584" y="285"/>
                  </a:cubicBezTo>
                  <a:cubicBezTo>
                    <a:pt x="2493" y="96"/>
                    <a:pt x="2252" y="0"/>
                    <a:pt x="19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7345691" y="2660581"/>
              <a:ext cx="62870" cy="739382"/>
            </a:xfrm>
            <a:custGeom>
              <a:avLst/>
              <a:gdLst/>
              <a:ahLst/>
              <a:cxnLst/>
              <a:rect l="l" t="t" r="r" b="b"/>
              <a:pathLst>
                <a:path w="1954" h="22980" extrusionOk="0">
                  <a:moveTo>
                    <a:pt x="609" y="0"/>
                  </a:moveTo>
                  <a:cubicBezTo>
                    <a:pt x="609" y="0"/>
                    <a:pt x="608" y="0"/>
                    <a:pt x="608" y="0"/>
                  </a:cubicBezTo>
                  <a:cubicBezTo>
                    <a:pt x="1" y="36"/>
                    <a:pt x="1751" y="22979"/>
                    <a:pt x="1751" y="22979"/>
                  </a:cubicBezTo>
                  <a:lnTo>
                    <a:pt x="1953" y="22967"/>
                  </a:lnTo>
                  <a:cubicBezTo>
                    <a:pt x="1953" y="22967"/>
                    <a:pt x="1145" y="0"/>
                    <a:pt x="6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7280187" y="2605275"/>
              <a:ext cx="153507" cy="129858"/>
            </a:xfrm>
            <a:custGeom>
              <a:avLst/>
              <a:gdLst/>
              <a:ahLst/>
              <a:cxnLst/>
              <a:rect l="l" t="t" r="r" b="b"/>
              <a:pathLst>
                <a:path w="4771" h="4036" extrusionOk="0">
                  <a:moveTo>
                    <a:pt x="2703" y="0"/>
                  </a:moveTo>
                  <a:cubicBezTo>
                    <a:pt x="2660" y="0"/>
                    <a:pt x="2616" y="2"/>
                    <a:pt x="2573" y="5"/>
                  </a:cubicBezTo>
                  <a:cubicBezTo>
                    <a:pt x="775" y="100"/>
                    <a:pt x="1" y="2326"/>
                    <a:pt x="1346" y="3517"/>
                  </a:cubicBezTo>
                  <a:cubicBezTo>
                    <a:pt x="1747" y="3876"/>
                    <a:pt x="2216" y="4035"/>
                    <a:pt x="2674" y="4035"/>
                  </a:cubicBezTo>
                  <a:cubicBezTo>
                    <a:pt x="3753" y="4035"/>
                    <a:pt x="4771" y="3151"/>
                    <a:pt x="4704" y="1898"/>
                  </a:cubicBezTo>
                  <a:cubicBezTo>
                    <a:pt x="4635" y="823"/>
                    <a:pt x="3754" y="0"/>
                    <a:pt x="27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7304703" y="2616439"/>
              <a:ext cx="82400" cy="64253"/>
            </a:xfrm>
            <a:custGeom>
              <a:avLst/>
              <a:gdLst/>
              <a:ahLst/>
              <a:cxnLst/>
              <a:rect l="l" t="t" r="r" b="b"/>
              <a:pathLst>
                <a:path w="2561" h="1997" extrusionOk="0">
                  <a:moveTo>
                    <a:pt x="1897" y="1"/>
                  </a:moveTo>
                  <a:cubicBezTo>
                    <a:pt x="1592" y="1"/>
                    <a:pt x="1194" y="158"/>
                    <a:pt x="834" y="443"/>
                  </a:cubicBezTo>
                  <a:cubicBezTo>
                    <a:pt x="263" y="908"/>
                    <a:pt x="1" y="1527"/>
                    <a:pt x="239" y="1836"/>
                  </a:cubicBezTo>
                  <a:cubicBezTo>
                    <a:pt x="330" y="1945"/>
                    <a:pt x="474" y="1996"/>
                    <a:pt x="649" y="1996"/>
                  </a:cubicBezTo>
                  <a:cubicBezTo>
                    <a:pt x="954" y="1996"/>
                    <a:pt x="1352" y="1839"/>
                    <a:pt x="1715" y="1551"/>
                  </a:cubicBezTo>
                  <a:cubicBezTo>
                    <a:pt x="2299" y="1086"/>
                    <a:pt x="2561" y="455"/>
                    <a:pt x="2311" y="170"/>
                  </a:cubicBezTo>
                  <a:cubicBezTo>
                    <a:pt x="2223" y="55"/>
                    <a:pt x="2076"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7070290" y="2776147"/>
              <a:ext cx="167053" cy="687387"/>
            </a:xfrm>
            <a:custGeom>
              <a:avLst/>
              <a:gdLst/>
              <a:ahLst/>
              <a:cxnLst/>
              <a:rect l="l" t="t" r="r" b="b"/>
              <a:pathLst>
                <a:path w="5192" h="21364" extrusionOk="0">
                  <a:moveTo>
                    <a:pt x="2125" y="1284"/>
                  </a:moveTo>
                  <a:cubicBezTo>
                    <a:pt x="2244" y="1284"/>
                    <a:pt x="2336" y="1330"/>
                    <a:pt x="2346" y="1409"/>
                  </a:cubicBezTo>
                  <a:lnTo>
                    <a:pt x="2548" y="2718"/>
                  </a:lnTo>
                  <a:cubicBezTo>
                    <a:pt x="2560" y="2802"/>
                    <a:pt x="2453" y="2897"/>
                    <a:pt x="2298" y="2921"/>
                  </a:cubicBezTo>
                  <a:cubicBezTo>
                    <a:pt x="2274" y="2925"/>
                    <a:pt x="2249" y="2927"/>
                    <a:pt x="2225" y="2927"/>
                  </a:cubicBezTo>
                  <a:cubicBezTo>
                    <a:pt x="2110" y="2927"/>
                    <a:pt x="2010" y="2881"/>
                    <a:pt x="2000" y="2802"/>
                  </a:cubicBezTo>
                  <a:lnTo>
                    <a:pt x="1798" y="1492"/>
                  </a:lnTo>
                  <a:cubicBezTo>
                    <a:pt x="1786" y="1409"/>
                    <a:pt x="1893" y="1313"/>
                    <a:pt x="2048" y="1290"/>
                  </a:cubicBezTo>
                  <a:cubicBezTo>
                    <a:pt x="2075" y="1286"/>
                    <a:pt x="2101" y="1284"/>
                    <a:pt x="2125" y="1284"/>
                  </a:cubicBezTo>
                  <a:close/>
                  <a:moveTo>
                    <a:pt x="1931" y="1"/>
                  </a:moveTo>
                  <a:cubicBezTo>
                    <a:pt x="1918" y="1"/>
                    <a:pt x="1906" y="2"/>
                    <a:pt x="1893" y="4"/>
                  </a:cubicBezTo>
                  <a:cubicBezTo>
                    <a:pt x="0" y="301"/>
                    <a:pt x="4870" y="21364"/>
                    <a:pt x="4870" y="21364"/>
                  </a:cubicBezTo>
                  <a:lnTo>
                    <a:pt x="5191" y="21304"/>
                  </a:lnTo>
                  <a:cubicBezTo>
                    <a:pt x="5191" y="21304"/>
                    <a:pt x="3805" y="1"/>
                    <a:pt x="1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6820530" y="2818744"/>
              <a:ext cx="245592" cy="706853"/>
            </a:xfrm>
            <a:custGeom>
              <a:avLst/>
              <a:gdLst/>
              <a:ahLst/>
              <a:cxnLst/>
              <a:rect l="l" t="t" r="r" b="b"/>
              <a:pathLst>
                <a:path w="7633" h="21969" extrusionOk="0">
                  <a:moveTo>
                    <a:pt x="578" y="0"/>
                  </a:moveTo>
                  <a:cubicBezTo>
                    <a:pt x="576" y="0"/>
                    <a:pt x="574" y="1"/>
                    <a:pt x="572" y="1"/>
                  </a:cubicBezTo>
                  <a:cubicBezTo>
                    <a:pt x="0" y="192"/>
                    <a:pt x="7442" y="21968"/>
                    <a:pt x="7442" y="21968"/>
                  </a:cubicBezTo>
                  <a:lnTo>
                    <a:pt x="7632" y="21909"/>
                  </a:lnTo>
                  <a:cubicBezTo>
                    <a:pt x="7632" y="21909"/>
                    <a:pt x="1145" y="0"/>
                    <a:pt x="5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6761911" y="2762699"/>
              <a:ext cx="157175" cy="130148"/>
            </a:xfrm>
            <a:custGeom>
              <a:avLst/>
              <a:gdLst/>
              <a:ahLst/>
              <a:cxnLst/>
              <a:rect l="l" t="t" r="r" b="b"/>
              <a:pathLst>
                <a:path w="4885" h="4045" extrusionOk="0">
                  <a:moveTo>
                    <a:pt x="2528" y="1"/>
                  </a:moveTo>
                  <a:cubicBezTo>
                    <a:pt x="2322" y="1"/>
                    <a:pt x="2113" y="33"/>
                    <a:pt x="1906" y="100"/>
                  </a:cubicBezTo>
                  <a:cubicBezTo>
                    <a:pt x="191" y="648"/>
                    <a:pt x="1" y="2994"/>
                    <a:pt x="1596" y="3815"/>
                  </a:cubicBezTo>
                  <a:cubicBezTo>
                    <a:pt x="1905" y="3973"/>
                    <a:pt x="2220" y="4044"/>
                    <a:pt x="2524" y="4044"/>
                  </a:cubicBezTo>
                  <a:cubicBezTo>
                    <a:pt x="3803" y="4044"/>
                    <a:pt x="4884" y="2783"/>
                    <a:pt x="4442" y="1398"/>
                  </a:cubicBezTo>
                  <a:cubicBezTo>
                    <a:pt x="4164" y="545"/>
                    <a:pt x="3377" y="1"/>
                    <a:pt x="2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6781440" y="2775085"/>
              <a:ext cx="71686" cy="73842"/>
            </a:xfrm>
            <a:custGeom>
              <a:avLst/>
              <a:gdLst/>
              <a:ahLst/>
              <a:cxnLst/>
              <a:rect l="l" t="t" r="r" b="b"/>
              <a:pathLst>
                <a:path w="2228" h="2295" extrusionOk="0">
                  <a:moveTo>
                    <a:pt x="1645" y="1"/>
                  </a:moveTo>
                  <a:cubicBezTo>
                    <a:pt x="1316" y="1"/>
                    <a:pt x="884" y="274"/>
                    <a:pt x="549" y="727"/>
                  </a:cubicBezTo>
                  <a:cubicBezTo>
                    <a:pt x="120" y="1323"/>
                    <a:pt x="1" y="1977"/>
                    <a:pt x="322" y="2216"/>
                  </a:cubicBezTo>
                  <a:cubicBezTo>
                    <a:pt x="398" y="2269"/>
                    <a:pt x="490" y="2295"/>
                    <a:pt x="592" y="2295"/>
                  </a:cubicBezTo>
                  <a:cubicBezTo>
                    <a:pt x="921" y="2295"/>
                    <a:pt x="1355" y="2027"/>
                    <a:pt x="1692" y="1573"/>
                  </a:cubicBezTo>
                  <a:cubicBezTo>
                    <a:pt x="2120" y="977"/>
                    <a:pt x="2227" y="311"/>
                    <a:pt x="1918" y="84"/>
                  </a:cubicBezTo>
                  <a:cubicBezTo>
                    <a:pt x="1841" y="28"/>
                    <a:pt x="1748" y="1"/>
                    <a:pt x="1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6514467" y="2891842"/>
              <a:ext cx="409169" cy="631080"/>
            </a:xfrm>
            <a:custGeom>
              <a:avLst/>
              <a:gdLst/>
              <a:ahLst/>
              <a:cxnLst/>
              <a:rect l="l" t="t" r="r" b="b"/>
              <a:pathLst>
                <a:path w="12717" h="19614" extrusionOk="0">
                  <a:moveTo>
                    <a:pt x="524" y="0"/>
                  </a:moveTo>
                  <a:cubicBezTo>
                    <a:pt x="520" y="0"/>
                    <a:pt x="516" y="1"/>
                    <a:pt x="512" y="3"/>
                  </a:cubicBezTo>
                  <a:cubicBezTo>
                    <a:pt x="0" y="313"/>
                    <a:pt x="12549" y="19613"/>
                    <a:pt x="12549" y="19613"/>
                  </a:cubicBezTo>
                  <a:lnTo>
                    <a:pt x="12716" y="19506"/>
                  </a:lnTo>
                  <a:cubicBezTo>
                    <a:pt x="12716" y="19506"/>
                    <a:pt x="1151" y="0"/>
                    <a:pt x="5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6453950" y="2834541"/>
              <a:ext cx="165669" cy="129890"/>
            </a:xfrm>
            <a:custGeom>
              <a:avLst/>
              <a:gdLst/>
              <a:ahLst/>
              <a:cxnLst/>
              <a:rect l="l" t="t" r="r" b="b"/>
              <a:pathLst>
                <a:path w="5149" h="4037" extrusionOk="0">
                  <a:moveTo>
                    <a:pt x="2582" y="0"/>
                  </a:moveTo>
                  <a:cubicBezTo>
                    <a:pt x="2225" y="0"/>
                    <a:pt x="1864" y="95"/>
                    <a:pt x="1536" y="296"/>
                  </a:cubicBezTo>
                  <a:cubicBezTo>
                    <a:pt x="0" y="1225"/>
                    <a:pt x="357" y="3547"/>
                    <a:pt x="2107" y="3975"/>
                  </a:cubicBezTo>
                  <a:cubicBezTo>
                    <a:pt x="2277" y="4017"/>
                    <a:pt x="2443" y="4037"/>
                    <a:pt x="2603" y="4037"/>
                  </a:cubicBezTo>
                  <a:cubicBezTo>
                    <a:pt x="4095" y="4037"/>
                    <a:pt x="5148" y="2349"/>
                    <a:pt x="4310" y="963"/>
                  </a:cubicBezTo>
                  <a:cubicBezTo>
                    <a:pt x="3927" y="346"/>
                    <a:pt x="3263" y="0"/>
                    <a:pt x="2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6478466" y="2849695"/>
              <a:ext cx="60167" cy="81081"/>
            </a:xfrm>
            <a:custGeom>
              <a:avLst/>
              <a:gdLst/>
              <a:ahLst/>
              <a:cxnLst/>
              <a:rect l="l" t="t" r="r" b="b"/>
              <a:pathLst>
                <a:path w="1870" h="2520" extrusionOk="0">
                  <a:moveTo>
                    <a:pt x="1294" y="0"/>
                  </a:moveTo>
                  <a:cubicBezTo>
                    <a:pt x="952" y="0"/>
                    <a:pt x="524" y="401"/>
                    <a:pt x="286" y="992"/>
                  </a:cubicBezTo>
                  <a:cubicBezTo>
                    <a:pt x="0" y="1671"/>
                    <a:pt x="60" y="2337"/>
                    <a:pt x="429" y="2492"/>
                  </a:cubicBezTo>
                  <a:cubicBezTo>
                    <a:pt x="475" y="2511"/>
                    <a:pt x="524" y="2520"/>
                    <a:pt x="575" y="2520"/>
                  </a:cubicBezTo>
                  <a:cubicBezTo>
                    <a:pt x="918" y="2520"/>
                    <a:pt x="1347" y="2118"/>
                    <a:pt x="1596" y="1528"/>
                  </a:cubicBezTo>
                  <a:cubicBezTo>
                    <a:pt x="1869" y="849"/>
                    <a:pt x="1798" y="182"/>
                    <a:pt x="1441" y="28"/>
                  </a:cubicBezTo>
                  <a:cubicBezTo>
                    <a:pt x="1394" y="9"/>
                    <a:pt x="1345" y="0"/>
                    <a:pt x="1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37"/>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Problem Statement </a:t>
            </a:r>
            <a:endParaRPr dirty="0">
              <a:solidFill>
                <a:schemeClr val="accent2"/>
              </a:solidFill>
            </a:endParaRPr>
          </a:p>
        </p:txBody>
      </p:sp>
      <p:sp>
        <p:nvSpPr>
          <p:cNvPr id="765" name="Google Shape;765;p37"/>
          <p:cNvSpPr txBox="1">
            <a:spLocks noGrp="1"/>
          </p:cNvSpPr>
          <p:nvPr>
            <p:ph type="body" idx="1"/>
          </p:nvPr>
        </p:nvSpPr>
        <p:spPr>
          <a:xfrm>
            <a:off x="1187624" y="2283718"/>
            <a:ext cx="7128791" cy="20162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Many tailors do not get employment the whole year. </a:t>
            </a:r>
          </a:p>
          <a:p>
            <a:pPr marL="0" lvl="0" indent="0" algn="l" rtl="0">
              <a:spcBef>
                <a:spcPts val="0"/>
              </a:spcBef>
              <a:spcAft>
                <a:spcPts val="0"/>
              </a:spcAft>
              <a:buNone/>
            </a:pPr>
            <a:r>
              <a:rPr lang="en" dirty="0"/>
              <a:t>In this era of technology, we found the gap of online connection between the tailors and the customers.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So, to fill the gap we try to develop a platform where customer can connect to the near by and desired tailor.</a:t>
            </a:r>
            <a:endParaRPr dirty="0"/>
          </a:p>
        </p:txBody>
      </p:sp>
      <p:grpSp>
        <p:nvGrpSpPr>
          <p:cNvPr id="769" name="Google Shape;769;p37"/>
          <p:cNvGrpSpPr/>
          <p:nvPr/>
        </p:nvGrpSpPr>
        <p:grpSpPr>
          <a:xfrm>
            <a:off x="6267747" y="1612050"/>
            <a:ext cx="472418" cy="527839"/>
            <a:chOff x="3439459" y="1496850"/>
            <a:chExt cx="472418" cy="527839"/>
          </a:xfrm>
        </p:grpSpPr>
        <p:sp>
          <p:nvSpPr>
            <p:cNvPr id="770" name="Google Shape;770;p37"/>
            <p:cNvSpPr/>
            <p:nvPr/>
          </p:nvSpPr>
          <p:spPr>
            <a:xfrm>
              <a:off x="3601000" y="1496850"/>
              <a:ext cx="93342" cy="108723"/>
            </a:xfrm>
            <a:custGeom>
              <a:avLst/>
              <a:gdLst/>
              <a:ahLst/>
              <a:cxnLst/>
              <a:rect l="l" t="t" r="r" b="b"/>
              <a:pathLst>
                <a:path w="3089" h="3598" extrusionOk="0">
                  <a:moveTo>
                    <a:pt x="2750" y="1"/>
                  </a:moveTo>
                  <a:cubicBezTo>
                    <a:pt x="2743" y="1"/>
                    <a:pt x="2735" y="1"/>
                    <a:pt x="2727" y="2"/>
                  </a:cubicBezTo>
                  <a:lnTo>
                    <a:pt x="763" y="2"/>
                  </a:lnTo>
                  <a:cubicBezTo>
                    <a:pt x="346" y="2"/>
                    <a:pt x="1" y="347"/>
                    <a:pt x="1" y="775"/>
                  </a:cubicBezTo>
                  <a:lnTo>
                    <a:pt x="1" y="3335"/>
                  </a:lnTo>
                  <a:cubicBezTo>
                    <a:pt x="1" y="3478"/>
                    <a:pt x="108" y="3585"/>
                    <a:pt x="251" y="3597"/>
                  </a:cubicBezTo>
                  <a:cubicBezTo>
                    <a:pt x="394" y="3597"/>
                    <a:pt x="513" y="3478"/>
                    <a:pt x="513" y="3335"/>
                  </a:cubicBezTo>
                  <a:lnTo>
                    <a:pt x="513" y="775"/>
                  </a:lnTo>
                  <a:cubicBezTo>
                    <a:pt x="513" y="633"/>
                    <a:pt x="620" y="514"/>
                    <a:pt x="763" y="514"/>
                  </a:cubicBezTo>
                  <a:lnTo>
                    <a:pt x="2727" y="514"/>
                  </a:lnTo>
                  <a:cubicBezTo>
                    <a:pt x="2735" y="514"/>
                    <a:pt x="2743" y="514"/>
                    <a:pt x="2750" y="514"/>
                  </a:cubicBezTo>
                  <a:cubicBezTo>
                    <a:pt x="3089" y="514"/>
                    <a:pt x="3089" y="1"/>
                    <a:pt x="27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1" name="Google Shape;771;p37"/>
            <p:cNvSpPr/>
            <p:nvPr/>
          </p:nvSpPr>
          <p:spPr>
            <a:xfrm>
              <a:off x="3710236" y="1496850"/>
              <a:ext cx="201641" cy="427124"/>
            </a:xfrm>
            <a:custGeom>
              <a:avLst/>
              <a:gdLst/>
              <a:ahLst/>
              <a:cxnLst/>
              <a:rect l="l" t="t" r="r" b="b"/>
              <a:pathLst>
                <a:path w="6673" h="14135" extrusionOk="0">
                  <a:moveTo>
                    <a:pt x="340" y="1"/>
                  </a:moveTo>
                  <a:cubicBezTo>
                    <a:pt x="1" y="1"/>
                    <a:pt x="1" y="514"/>
                    <a:pt x="340" y="514"/>
                  </a:cubicBezTo>
                  <a:cubicBezTo>
                    <a:pt x="347" y="514"/>
                    <a:pt x="355" y="514"/>
                    <a:pt x="363" y="514"/>
                  </a:cubicBezTo>
                  <a:lnTo>
                    <a:pt x="4970" y="514"/>
                  </a:lnTo>
                  <a:lnTo>
                    <a:pt x="4970" y="573"/>
                  </a:lnTo>
                  <a:cubicBezTo>
                    <a:pt x="4970" y="740"/>
                    <a:pt x="5098" y="823"/>
                    <a:pt x="5226" y="823"/>
                  </a:cubicBezTo>
                  <a:cubicBezTo>
                    <a:pt x="5354" y="823"/>
                    <a:pt x="5482" y="740"/>
                    <a:pt x="5482" y="573"/>
                  </a:cubicBezTo>
                  <a:lnTo>
                    <a:pt x="5482" y="514"/>
                  </a:lnTo>
                  <a:lnTo>
                    <a:pt x="5923" y="514"/>
                  </a:lnTo>
                  <a:cubicBezTo>
                    <a:pt x="6066" y="514"/>
                    <a:pt x="6173" y="633"/>
                    <a:pt x="6173" y="775"/>
                  </a:cubicBezTo>
                  <a:lnTo>
                    <a:pt x="6173" y="7598"/>
                  </a:lnTo>
                  <a:cubicBezTo>
                    <a:pt x="6173" y="7681"/>
                    <a:pt x="6137" y="7753"/>
                    <a:pt x="6078" y="7800"/>
                  </a:cubicBezTo>
                  <a:lnTo>
                    <a:pt x="5125" y="8526"/>
                  </a:lnTo>
                  <a:cubicBezTo>
                    <a:pt x="3696" y="9622"/>
                    <a:pt x="2875" y="11301"/>
                    <a:pt x="2875" y="13098"/>
                  </a:cubicBezTo>
                  <a:lnTo>
                    <a:pt x="2875" y="13884"/>
                  </a:lnTo>
                  <a:cubicBezTo>
                    <a:pt x="2875" y="14051"/>
                    <a:pt x="3003" y="14134"/>
                    <a:pt x="3131" y="14134"/>
                  </a:cubicBezTo>
                  <a:cubicBezTo>
                    <a:pt x="3259" y="14134"/>
                    <a:pt x="3387" y="14051"/>
                    <a:pt x="3387" y="13884"/>
                  </a:cubicBezTo>
                  <a:lnTo>
                    <a:pt x="3387" y="13098"/>
                  </a:lnTo>
                  <a:cubicBezTo>
                    <a:pt x="3387" y="11467"/>
                    <a:pt x="4149" y="9931"/>
                    <a:pt x="5435" y="8943"/>
                  </a:cubicBezTo>
                  <a:lnTo>
                    <a:pt x="6375" y="8205"/>
                  </a:lnTo>
                  <a:cubicBezTo>
                    <a:pt x="6566" y="8062"/>
                    <a:pt x="6673" y="7836"/>
                    <a:pt x="6673" y="7598"/>
                  </a:cubicBezTo>
                  <a:lnTo>
                    <a:pt x="6673" y="775"/>
                  </a:lnTo>
                  <a:cubicBezTo>
                    <a:pt x="6673" y="347"/>
                    <a:pt x="6328" y="2"/>
                    <a:pt x="5911" y="2"/>
                  </a:cubicBezTo>
                  <a:lnTo>
                    <a:pt x="363" y="2"/>
                  </a:lnTo>
                  <a:cubicBezTo>
                    <a:pt x="355" y="1"/>
                    <a:pt x="347" y="1"/>
                    <a:pt x="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2" name="Google Shape;772;p37"/>
            <p:cNvSpPr/>
            <p:nvPr/>
          </p:nvSpPr>
          <p:spPr>
            <a:xfrm>
              <a:off x="3439459" y="1564506"/>
              <a:ext cx="373126" cy="460182"/>
            </a:xfrm>
            <a:custGeom>
              <a:avLst/>
              <a:gdLst/>
              <a:ahLst/>
              <a:cxnLst/>
              <a:rect l="l" t="t" r="r" b="b"/>
              <a:pathLst>
                <a:path w="12348" h="15229" extrusionOk="0">
                  <a:moveTo>
                    <a:pt x="11574" y="513"/>
                  </a:moveTo>
                  <a:lnTo>
                    <a:pt x="10740" y="1775"/>
                  </a:lnTo>
                  <a:cubicBezTo>
                    <a:pt x="10288" y="2454"/>
                    <a:pt x="10038" y="3275"/>
                    <a:pt x="10038" y="4097"/>
                  </a:cubicBezTo>
                  <a:lnTo>
                    <a:pt x="10038" y="8442"/>
                  </a:lnTo>
                  <a:lnTo>
                    <a:pt x="513" y="8442"/>
                  </a:lnTo>
                  <a:lnTo>
                    <a:pt x="513" y="525"/>
                  </a:lnTo>
                  <a:cubicBezTo>
                    <a:pt x="513" y="525"/>
                    <a:pt x="513" y="513"/>
                    <a:pt x="525" y="513"/>
                  </a:cubicBezTo>
                  <a:lnTo>
                    <a:pt x="1906" y="513"/>
                  </a:lnTo>
                  <a:cubicBezTo>
                    <a:pt x="1918" y="513"/>
                    <a:pt x="1918" y="525"/>
                    <a:pt x="1918" y="525"/>
                  </a:cubicBezTo>
                  <a:cubicBezTo>
                    <a:pt x="1918" y="1704"/>
                    <a:pt x="2882" y="2656"/>
                    <a:pt x="4061" y="2668"/>
                  </a:cubicBezTo>
                  <a:lnTo>
                    <a:pt x="5490" y="2668"/>
                  </a:lnTo>
                  <a:cubicBezTo>
                    <a:pt x="6668" y="2656"/>
                    <a:pt x="7621" y="1704"/>
                    <a:pt x="7621" y="525"/>
                  </a:cubicBezTo>
                  <a:cubicBezTo>
                    <a:pt x="7621" y="525"/>
                    <a:pt x="7633" y="513"/>
                    <a:pt x="7633" y="513"/>
                  </a:cubicBezTo>
                  <a:lnTo>
                    <a:pt x="10062" y="513"/>
                  </a:lnTo>
                  <a:lnTo>
                    <a:pt x="10014" y="608"/>
                  </a:lnTo>
                  <a:cubicBezTo>
                    <a:pt x="9891" y="813"/>
                    <a:pt x="10067" y="1001"/>
                    <a:pt x="10243" y="1001"/>
                  </a:cubicBezTo>
                  <a:cubicBezTo>
                    <a:pt x="10323" y="1001"/>
                    <a:pt x="10403" y="963"/>
                    <a:pt x="10455" y="870"/>
                  </a:cubicBezTo>
                  <a:lnTo>
                    <a:pt x="10669" y="513"/>
                  </a:lnTo>
                  <a:close/>
                  <a:moveTo>
                    <a:pt x="525" y="1"/>
                  </a:moveTo>
                  <a:cubicBezTo>
                    <a:pt x="227" y="1"/>
                    <a:pt x="1" y="239"/>
                    <a:pt x="1" y="525"/>
                  </a:cubicBezTo>
                  <a:lnTo>
                    <a:pt x="1" y="8442"/>
                  </a:lnTo>
                  <a:cubicBezTo>
                    <a:pt x="1" y="8728"/>
                    <a:pt x="227" y="8966"/>
                    <a:pt x="525" y="8966"/>
                  </a:cubicBezTo>
                  <a:lnTo>
                    <a:pt x="5347" y="8966"/>
                  </a:lnTo>
                  <a:lnTo>
                    <a:pt x="5347" y="14455"/>
                  </a:lnTo>
                  <a:cubicBezTo>
                    <a:pt x="5347" y="14884"/>
                    <a:pt x="5692" y="15229"/>
                    <a:pt x="6109" y="15229"/>
                  </a:cubicBezTo>
                  <a:lnTo>
                    <a:pt x="11586" y="15229"/>
                  </a:lnTo>
                  <a:cubicBezTo>
                    <a:pt x="12002" y="15229"/>
                    <a:pt x="12348" y="14884"/>
                    <a:pt x="12348" y="14455"/>
                  </a:cubicBezTo>
                  <a:lnTo>
                    <a:pt x="12348" y="12895"/>
                  </a:lnTo>
                  <a:cubicBezTo>
                    <a:pt x="12348" y="12753"/>
                    <a:pt x="12229" y="12633"/>
                    <a:pt x="12098" y="12633"/>
                  </a:cubicBezTo>
                  <a:cubicBezTo>
                    <a:pt x="11955" y="12633"/>
                    <a:pt x="11836" y="12753"/>
                    <a:pt x="11836" y="12895"/>
                  </a:cubicBezTo>
                  <a:lnTo>
                    <a:pt x="11836" y="14455"/>
                  </a:lnTo>
                  <a:cubicBezTo>
                    <a:pt x="11836" y="14598"/>
                    <a:pt x="11729" y="14717"/>
                    <a:pt x="11586" y="14717"/>
                  </a:cubicBezTo>
                  <a:lnTo>
                    <a:pt x="7121" y="14717"/>
                  </a:lnTo>
                  <a:lnTo>
                    <a:pt x="7121" y="14491"/>
                  </a:lnTo>
                  <a:cubicBezTo>
                    <a:pt x="7133" y="14306"/>
                    <a:pt x="6996" y="14214"/>
                    <a:pt x="6860" y="14214"/>
                  </a:cubicBezTo>
                  <a:cubicBezTo>
                    <a:pt x="6725" y="14214"/>
                    <a:pt x="6591" y="14306"/>
                    <a:pt x="6609" y="14491"/>
                  </a:cubicBezTo>
                  <a:lnTo>
                    <a:pt x="6609" y="14717"/>
                  </a:lnTo>
                  <a:lnTo>
                    <a:pt x="6121" y="14717"/>
                  </a:lnTo>
                  <a:cubicBezTo>
                    <a:pt x="5978" y="14717"/>
                    <a:pt x="5859" y="14598"/>
                    <a:pt x="5859" y="14467"/>
                  </a:cubicBezTo>
                  <a:lnTo>
                    <a:pt x="5859" y="8966"/>
                  </a:lnTo>
                  <a:lnTo>
                    <a:pt x="10038" y="8966"/>
                  </a:lnTo>
                  <a:cubicBezTo>
                    <a:pt x="10324" y="8966"/>
                    <a:pt x="10562" y="8728"/>
                    <a:pt x="10562" y="8442"/>
                  </a:cubicBezTo>
                  <a:lnTo>
                    <a:pt x="10562" y="4109"/>
                  </a:lnTo>
                  <a:cubicBezTo>
                    <a:pt x="10562" y="3370"/>
                    <a:pt x="10776" y="2668"/>
                    <a:pt x="11181" y="2061"/>
                  </a:cubicBezTo>
                  <a:lnTo>
                    <a:pt x="12086" y="703"/>
                  </a:lnTo>
                  <a:cubicBezTo>
                    <a:pt x="12276" y="406"/>
                    <a:pt x="12062" y="1"/>
                    <a:pt x="11705" y="1"/>
                  </a:cubicBezTo>
                  <a:lnTo>
                    <a:pt x="7633" y="1"/>
                  </a:lnTo>
                  <a:cubicBezTo>
                    <a:pt x="7347" y="1"/>
                    <a:pt x="7109" y="239"/>
                    <a:pt x="7109" y="525"/>
                  </a:cubicBezTo>
                  <a:cubicBezTo>
                    <a:pt x="7109" y="1418"/>
                    <a:pt x="6383" y="2144"/>
                    <a:pt x="5490" y="2156"/>
                  </a:cubicBezTo>
                  <a:lnTo>
                    <a:pt x="4061" y="2156"/>
                  </a:lnTo>
                  <a:cubicBezTo>
                    <a:pt x="3156" y="2156"/>
                    <a:pt x="2430" y="1418"/>
                    <a:pt x="2430" y="525"/>
                  </a:cubicBezTo>
                  <a:cubicBezTo>
                    <a:pt x="2430" y="239"/>
                    <a:pt x="2204" y="1"/>
                    <a:pt x="19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3" name="Google Shape;773;p37"/>
            <p:cNvSpPr/>
            <p:nvPr/>
          </p:nvSpPr>
          <p:spPr>
            <a:xfrm>
              <a:off x="3860052" y="1545530"/>
              <a:ext cx="15864" cy="47079"/>
            </a:xfrm>
            <a:custGeom>
              <a:avLst/>
              <a:gdLst/>
              <a:ahLst/>
              <a:cxnLst/>
              <a:rect l="l" t="t" r="r" b="b"/>
              <a:pathLst>
                <a:path w="525" h="1558" extrusionOk="0">
                  <a:moveTo>
                    <a:pt x="267" y="1"/>
                  </a:moveTo>
                  <a:cubicBezTo>
                    <a:pt x="137" y="1"/>
                    <a:pt x="6" y="87"/>
                    <a:pt x="0" y="260"/>
                  </a:cubicBezTo>
                  <a:lnTo>
                    <a:pt x="0" y="1296"/>
                  </a:lnTo>
                  <a:cubicBezTo>
                    <a:pt x="0" y="1439"/>
                    <a:pt x="119" y="1558"/>
                    <a:pt x="262" y="1558"/>
                  </a:cubicBezTo>
                  <a:cubicBezTo>
                    <a:pt x="405" y="1558"/>
                    <a:pt x="524" y="1439"/>
                    <a:pt x="524" y="1296"/>
                  </a:cubicBezTo>
                  <a:lnTo>
                    <a:pt x="524" y="260"/>
                  </a:lnTo>
                  <a:cubicBezTo>
                    <a:pt x="524" y="87"/>
                    <a:pt x="396" y="1"/>
                    <a:pt x="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4" name="Google Shape;774;p37"/>
            <p:cNvSpPr/>
            <p:nvPr/>
          </p:nvSpPr>
          <p:spPr>
            <a:xfrm>
              <a:off x="3860415" y="1616329"/>
              <a:ext cx="15502" cy="46807"/>
            </a:xfrm>
            <a:custGeom>
              <a:avLst/>
              <a:gdLst/>
              <a:ahLst/>
              <a:cxnLst/>
              <a:rect l="l" t="t" r="r" b="b"/>
              <a:pathLst>
                <a:path w="513" h="1549" extrusionOk="0">
                  <a:moveTo>
                    <a:pt x="256" y="0"/>
                  </a:moveTo>
                  <a:cubicBezTo>
                    <a:pt x="128" y="0"/>
                    <a:pt x="0" y="84"/>
                    <a:pt x="0" y="250"/>
                  </a:cubicBezTo>
                  <a:lnTo>
                    <a:pt x="0" y="1298"/>
                  </a:lnTo>
                  <a:cubicBezTo>
                    <a:pt x="0" y="1465"/>
                    <a:pt x="128" y="1548"/>
                    <a:pt x="256" y="1548"/>
                  </a:cubicBezTo>
                  <a:cubicBezTo>
                    <a:pt x="384" y="1548"/>
                    <a:pt x="512" y="1465"/>
                    <a:pt x="512" y="1298"/>
                  </a:cubicBezTo>
                  <a:lnTo>
                    <a:pt x="512" y="250"/>
                  </a:lnTo>
                  <a:cubicBezTo>
                    <a:pt x="512" y="84"/>
                    <a:pt x="384"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5" name="Google Shape;775;p37"/>
            <p:cNvSpPr/>
            <p:nvPr/>
          </p:nvSpPr>
          <p:spPr>
            <a:xfrm>
              <a:off x="3860415" y="1686947"/>
              <a:ext cx="15502" cy="47049"/>
            </a:xfrm>
            <a:custGeom>
              <a:avLst/>
              <a:gdLst/>
              <a:ahLst/>
              <a:cxnLst/>
              <a:rect l="l" t="t" r="r" b="b"/>
              <a:pathLst>
                <a:path w="513" h="1557" extrusionOk="0">
                  <a:moveTo>
                    <a:pt x="256" y="0"/>
                  </a:moveTo>
                  <a:cubicBezTo>
                    <a:pt x="128" y="0"/>
                    <a:pt x="0" y="86"/>
                    <a:pt x="0" y="259"/>
                  </a:cubicBezTo>
                  <a:lnTo>
                    <a:pt x="0" y="1307"/>
                  </a:lnTo>
                  <a:cubicBezTo>
                    <a:pt x="0" y="1473"/>
                    <a:pt x="128" y="1557"/>
                    <a:pt x="256" y="1557"/>
                  </a:cubicBezTo>
                  <a:cubicBezTo>
                    <a:pt x="384" y="1557"/>
                    <a:pt x="512" y="1473"/>
                    <a:pt x="512" y="1307"/>
                  </a:cubicBezTo>
                  <a:lnTo>
                    <a:pt x="512" y="259"/>
                  </a:lnTo>
                  <a:cubicBezTo>
                    <a:pt x="512" y="86"/>
                    <a:pt x="384" y="0"/>
                    <a:pt x="2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6" name="Google Shape;776;p37"/>
            <p:cNvSpPr/>
            <p:nvPr/>
          </p:nvSpPr>
          <p:spPr>
            <a:xfrm>
              <a:off x="3638772" y="1848820"/>
              <a:ext cx="15502" cy="48076"/>
            </a:xfrm>
            <a:custGeom>
              <a:avLst/>
              <a:gdLst/>
              <a:ahLst/>
              <a:cxnLst/>
              <a:rect l="l" t="t" r="r" b="b"/>
              <a:pathLst>
                <a:path w="513" h="1591" extrusionOk="0">
                  <a:moveTo>
                    <a:pt x="257" y="1"/>
                  </a:moveTo>
                  <a:cubicBezTo>
                    <a:pt x="129" y="1"/>
                    <a:pt x="1" y="87"/>
                    <a:pt x="1" y="260"/>
                  </a:cubicBezTo>
                  <a:lnTo>
                    <a:pt x="1" y="1331"/>
                  </a:lnTo>
                  <a:cubicBezTo>
                    <a:pt x="1" y="1504"/>
                    <a:pt x="129" y="1590"/>
                    <a:pt x="257" y="1590"/>
                  </a:cubicBezTo>
                  <a:cubicBezTo>
                    <a:pt x="385" y="1590"/>
                    <a:pt x="513" y="1504"/>
                    <a:pt x="513" y="1331"/>
                  </a:cubicBezTo>
                  <a:lnTo>
                    <a:pt x="513" y="260"/>
                  </a:lnTo>
                  <a:cubicBezTo>
                    <a:pt x="513" y="87"/>
                    <a:pt x="385" y="1"/>
                    <a:pt x="2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7" name="Google Shape;777;p37"/>
            <p:cNvSpPr/>
            <p:nvPr/>
          </p:nvSpPr>
          <p:spPr>
            <a:xfrm>
              <a:off x="3638772" y="1921765"/>
              <a:ext cx="15502" cy="47804"/>
            </a:xfrm>
            <a:custGeom>
              <a:avLst/>
              <a:gdLst/>
              <a:ahLst/>
              <a:cxnLst/>
              <a:rect l="l" t="t" r="r" b="b"/>
              <a:pathLst>
                <a:path w="513" h="1582" extrusionOk="0">
                  <a:moveTo>
                    <a:pt x="263" y="1"/>
                  </a:moveTo>
                  <a:cubicBezTo>
                    <a:pt x="120" y="1"/>
                    <a:pt x="1" y="120"/>
                    <a:pt x="1" y="263"/>
                  </a:cubicBezTo>
                  <a:lnTo>
                    <a:pt x="1" y="1322"/>
                  </a:lnTo>
                  <a:cubicBezTo>
                    <a:pt x="1" y="1495"/>
                    <a:pt x="129" y="1581"/>
                    <a:pt x="257" y="1581"/>
                  </a:cubicBezTo>
                  <a:cubicBezTo>
                    <a:pt x="385" y="1581"/>
                    <a:pt x="513" y="1495"/>
                    <a:pt x="513" y="1322"/>
                  </a:cubicBezTo>
                  <a:lnTo>
                    <a:pt x="513" y="263"/>
                  </a:lnTo>
                  <a:cubicBezTo>
                    <a:pt x="513" y="120"/>
                    <a:pt x="394" y="1"/>
                    <a:pt x="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8" name="Google Shape;778;p37"/>
            <p:cNvSpPr/>
            <p:nvPr/>
          </p:nvSpPr>
          <p:spPr>
            <a:xfrm>
              <a:off x="3465386" y="1780741"/>
              <a:ext cx="53636" cy="15502"/>
            </a:xfrm>
            <a:custGeom>
              <a:avLst/>
              <a:gdLst/>
              <a:ahLst/>
              <a:cxnLst/>
              <a:rect l="l" t="t" r="r" b="b"/>
              <a:pathLst>
                <a:path w="1775" h="513" extrusionOk="0">
                  <a:moveTo>
                    <a:pt x="334" y="1"/>
                  </a:moveTo>
                  <a:cubicBezTo>
                    <a:pt x="0" y="1"/>
                    <a:pt x="0" y="513"/>
                    <a:pt x="334" y="513"/>
                  </a:cubicBezTo>
                  <a:lnTo>
                    <a:pt x="1429" y="513"/>
                  </a:lnTo>
                  <a:cubicBezTo>
                    <a:pt x="1774" y="513"/>
                    <a:pt x="1774"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79" name="Google Shape;779;p37"/>
            <p:cNvSpPr/>
            <p:nvPr/>
          </p:nvSpPr>
          <p:spPr>
            <a:xfrm>
              <a:off x="3539478" y="1780741"/>
              <a:ext cx="53636" cy="15502"/>
            </a:xfrm>
            <a:custGeom>
              <a:avLst/>
              <a:gdLst/>
              <a:ahLst/>
              <a:cxnLst/>
              <a:rect l="l" t="t" r="r" b="b"/>
              <a:pathLst>
                <a:path w="1775" h="513" extrusionOk="0">
                  <a:moveTo>
                    <a:pt x="346" y="1"/>
                  </a:moveTo>
                  <a:cubicBezTo>
                    <a:pt x="1" y="1"/>
                    <a:pt x="1" y="513"/>
                    <a:pt x="346" y="513"/>
                  </a:cubicBezTo>
                  <a:lnTo>
                    <a:pt x="1430" y="513"/>
                  </a:lnTo>
                  <a:cubicBezTo>
                    <a:pt x="1775" y="513"/>
                    <a:pt x="1775" y="1"/>
                    <a:pt x="1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0" name="Google Shape;780;p37"/>
            <p:cNvSpPr/>
            <p:nvPr/>
          </p:nvSpPr>
          <p:spPr>
            <a:xfrm>
              <a:off x="3709661" y="1615271"/>
              <a:ext cx="27740" cy="46414"/>
            </a:xfrm>
            <a:custGeom>
              <a:avLst/>
              <a:gdLst/>
              <a:ahLst/>
              <a:cxnLst/>
              <a:rect l="l" t="t" r="r" b="b"/>
              <a:pathLst>
                <a:path w="918" h="1536" extrusionOk="0">
                  <a:moveTo>
                    <a:pt x="632" y="0"/>
                  </a:moveTo>
                  <a:cubicBezTo>
                    <a:pt x="533" y="0"/>
                    <a:pt x="437" y="58"/>
                    <a:pt x="393" y="154"/>
                  </a:cubicBezTo>
                  <a:cubicBezTo>
                    <a:pt x="239" y="500"/>
                    <a:pt x="120" y="857"/>
                    <a:pt x="36" y="1238"/>
                  </a:cubicBezTo>
                  <a:cubicBezTo>
                    <a:pt x="1" y="1369"/>
                    <a:pt x="96" y="1512"/>
                    <a:pt x="227" y="1536"/>
                  </a:cubicBezTo>
                  <a:lnTo>
                    <a:pt x="286" y="1536"/>
                  </a:lnTo>
                  <a:cubicBezTo>
                    <a:pt x="405" y="1536"/>
                    <a:pt x="512" y="1452"/>
                    <a:pt x="536" y="1333"/>
                  </a:cubicBezTo>
                  <a:cubicBezTo>
                    <a:pt x="608" y="1000"/>
                    <a:pt x="715" y="666"/>
                    <a:pt x="858" y="357"/>
                  </a:cubicBezTo>
                  <a:cubicBezTo>
                    <a:pt x="917" y="226"/>
                    <a:pt x="858" y="71"/>
                    <a:pt x="739" y="12"/>
                  </a:cubicBezTo>
                  <a:lnTo>
                    <a:pt x="739" y="24"/>
                  </a:lnTo>
                  <a:cubicBezTo>
                    <a:pt x="704" y="8"/>
                    <a:pt x="668" y="0"/>
                    <a:pt x="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1" name="Google Shape;781;p37"/>
            <p:cNvSpPr/>
            <p:nvPr/>
          </p:nvSpPr>
          <p:spPr>
            <a:xfrm>
              <a:off x="3706791" y="1687551"/>
              <a:ext cx="15502" cy="48257"/>
            </a:xfrm>
            <a:custGeom>
              <a:avLst/>
              <a:gdLst/>
              <a:ahLst/>
              <a:cxnLst/>
              <a:rect l="l" t="t" r="r" b="b"/>
              <a:pathLst>
                <a:path w="513" h="1597" extrusionOk="0">
                  <a:moveTo>
                    <a:pt x="250" y="1"/>
                  </a:moveTo>
                  <a:cubicBezTo>
                    <a:pt x="119" y="1"/>
                    <a:pt x="0" y="108"/>
                    <a:pt x="0" y="251"/>
                  </a:cubicBezTo>
                  <a:lnTo>
                    <a:pt x="0" y="1346"/>
                  </a:lnTo>
                  <a:cubicBezTo>
                    <a:pt x="0" y="1513"/>
                    <a:pt x="128" y="1596"/>
                    <a:pt x="256" y="1596"/>
                  </a:cubicBezTo>
                  <a:cubicBezTo>
                    <a:pt x="384" y="1596"/>
                    <a:pt x="512" y="1513"/>
                    <a:pt x="512" y="1346"/>
                  </a:cubicBezTo>
                  <a:lnTo>
                    <a:pt x="512" y="251"/>
                  </a:lnTo>
                  <a:cubicBezTo>
                    <a:pt x="512" y="108"/>
                    <a:pt x="393"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2" name="Google Shape;782;p37"/>
            <p:cNvSpPr/>
            <p:nvPr/>
          </p:nvSpPr>
          <p:spPr>
            <a:xfrm>
              <a:off x="3613601" y="1780741"/>
              <a:ext cx="53636" cy="15502"/>
            </a:xfrm>
            <a:custGeom>
              <a:avLst/>
              <a:gdLst/>
              <a:ahLst/>
              <a:cxnLst/>
              <a:rect l="l" t="t" r="r" b="b"/>
              <a:pathLst>
                <a:path w="1775" h="513" extrusionOk="0">
                  <a:moveTo>
                    <a:pt x="346" y="1"/>
                  </a:moveTo>
                  <a:cubicBezTo>
                    <a:pt x="1" y="1"/>
                    <a:pt x="1" y="513"/>
                    <a:pt x="346" y="513"/>
                  </a:cubicBezTo>
                  <a:lnTo>
                    <a:pt x="1441" y="513"/>
                  </a:lnTo>
                  <a:cubicBezTo>
                    <a:pt x="1775" y="513"/>
                    <a:pt x="1775" y="1"/>
                    <a:pt x="14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3" name="Google Shape;783;p37"/>
            <p:cNvSpPr/>
            <p:nvPr/>
          </p:nvSpPr>
          <p:spPr>
            <a:xfrm>
              <a:off x="3688086" y="1762036"/>
              <a:ext cx="34569" cy="34206"/>
            </a:xfrm>
            <a:custGeom>
              <a:avLst/>
              <a:gdLst/>
              <a:ahLst/>
              <a:cxnLst/>
              <a:rect l="l" t="t" r="r" b="b"/>
              <a:pathLst>
                <a:path w="1144" h="1132" extrusionOk="0">
                  <a:moveTo>
                    <a:pt x="869" y="0"/>
                  </a:moveTo>
                  <a:cubicBezTo>
                    <a:pt x="738" y="0"/>
                    <a:pt x="619" y="108"/>
                    <a:pt x="619" y="250"/>
                  </a:cubicBezTo>
                  <a:lnTo>
                    <a:pt x="619" y="620"/>
                  </a:lnTo>
                  <a:lnTo>
                    <a:pt x="345" y="620"/>
                  </a:lnTo>
                  <a:cubicBezTo>
                    <a:pt x="0" y="620"/>
                    <a:pt x="0" y="1132"/>
                    <a:pt x="345" y="1132"/>
                  </a:cubicBezTo>
                  <a:lnTo>
                    <a:pt x="715" y="1132"/>
                  </a:lnTo>
                  <a:cubicBezTo>
                    <a:pt x="941" y="1132"/>
                    <a:pt x="1131" y="941"/>
                    <a:pt x="1143" y="703"/>
                  </a:cubicBezTo>
                  <a:lnTo>
                    <a:pt x="1143" y="250"/>
                  </a:lnTo>
                  <a:cubicBezTo>
                    <a:pt x="1143" y="108"/>
                    <a:pt x="1024"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grpSp>
        <p:nvGrpSpPr>
          <p:cNvPr id="784" name="Google Shape;784;p37"/>
          <p:cNvGrpSpPr/>
          <p:nvPr/>
        </p:nvGrpSpPr>
        <p:grpSpPr>
          <a:xfrm>
            <a:off x="2375425" y="1657526"/>
            <a:ext cx="529411" cy="480789"/>
            <a:chOff x="2663300" y="3802939"/>
            <a:chExt cx="529411" cy="480789"/>
          </a:xfrm>
        </p:grpSpPr>
        <p:sp>
          <p:nvSpPr>
            <p:cNvPr id="785" name="Google Shape;785;p37"/>
            <p:cNvSpPr/>
            <p:nvPr/>
          </p:nvSpPr>
          <p:spPr>
            <a:xfrm>
              <a:off x="2663300" y="3802939"/>
              <a:ext cx="527598" cy="354935"/>
            </a:xfrm>
            <a:custGeom>
              <a:avLst/>
              <a:gdLst/>
              <a:ahLst/>
              <a:cxnLst/>
              <a:rect l="l" t="t" r="r" b="b"/>
              <a:pathLst>
                <a:path w="17460" h="11746" extrusionOk="0">
                  <a:moveTo>
                    <a:pt x="11530" y="1396"/>
                  </a:moveTo>
                  <a:lnTo>
                    <a:pt x="11530" y="3040"/>
                  </a:lnTo>
                  <a:lnTo>
                    <a:pt x="10245" y="3040"/>
                  </a:lnTo>
                  <a:lnTo>
                    <a:pt x="10245" y="1396"/>
                  </a:lnTo>
                  <a:close/>
                  <a:moveTo>
                    <a:pt x="16608" y="4784"/>
                  </a:moveTo>
                  <a:cubicBezTo>
                    <a:pt x="16920" y="4784"/>
                    <a:pt x="16918" y="5449"/>
                    <a:pt x="16601" y="5449"/>
                  </a:cubicBezTo>
                  <a:cubicBezTo>
                    <a:pt x="16586" y="5449"/>
                    <a:pt x="16571" y="5448"/>
                    <a:pt x="16555" y="5445"/>
                  </a:cubicBezTo>
                  <a:lnTo>
                    <a:pt x="16007" y="5349"/>
                  </a:lnTo>
                  <a:lnTo>
                    <a:pt x="16007" y="4885"/>
                  </a:lnTo>
                  <a:lnTo>
                    <a:pt x="16555" y="4790"/>
                  </a:lnTo>
                  <a:cubicBezTo>
                    <a:pt x="16574" y="4786"/>
                    <a:pt x="16591" y="4784"/>
                    <a:pt x="16608" y="4784"/>
                  </a:cubicBezTo>
                  <a:close/>
                  <a:moveTo>
                    <a:pt x="14471" y="5599"/>
                  </a:moveTo>
                  <a:lnTo>
                    <a:pt x="14471" y="6766"/>
                  </a:lnTo>
                  <a:lnTo>
                    <a:pt x="13578" y="6766"/>
                  </a:lnTo>
                  <a:lnTo>
                    <a:pt x="13578" y="6707"/>
                  </a:lnTo>
                  <a:cubicBezTo>
                    <a:pt x="13566" y="6540"/>
                    <a:pt x="13554" y="6385"/>
                    <a:pt x="13531" y="6230"/>
                  </a:cubicBezTo>
                  <a:lnTo>
                    <a:pt x="14471" y="5599"/>
                  </a:lnTo>
                  <a:close/>
                  <a:moveTo>
                    <a:pt x="14471" y="7266"/>
                  </a:moveTo>
                  <a:lnTo>
                    <a:pt x="14471" y="8433"/>
                  </a:lnTo>
                  <a:lnTo>
                    <a:pt x="13578" y="7826"/>
                  </a:lnTo>
                  <a:lnTo>
                    <a:pt x="13578" y="7266"/>
                  </a:lnTo>
                  <a:close/>
                  <a:moveTo>
                    <a:pt x="15229" y="3575"/>
                  </a:moveTo>
                  <a:cubicBezTo>
                    <a:pt x="15367" y="3575"/>
                    <a:pt x="15507" y="3671"/>
                    <a:pt x="15495" y="3861"/>
                  </a:cubicBezTo>
                  <a:lnTo>
                    <a:pt x="15495" y="10171"/>
                  </a:lnTo>
                  <a:cubicBezTo>
                    <a:pt x="15483" y="10332"/>
                    <a:pt x="15358" y="10412"/>
                    <a:pt x="15233" y="10412"/>
                  </a:cubicBezTo>
                  <a:cubicBezTo>
                    <a:pt x="15108" y="10412"/>
                    <a:pt x="14983" y="10332"/>
                    <a:pt x="14971" y="10171"/>
                  </a:cubicBezTo>
                  <a:lnTo>
                    <a:pt x="14971" y="3861"/>
                  </a:lnTo>
                  <a:cubicBezTo>
                    <a:pt x="14953" y="3671"/>
                    <a:pt x="15090" y="3575"/>
                    <a:pt x="15229" y="3575"/>
                  </a:cubicBezTo>
                  <a:close/>
                  <a:moveTo>
                    <a:pt x="10895" y="0"/>
                  </a:moveTo>
                  <a:cubicBezTo>
                    <a:pt x="10762" y="0"/>
                    <a:pt x="10631" y="93"/>
                    <a:pt x="10649" y="277"/>
                  </a:cubicBezTo>
                  <a:lnTo>
                    <a:pt x="10649" y="896"/>
                  </a:lnTo>
                  <a:lnTo>
                    <a:pt x="9721" y="896"/>
                  </a:lnTo>
                  <a:cubicBezTo>
                    <a:pt x="9709" y="895"/>
                    <a:pt x="9699" y="895"/>
                    <a:pt x="9688" y="895"/>
                  </a:cubicBezTo>
                  <a:cubicBezTo>
                    <a:pt x="9362" y="895"/>
                    <a:pt x="9362" y="1398"/>
                    <a:pt x="9688" y="1398"/>
                  </a:cubicBezTo>
                  <a:cubicBezTo>
                    <a:pt x="9699" y="1398"/>
                    <a:pt x="9709" y="1398"/>
                    <a:pt x="9721" y="1396"/>
                  </a:cubicBezTo>
                  <a:lnTo>
                    <a:pt x="9744" y="1396"/>
                  </a:lnTo>
                  <a:lnTo>
                    <a:pt x="9744" y="3040"/>
                  </a:lnTo>
                  <a:lnTo>
                    <a:pt x="9721" y="3040"/>
                  </a:lnTo>
                  <a:cubicBezTo>
                    <a:pt x="9709" y="3038"/>
                    <a:pt x="9699" y="3038"/>
                    <a:pt x="9688" y="3038"/>
                  </a:cubicBezTo>
                  <a:cubicBezTo>
                    <a:pt x="9362" y="3038"/>
                    <a:pt x="9362" y="3541"/>
                    <a:pt x="9688" y="3541"/>
                  </a:cubicBezTo>
                  <a:cubicBezTo>
                    <a:pt x="9699" y="3541"/>
                    <a:pt x="9709" y="3541"/>
                    <a:pt x="9721" y="3540"/>
                  </a:cubicBezTo>
                  <a:lnTo>
                    <a:pt x="10649" y="3540"/>
                  </a:lnTo>
                  <a:lnTo>
                    <a:pt x="10649" y="4206"/>
                  </a:lnTo>
                  <a:lnTo>
                    <a:pt x="3648" y="4706"/>
                  </a:lnTo>
                  <a:cubicBezTo>
                    <a:pt x="3553" y="4706"/>
                    <a:pt x="3470" y="4695"/>
                    <a:pt x="3387" y="4647"/>
                  </a:cubicBezTo>
                  <a:lnTo>
                    <a:pt x="2505" y="4159"/>
                  </a:lnTo>
                  <a:cubicBezTo>
                    <a:pt x="2339" y="4063"/>
                    <a:pt x="2160" y="4016"/>
                    <a:pt x="1970" y="4016"/>
                  </a:cubicBezTo>
                  <a:lnTo>
                    <a:pt x="1470" y="4016"/>
                  </a:lnTo>
                  <a:lnTo>
                    <a:pt x="1470" y="3718"/>
                  </a:lnTo>
                  <a:cubicBezTo>
                    <a:pt x="1470" y="3337"/>
                    <a:pt x="1172" y="3040"/>
                    <a:pt x="791" y="3040"/>
                  </a:cubicBezTo>
                  <a:lnTo>
                    <a:pt x="362" y="3040"/>
                  </a:lnTo>
                  <a:cubicBezTo>
                    <a:pt x="351" y="3038"/>
                    <a:pt x="340" y="3038"/>
                    <a:pt x="329" y="3038"/>
                  </a:cubicBezTo>
                  <a:cubicBezTo>
                    <a:pt x="1" y="3038"/>
                    <a:pt x="4" y="3540"/>
                    <a:pt x="340" y="3540"/>
                  </a:cubicBezTo>
                  <a:cubicBezTo>
                    <a:pt x="347" y="3540"/>
                    <a:pt x="355" y="3540"/>
                    <a:pt x="362" y="3540"/>
                  </a:cubicBezTo>
                  <a:lnTo>
                    <a:pt x="791" y="3540"/>
                  </a:lnTo>
                  <a:cubicBezTo>
                    <a:pt x="886" y="3540"/>
                    <a:pt x="970" y="3623"/>
                    <a:pt x="970" y="3718"/>
                  </a:cubicBezTo>
                  <a:lnTo>
                    <a:pt x="970" y="4016"/>
                  </a:lnTo>
                  <a:lnTo>
                    <a:pt x="672" y="4016"/>
                  </a:lnTo>
                  <a:cubicBezTo>
                    <a:pt x="327" y="4016"/>
                    <a:pt x="53" y="4290"/>
                    <a:pt x="53" y="4635"/>
                  </a:cubicBezTo>
                  <a:lnTo>
                    <a:pt x="53" y="5647"/>
                  </a:lnTo>
                  <a:cubicBezTo>
                    <a:pt x="53" y="5778"/>
                    <a:pt x="160" y="5897"/>
                    <a:pt x="303" y="5897"/>
                  </a:cubicBezTo>
                  <a:cubicBezTo>
                    <a:pt x="446" y="5897"/>
                    <a:pt x="565" y="5778"/>
                    <a:pt x="565" y="5647"/>
                  </a:cubicBezTo>
                  <a:lnTo>
                    <a:pt x="565" y="4635"/>
                  </a:lnTo>
                  <a:cubicBezTo>
                    <a:pt x="565" y="4575"/>
                    <a:pt x="612" y="4528"/>
                    <a:pt x="672" y="4528"/>
                  </a:cubicBezTo>
                  <a:lnTo>
                    <a:pt x="1970" y="4528"/>
                  </a:lnTo>
                  <a:cubicBezTo>
                    <a:pt x="2065" y="4528"/>
                    <a:pt x="2172" y="4552"/>
                    <a:pt x="2267" y="4599"/>
                  </a:cubicBezTo>
                  <a:lnTo>
                    <a:pt x="3136" y="5087"/>
                  </a:lnTo>
                  <a:cubicBezTo>
                    <a:pt x="3275" y="5166"/>
                    <a:pt x="3429" y="5213"/>
                    <a:pt x="3586" y="5213"/>
                  </a:cubicBezTo>
                  <a:cubicBezTo>
                    <a:pt x="3619" y="5213"/>
                    <a:pt x="3651" y="5211"/>
                    <a:pt x="3684" y="5206"/>
                  </a:cubicBezTo>
                  <a:lnTo>
                    <a:pt x="10911" y="4695"/>
                  </a:lnTo>
                  <a:cubicBezTo>
                    <a:pt x="10960" y="4691"/>
                    <a:pt x="11009" y="4689"/>
                    <a:pt x="11057" y="4689"/>
                  </a:cubicBezTo>
                  <a:cubicBezTo>
                    <a:pt x="12159" y="4689"/>
                    <a:pt x="13067" y="5589"/>
                    <a:pt x="13078" y="6707"/>
                  </a:cubicBezTo>
                  <a:lnTo>
                    <a:pt x="13078" y="11469"/>
                  </a:lnTo>
                  <a:cubicBezTo>
                    <a:pt x="13060" y="11654"/>
                    <a:pt x="13191" y="11746"/>
                    <a:pt x="13324" y="11746"/>
                  </a:cubicBezTo>
                  <a:cubicBezTo>
                    <a:pt x="13456" y="11746"/>
                    <a:pt x="13590" y="11654"/>
                    <a:pt x="13578" y="11469"/>
                  </a:cubicBezTo>
                  <a:lnTo>
                    <a:pt x="13578" y="8445"/>
                  </a:lnTo>
                  <a:lnTo>
                    <a:pt x="14471" y="9052"/>
                  </a:lnTo>
                  <a:lnTo>
                    <a:pt x="14471" y="10171"/>
                  </a:lnTo>
                  <a:cubicBezTo>
                    <a:pt x="14495" y="10660"/>
                    <a:pt x="14870" y="10904"/>
                    <a:pt x="15245" y="10904"/>
                  </a:cubicBezTo>
                  <a:cubicBezTo>
                    <a:pt x="15620" y="10904"/>
                    <a:pt x="15995" y="10660"/>
                    <a:pt x="16019" y="10171"/>
                  </a:cubicBezTo>
                  <a:lnTo>
                    <a:pt x="16019" y="5873"/>
                  </a:lnTo>
                  <a:lnTo>
                    <a:pt x="16471" y="5945"/>
                  </a:lnTo>
                  <a:cubicBezTo>
                    <a:pt x="16523" y="5954"/>
                    <a:pt x="16575" y="5959"/>
                    <a:pt x="16626" y="5959"/>
                  </a:cubicBezTo>
                  <a:cubicBezTo>
                    <a:pt x="17075" y="5959"/>
                    <a:pt x="17460" y="5594"/>
                    <a:pt x="17460" y="5123"/>
                  </a:cubicBezTo>
                  <a:cubicBezTo>
                    <a:pt x="17460" y="4642"/>
                    <a:pt x="17075" y="4275"/>
                    <a:pt x="16625" y="4275"/>
                  </a:cubicBezTo>
                  <a:cubicBezTo>
                    <a:pt x="16575" y="4275"/>
                    <a:pt x="16523" y="4280"/>
                    <a:pt x="16471" y="4290"/>
                  </a:cubicBezTo>
                  <a:lnTo>
                    <a:pt x="16019" y="4373"/>
                  </a:lnTo>
                  <a:lnTo>
                    <a:pt x="16019" y="3861"/>
                  </a:lnTo>
                  <a:cubicBezTo>
                    <a:pt x="16031" y="3432"/>
                    <a:pt x="15686" y="3063"/>
                    <a:pt x="15245" y="3063"/>
                  </a:cubicBezTo>
                  <a:cubicBezTo>
                    <a:pt x="14805" y="3063"/>
                    <a:pt x="14459" y="3432"/>
                    <a:pt x="14471" y="3861"/>
                  </a:cubicBezTo>
                  <a:lnTo>
                    <a:pt x="14471" y="4980"/>
                  </a:lnTo>
                  <a:lnTo>
                    <a:pt x="13388" y="5730"/>
                  </a:lnTo>
                  <a:cubicBezTo>
                    <a:pt x="13007" y="4825"/>
                    <a:pt x="12138" y="4218"/>
                    <a:pt x="11149" y="4183"/>
                  </a:cubicBezTo>
                  <a:lnTo>
                    <a:pt x="11149" y="3540"/>
                  </a:lnTo>
                  <a:lnTo>
                    <a:pt x="12078" y="3540"/>
                  </a:lnTo>
                  <a:cubicBezTo>
                    <a:pt x="12388" y="3516"/>
                    <a:pt x="12388" y="3063"/>
                    <a:pt x="12078" y="3040"/>
                  </a:cubicBezTo>
                  <a:lnTo>
                    <a:pt x="12054" y="3040"/>
                  </a:lnTo>
                  <a:lnTo>
                    <a:pt x="12054" y="1396"/>
                  </a:lnTo>
                  <a:lnTo>
                    <a:pt x="12078" y="1396"/>
                  </a:lnTo>
                  <a:cubicBezTo>
                    <a:pt x="12388" y="1373"/>
                    <a:pt x="12388" y="920"/>
                    <a:pt x="12078" y="896"/>
                  </a:cubicBezTo>
                  <a:lnTo>
                    <a:pt x="11149" y="896"/>
                  </a:lnTo>
                  <a:lnTo>
                    <a:pt x="11149" y="277"/>
                  </a:lnTo>
                  <a:cubicBezTo>
                    <a:pt x="11161" y="93"/>
                    <a:pt x="11027" y="0"/>
                    <a:pt x="10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6" name="Google Shape;786;p37"/>
            <p:cNvSpPr/>
            <p:nvPr/>
          </p:nvSpPr>
          <p:spPr>
            <a:xfrm>
              <a:off x="2760448" y="3982852"/>
              <a:ext cx="132685" cy="22059"/>
            </a:xfrm>
            <a:custGeom>
              <a:avLst/>
              <a:gdLst/>
              <a:ahLst/>
              <a:cxnLst/>
              <a:rect l="l" t="t" r="r" b="b"/>
              <a:pathLst>
                <a:path w="4391" h="730" extrusionOk="0">
                  <a:moveTo>
                    <a:pt x="318" y="1"/>
                  </a:moveTo>
                  <a:cubicBezTo>
                    <a:pt x="0" y="1"/>
                    <a:pt x="4" y="503"/>
                    <a:pt x="328" y="503"/>
                  </a:cubicBezTo>
                  <a:cubicBezTo>
                    <a:pt x="335" y="503"/>
                    <a:pt x="343" y="503"/>
                    <a:pt x="350" y="503"/>
                  </a:cubicBezTo>
                  <a:cubicBezTo>
                    <a:pt x="445" y="503"/>
                    <a:pt x="529" y="526"/>
                    <a:pt x="600" y="574"/>
                  </a:cubicBezTo>
                  <a:cubicBezTo>
                    <a:pt x="749" y="669"/>
                    <a:pt x="919" y="717"/>
                    <a:pt x="1090" y="717"/>
                  </a:cubicBezTo>
                  <a:cubicBezTo>
                    <a:pt x="1261" y="717"/>
                    <a:pt x="1434" y="669"/>
                    <a:pt x="1588" y="574"/>
                  </a:cubicBezTo>
                  <a:cubicBezTo>
                    <a:pt x="1660" y="526"/>
                    <a:pt x="1743" y="503"/>
                    <a:pt x="1826" y="503"/>
                  </a:cubicBezTo>
                  <a:cubicBezTo>
                    <a:pt x="1910" y="503"/>
                    <a:pt x="1993" y="526"/>
                    <a:pt x="2065" y="574"/>
                  </a:cubicBezTo>
                  <a:cubicBezTo>
                    <a:pt x="2219" y="669"/>
                    <a:pt x="2392" y="717"/>
                    <a:pt x="2563" y="717"/>
                  </a:cubicBezTo>
                  <a:cubicBezTo>
                    <a:pt x="2734" y="717"/>
                    <a:pt x="2904" y="669"/>
                    <a:pt x="3053" y="574"/>
                  </a:cubicBezTo>
                  <a:cubicBezTo>
                    <a:pt x="3130" y="526"/>
                    <a:pt x="3217" y="503"/>
                    <a:pt x="3301" y="503"/>
                  </a:cubicBezTo>
                  <a:cubicBezTo>
                    <a:pt x="3386" y="503"/>
                    <a:pt x="3470" y="526"/>
                    <a:pt x="3541" y="574"/>
                  </a:cubicBezTo>
                  <a:cubicBezTo>
                    <a:pt x="3684" y="669"/>
                    <a:pt x="3862" y="729"/>
                    <a:pt x="4029" y="729"/>
                  </a:cubicBezTo>
                  <a:cubicBezTo>
                    <a:pt x="4037" y="729"/>
                    <a:pt x="4044" y="730"/>
                    <a:pt x="4052" y="730"/>
                  </a:cubicBezTo>
                  <a:cubicBezTo>
                    <a:pt x="4391" y="730"/>
                    <a:pt x="4391" y="216"/>
                    <a:pt x="4052" y="216"/>
                  </a:cubicBezTo>
                  <a:cubicBezTo>
                    <a:pt x="4044" y="216"/>
                    <a:pt x="4037" y="216"/>
                    <a:pt x="4029" y="217"/>
                  </a:cubicBezTo>
                  <a:cubicBezTo>
                    <a:pt x="3946" y="217"/>
                    <a:pt x="3862" y="193"/>
                    <a:pt x="3791" y="145"/>
                  </a:cubicBezTo>
                  <a:cubicBezTo>
                    <a:pt x="3642" y="50"/>
                    <a:pt x="3470" y="3"/>
                    <a:pt x="3297" y="3"/>
                  </a:cubicBezTo>
                  <a:cubicBezTo>
                    <a:pt x="3124" y="3"/>
                    <a:pt x="2952" y="50"/>
                    <a:pt x="2803" y="145"/>
                  </a:cubicBezTo>
                  <a:cubicBezTo>
                    <a:pt x="2731" y="193"/>
                    <a:pt x="2648" y="217"/>
                    <a:pt x="2565" y="217"/>
                  </a:cubicBezTo>
                  <a:cubicBezTo>
                    <a:pt x="2481" y="217"/>
                    <a:pt x="2398" y="193"/>
                    <a:pt x="2327" y="145"/>
                  </a:cubicBezTo>
                  <a:cubicBezTo>
                    <a:pt x="2172" y="50"/>
                    <a:pt x="1999" y="3"/>
                    <a:pt x="1826" y="3"/>
                  </a:cubicBezTo>
                  <a:cubicBezTo>
                    <a:pt x="1654" y="3"/>
                    <a:pt x="1481" y="50"/>
                    <a:pt x="1326" y="145"/>
                  </a:cubicBezTo>
                  <a:cubicBezTo>
                    <a:pt x="1255" y="193"/>
                    <a:pt x="1172" y="217"/>
                    <a:pt x="1088" y="217"/>
                  </a:cubicBezTo>
                  <a:cubicBezTo>
                    <a:pt x="1005" y="217"/>
                    <a:pt x="922" y="193"/>
                    <a:pt x="850" y="145"/>
                  </a:cubicBezTo>
                  <a:cubicBezTo>
                    <a:pt x="719" y="58"/>
                    <a:pt x="559" y="1"/>
                    <a:pt x="396" y="1"/>
                  </a:cubicBezTo>
                  <a:cubicBezTo>
                    <a:pt x="381" y="1"/>
                    <a:pt x="365" y="2"/>
                    <a:pt x="350" y="3"/>
                  </a:cubicBezTo>
                  <a:cubicBezTo>
                    <a:pt x="339" y="1"/>
                    <a:pt x="328" y="1"/>
                    <a:pt x="3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787" name="Google Shape;787;p37"/>
            <p:cNvSpPr/>
            <p:nvPr/>
          </p:nvSpPr>
          <p:spPr>
            <a:xfrm>
              <a:off x="2664509" y="4000801"/>
              <a:ext cx="528202" cy="282926"/>
            </a:xfrm>
            <a:custGeom>
              <a:avLst/>
              <a:gdLst/>
              <a:ahLst/>
              <a:cxnLst/>
              <a:rect l="l" t="t" r="r" b="b"/>
              <a:pathLst>
                <a:path w="17480" h="9363" extrusionOk="0">
                  <a:moveTo>
                    <a:pt x="269" y="1"/>
                  </a:moveTo>
                  <a:cubicBezTo>
                    <a:pt x="135" y="1"/>
                    <a:pt x="1" y="93"/>
                    <a:pt x="13" y="278"/>
                  </a:cubicBezTo>
                  <a:lnTo>
                    <a:pt x="13" y="2933"/>
                  </a:lnTo>
                  <a:cubicBezTo>
                    <a:pt x="13" y="3278"/>
                    <a:pt x="287" y="3552"/>
                    <a:pt x="632" y="3552"/>
                  </a:cubicBezTo>
                  <a:lnTo>
                    <a:pt x="930" y="3552"/>
                  </a:lnTo>
                  <a:lnTo>
                    <a:pt x="930" y="5921"/>
                  </a:lnTo>
                  <a:cubicBezTo>
                    <a:pt x="918" y="6106"/>
                    <a:pt x="1052" y="6198"/>
                    <a:pt x="1184" y="6198"/>
                  </a:cubicBezTo>
                  <a:cubicBezTo>
                    <a:pt x="1316" y="6198"/>
                    <a:pt x="1447" y="6106"/>
                    <a:pt x="1430" y="5921"/>
                  </a:cubicBezTo>
                  <a:lnTo>
                    <a:pt x="1430" y="5505"/>
                  </a:lnTo>
                  <a:lnTo>
                    <a:pt x="1811" y="5505"/>
                  </a:lnTo>
                  <a:cubicBezTo>
                    <a:pt x="2120" y="5481"/>
                    <a:pt x="2120" y="5028"/>
                    <a:pt x="1811" y="5005"/>
                  </a:cubicBezTo>
                  <a:lnTo>
                    <a:pt x="1430" y="5005"/>
                  </a:lnTo>
                  <a:lnTo>
                    <a:pt x="1430" y="3552"/>
                  </a:lnTo>
                  <a:lnTo>
                    <a:pt x="1596" y="3552"/>
                  </a:lnTo>
                  <a:cubicBezTo>
                    <a:pt x="1989" y="3552"/>
                    <a:pt x="2358" y="3338"/>
                    <a:pt x="2561" y="2992"/>
                  </a:cubicBezTo>
                  <a:lnTo>
                    <a:pt x="3394" y="1564"/>
                  </a:lnTo>
                  <a:cubicBezTo>
                    <a:pt x="3483" y="1407"/>
                    <a:pt x="3635" y="1324"/>
                    <a:pt x="3801" y="1324"/>
                  </a:cubicBezTo>
                  <a:cubicBezTo>
                    <a:pt x="3812" y="1324"/>
                    <a:pt x="3823" y="1325"/>
                    <a:pt x="3835" y="1325"/>
                  </a:cubicBezTo>
                  <a:lnTo>
                    <a:pt x="7121" y="1564"/>
                  </a:lnTo>
                  <a:cubicBezTo>
                    <a:pt x="7942" y="1635"/>
                    <a:pt x="8561" y="2302"/>
                    <a:pt x="8573" y="3123"/>
                  </a:cubicBezTo>
                  <a:lnTo>
                    <a:pt x="8573" y="6529"/>
                  </a:lnTo>
                  <a:lnTo>
                    <a:pt x="537" y="6529"/>
                  </a:lnTo>
                  <a:cubicBezTo>
                    <a:pt x="263" y="6529"/>
                    <a:pt x="37" y="6743"/>
                    <a:pt x="37" y="7017"/>
                  </a:cubicBezTo>
                  <a:lnTo>
                    <a:pt x="37" y="8874"/>
                  </a:lnTo>
                  <a:cubicBezTo>
                    <a:pt x="37" y="9136"/>
                    <a:pt x="263" y="9362"/>
                    <a:pt x="537" y="9362"/>
                  </a:cubicBezTo>
                  <a:lnTo>
                    <a:pt x="2370" y="9362"/>
                  </a:lnTo>
                  <a:cubicBezTo>
                    <a:pt x="2680" y="9338"/>
                    <a:pt x="2680" y="8874"/>
                    <a:pt x="2370" y="8850"/>
                  </a:cubicBezTo>
                  <a:lnTo>
                    <a:pt x="549" y="8850"/>
                  </a:lnTo>
                  <a:lnTo>
                    <a:pt x="549" y="7029"/>
                  </a:lnTo>
                  <a:lnTo>
                    <a:pt x="16967" y="7029"/>
                  </a:lnTo>
                  <a:lnTo>
                    <a:pt x="16967" y="8850"/>
                  </a:lnTo>
                  <a:lnTo>
                    <a:pt x="3537" y="8850"/>
                  </a:lnTo>
                  <a:cubicBezTo>
                    <a:pt x="3216" y="8874"/>
                    <a:pt x="3216" y="9338"/>
                    <a:pt x="3537" y="9362"/>
                  </a:cubicBezTo>
                  <a:lnTo>
                    <a:pt x="16979" y="9362"/>
                  </a:lnTo>
                  <a:cubicBezTo>
                    <a:pt x="17253" y="9362"/>
                    <a:pt x="17479" y="9136"/>
                    <a:pt x="17479" y="8874"/>
                  </a:cubicBezTo>
                  <a:lnTo>
                    <a:pt x="17479" y="7017"/>
                  </a:lnTo>
                  <a:cubicBezTo>
                    <a:pt x="17479" y="6743"/>
                    <a:pt x="17253" y="6529"/>
                    <a:pt x="16979" y="6529"/>
                  </a:cubicBezTo>
                  <a:lnTo>
                    <a:pt x="13538" y="6529"/>
                  </a:lnTo>
                  <a:lnTo>
                    <a:pt x="13538" y="6171"/>
                  </a:lnTo>
                  <a:cubicBezTo>
                    <a:pt x="13520" y="6017"/>
                    <a:pt x="13398" y="5939"/>
                    <a:pt x="13278" y="5939"/>
                  </a:cubicBezTo>
                  <a:cubicBezTo>
                    <a:pt x="13157" y="5939"/>
                    <a:pt x="13038" y="6017"/>
                    <a:pt x="13026" y="6171"/>
                  </a:cubicBezTo>
                  <a:lnTo>
                    <a:pt x="13026" y="6529"/>
                  </a:lnTo>
                  <a:lnTo>
                    <a:pt x="9073" y="6529"/>
                  </a:lnTo>
                  <a:lnTo>
                    <a:pt x="9073" y="3123"/>
                  </a:lnTo>
                  <a:cubicBezTo>
                    <a:pt x="9062" y="2040"/>
                    <a:pt x="8228" y="1147"/>
                    <a:pt x="7157" y="1064"/>
                  </a:cubicBezTo>
                  <a:lnTo>
                    <a:pt x="3870" y="825"/>
                  </a:lnTo>
                  <a:cubicBezTo>
                    <a:pt x="3841" y="823"/>
                    <a:pt x="3811" y="821"/>
                    <a:pt x="3782" y="821"/>
                  </a:cubicBezTo>
                  <a:cubicBezTo>
                    <a:pt x="3445" y="821"/>
                    <a:pt x="3129" y="1006"/>
                    <a:pt x="2954" y="1302"/>
                  </a:cubicBezTo>
                  <a:lnTo>
                    <a:pt x="2120" y="2742"/>
                  </a:lnTo>
                  <a:cubicBezTo>
                    <a:pt x="2013" y="2933"/>
                    <a:pt x="1811" y="3040"/>
                    <a:pt x="1596" y="3040"/>
                  </a:cubicBezTo>
                  <a:lnTo>
                    <a:pt x="632" y="3040"/>
                  </a:lnTo>
                  <a:cubicBezTo>
                    <a:pt x="572" y="3040"/>
                    <a:pt x="525" y="2992"/>
                    <a:pt x="525" y="2933"/>
                  </a:cubicBezTo>
                  <a:lnTo>
                    <a:pt x="525" y="278"/>
                  </a:lnTo>
                  <a:cubicBezTo>
                    <a:pt x="537" y="93"/>
                    <a:pt x="403" y="1"/>
                    <a:pt x="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38"/>
          <p:cNvSpPr/>
          <p:nvPr/>
        </p:nvSpPr>
        <p:spPr>
          <a:xfrm rot="8669151">
            <a:off x="6975103" y="1780511"/>
            <a:ext cx="419169" cy="386180"/>
          </a:xfrm>
          <a:custGeom>
            <a:avLst/>
            <a:gdLst/>
            <a:ahLst/>
            <a:cxnLst/>
            <a:rect l="l" t="t" r="r" b="b"/>
            <a:pathLst>
              <a:path w="10038" h="9248" extrusionOk="0">
                <a:moveTo>
                  <a:pt x="7247" y="5775"/>
                </a:moveTo>
                <a:cubicBezTo>
                  <a:pt x="7260" y="5775"/>
                  <a:pt x="7273" y="5775"/>
                  <a:pt x="7287" y="5775"/>
                </a:cubicBezTo>
                <a:cubicBezTo>
                  <a:pt x="7620" y="5787"/>
                  <a:pt x="7942" y="5918"/>
                  <a:pt x="8192" y="6121"/>
                </a:cubicBezTo>
                <a:cubicBezTo>
                  <a:pt x="8454" y="6323"/>
                  <a:pt x="8656" y="6621"/>
                  <a:pt x="8489" y="6883"/>
                </a:cubicBezTo>
                <a:cubicBezTo>
                  <a:pt x="8323" y="7168"/>
                  <a:pt x="8073" y="7395"/>
                  <a:pt x="7799" y="7561"/>
                </a:cubicBezTo>
                <a:cubicBezTo>
                  <a:pt x="7354" y="7837"/>
                  <a:pt x="6883" y="8053"/>
                  <a:pt x="6396" y="8204"/>
                </a:cubicBezTo>
                <a:lnTo>
                  <a:pt x="6396" y="8204"/>
                </a:lnTo>
                <a:cubicBezTo>
                  <a:pt x="6334" y="8137"/>
                  <a:pt x="6277" y="8065"/>
                  <a:pt x="6227" y="7990"/>
                </a:cubicBezTo>
                <a:cubicBezTo>
                  <a:pt x="6180" y="7919"/>
                  <a:pt x="6144" y="7847"/>
                  <a:pt x="6108" y="7776"/>
                </a:cubicBezTo>
                <a:cubicBezTo>
                  <a:pt x="6096" y="7740"/>
                  <a:pt x="6084" y="7704"/>
                  <a:pt x="6072" y="7657"/>
                </a:cubicBezTo>
                <a:cubicBezTo>
                  <a:pt x="6049" y="7621"/>
                  <a:pt x="6037" y="7585"/>
                  <a:pt x="6037" y="7538"/>
                </a:cubicBezTo>
                <a:cubicBezTo>
                  <a:pt x="6001" y="7371"/>
                  <a:pt x="5989" y="7204"/>
                  <a:pt x="6013" y="7049"/>
                </a:cubicBezTo>
                <a:cubicBezTo>
                  <a:pt x="6072" y="6716"/>
                  <a:pt x="6215" y="6407"/>
                  <a:pt x="6442" y="6156"/>
                </a:cubicBezTo>
                <a:cubicBezTo>
                  <a:pt x="6636" y="5905"/>
                  <a:pt x="6939" y="5775"/>
                  <a:pt x="7247" y="5775"/>
                </a:cubicBezTo>
                <a:close/>
                <a:moveTo>
                  <a:pt x="2941" y="1"/>
                </a:moveTo>
                <a:cubicBezTo>
                  <a:pt x="2584" y="1"/>
                  <a:pt x="2227" y="84"/>
                  <a:pt x="1905" y="263"/>
                </a:cubicBezTo>
                <a:cubicBezTo>
                  <a:pt x="1584" y="430"/>
                  <a:pt x="1298" y="656"/>
                  <a:pt x="1060" y="918"/>
                </a:cubicBezTo>
                <a:cubicBezTo>
                  <a:pt x="584" y="1442"/>
                  <a:pt x="215" y="2061"/>
                  <a:pt x="0" y="2739"/>
                </a:cubicBezTo>
                <a:cubicBezTo>
                  <a:pt x="250" y="2073"/>
                  <a:pt x="619" y="1477"/>
                  <a:pt x="1108" y="965"/>
                </a:cubicBezTo>
                <a:cubicBezTo>
                  <a:pt x="1358" y="715"/>
                  <a:pt x="1631" y="513"/>
                  <a:pt x="1941" y="358"/>
                </a:cubicBezTo>
                <a:cubicBezTo>
                  <a:pt x="2228" y="214"/>
                  <a:pt x="2547" y="143"/>
                  <a:pt x="2867" y="143"/>
                </a:cubicBezTo>
                <a:cubicBezTo>
                  <a:pt x="2892" y="143"/>
                  <a:pt x="2916" y="143"/>
                  <a:pt x="2941" y="144"/>
                </a:cubicBezTo>
                <a:cubicBezTo>
                  <a:pt x="3620" y="156"/>
                  <a:pt x="4263" y="501"/>
                  <a:pt x="4763" y="965"/>
                </a:cubicBezTo>
                <a:cubicBezTo>
                  <a:pt x="5275" y="1442"/>
                  <a:pt x="5680" y="2013"/>
                  <a:pt x="5953" y="2644"/>
                </a:cubicBezTo>
                <a:cubicBezTo>
                  <a:pt x="6096" y="2954"/>
                  <a:pt x="6203" y="3287"/>
                  <a:pt x="6275" y="3620"/>
                </a:cubicBezTo>
                <a:cubicBezTo>
                  <a:pt x="6358" y="3942"/>
                  <a:pt x="6358" y="4287"/>
                  <a:pt x="6287" y="4609"/>
                </a:cubicBezTo>
                <a:cubicBezTo>
                  <a:pt x="6251" y="4763"/>
                  <a:pt x="6180" y="4906"/>
                  <a:pt x="6084" y="5025"/>
                </a:cubicBezTo>
                <a:cubicBezTo>
                  <a:pt x="5965" y="5133"/>
                  <a:pt x="5834" y="5228"/>
                  <a:pt x="5691" y="5287"/>
                </a:cubicBezTo>
                <a:cubicBezTo>
                  <a:pt x="5382" y="5418"/>
                  <a:pt x="5049" y="5490"/>
                  <a:pt x="4715" y="5514"/>
                </a:cubicBezTo>
                <a:cubicBezTo>
                  <a:pt x="4370" y="5549"/>
                  <a:pt x="4025" y="5561"/>
                  <a:pt x="3667" y="5585"/>
                </a:cubicBezTo>
                <a:cubicBezTo>
                  <a:pt x="3310" y="5597"/>
                  <a:pt x="2953" y="5633"/>
                  <a:pt x="2596" y="5704"/>
                </a:cubicBezTo>
                <a:cubicBezTo>
                  <a:pt x="2405" y="5740"/>
                  <a:pt x="2227" y="5799"/>
                  <a:pt x="2060" y="5895"/>
                </a:cubicBezTo>
                <a:cubicBezTo>
                  <a:pt x="1977" y="5942"/>
                  <a:pt x="1893" y="6014"/>
                  <a:pt x="1822" y="6097"/>
                </a:cubicBezTo>
                <a:cubicBezTo>
                  <a:pt x="1751" y="6180"/>
                  <a:pt x="1703" y="6276"/>
                  <a:pt x="1679" y="6383"/>
                </a:cubicBezTo>
                <a:cubicBezTo>
                  <a:pt x="1620" y="6573"/>
                  <a:pt x="1631" y="6788"/>
                  <a:pt x="1703" y="6978"/>
                </a:cubicBezTo>
                <a:cubicBezTo>
                  <a:pt x="1774" y="7157"/>
                  <a:pt x="1858" y="7335"/>
                  <a:pt x="1977" y="7490"/>
                </a:cubicBezTo>
                <a:cubicBezTo>
                  <a:pt x="2191" y="7788"/>
                  <a:pt x="2465" y="8050"/>
                  <a:pt x="2763" y="8252"/>
                </a:cubicBezTo>
                <a:cubicBezTo>
                  <a:pt x="3072" y="8454"/>
                  <a:pt x="3417" y="8597"/>
                  <a:pt x="3786" y="8669"/>
                </a:cubicBezTo>
                <a:cubicBezTo>
                  <a:pt x="4097" y="8731"/>
                  <a:pt x="4413" y="8761"/>
                  <a:pt x="4728" y="8761"/>
                </a:cubicBezTo>
                <a:cubicBezTo>
                  <a:pt x="5137" y="8761"/>
                  <a:pt x="5545" y="8710"/>
                  <a:pt x="5942" y="8609"/>
                </a:cubicBezTo>
                <a:cubicBezTo>
                  <a:pt x="6125" y="8569"/>
                  <a:pt x="6306" y="8521"/>
                  <a:pt x="6485" y="8464"/>
                </a:cubicBezTo>
                <a:lnTo>
                  <a:pt x="6485" y="8464"/>
                </a:lnTo>
                <a:cubicBezTo>
                  <a:pt x="6490" y="8469"/>
                  <a:pt x="6496" y="8474"/>
                  <a:pt x="6501" y="8478"/>
                </a:cubicBezTo>
                <a:cubicBezTo>
                  <a:pt x="6644" y="8585"/>
                  <a:pt x="6787" y="8681"/>
                  <a:pt x="6942" y="8764"/>
                </a:cubicBezTo>
                <a:cubicBezTo>
                  <a:pt x="7263" y="8919"/>
                  <a:pt x="7596" y="9050"/>
                  <a:pt x="7942" y="9145"/>
                </a:cubicBezTo>
                <a:cubicBezTo>
                  <a:pt x="8226" y="9214"/>
                  <a:pt x="8517" y="9248"/>
                  <a:pt x="8807" y="9248"/>
                </a:cubicBezTo>
                <a:cubicBezTo>
                  <a:pt x="9222" y="9248"/>
                  <a:pt x="9638" y="9178"/>
                  <a:pt x="10037" y="9038"/>
                </a:cubicBezTo>
                <a:lnTo>
                  <a:pt x="10037" y="9038"/>
                </a:lnTo>
                <a:cubicBezTo>
                  <a:pt x="9683" y="9144"/>
                  <a:pt x="9318" y="9197"/>
                  <a:pt x="8954" y="9197"/>
                </a:cubicBezTo>
                <a:cubicBezTo>
                  <a:pt x="8622" y="9197"/>
                  <a:pt x="8289" y="9153"/>
                  <a:pt x="7966" y="9062"/>
                </a:cubicBezTo>
                <a:cubicBezTo>
                  <a:pt x="7632" y="8966"/>
                  <a:pt x="7311" y="8835"/>
                  <a:pt x="7001" y="8669"/>
                </a:cubicBezTo>
                <a:cubicBezTo>
                  <a:pt x="6868" y="8587"/>
                  <a:pt x="6745" y="8505"/>
                  <a:pt x="6629" y="8416"/>
                </a:cubicBezTo>
                <a:lnTo>
                  <a:pt x="6629" y="8416"/>
                </a:lnTo>
                <a:cubicBezTo>
                  <a:pt x="7092" y="8256"/>
                  <a:pt x="7533" y="8040"/>
                  <a:pt x="7942" y="7776"/>
                </a:cubicBezTo>
                <a:cubicBezTo>
                  <a:pt x="8263" y="7585"/>
                  <a:pt x="8537" y="7311"/>
                  <a:pt x="8728" y="6990"/>
                </a:cubicBezTo>
                <a:cubicBezTo>
                  <a:pt x="8775" y="6895"/>
                  <a:pt x="8799" y="6799"/>
                  <a:pt x="8811" y="6692"/>
                </a:cubicBezTo>
                <a:cubicBezTo>
                  <a:pt x="8799" y="6585"/>
                  <a:pt x="8775" y="6478"/>
                  <a:pt x="8728" y="6383"/>
                </a:cubicBezTo>
                <a:cubicBezTo>
                  <a:pt x="8632" y="6216"/>
                  <a:pt x="8513" y="6061"/>
                  <a:pt x="8347" y="5954"/>
                </a:cubicBezTo>
                <a:cubicBezTo>
                  <a:pt x="8049" y="5716"/>
                  <a:pt x="7692" y="5585"/>
                  <a:pt x="7311" y="5573"/>
                </a:cubicBezTo>
                <a:cubicBezTo>
                  <a:pt x="7287" y="5572"/>
                  <a:pt x="7263" y="5571"/>
                  <a:pt x="7239" y="5571"/>
                </a:cubicBezTo>
                <a:cubicBezTo>
                  <a:pt x="7073" y="5571"/>
                  <a:pt x="6907" y="5607"/>
                  <a:pt x="6751" y="5680"/>
                </a:cubicBezTo>
                <a:cubicBezTo>
                  <a:pt x="6584" y="5764"/>
                  <a:pt x="6430" y="5883"/>
                  <a:pt x="6311" y="6037"/>
                </a:cubicBezTo>
                <a:cubicBezTo>
                  <a:pt x="6061" y="6311"/>
                  <a:pt x="5906" y="6657"/>
                  <a:pt x="5858" y="7026"/>
                </a:cubicBezTo>
                <a:cubicBezTo>
                  <a:pt x="5811" y="7407"/>
                  <a:pt x="5894" y="7776"/>
                  <a:pt x="6120" y="8085"/>
                </a:cubicBezTo>
                <a:cubicBezTo>
                  <a:pt x="6162" y="8141"/>
                  <a:pt x="6207" y="8194"/>
                  <a:pt x="6255" y="8246"/>
                </a:cubicBezTo>
                <a:lnTo>
                  <a:pt x="6255" y="8246"/>
                </a:lnTo>
                <a:cubicBezTo>
                  <a:pt x="6135" y="8280"/>
                  <a:pt x="6015" y="8309"/>
                  <a:pt x="5894" y="8335"/>
                </a:cubicBezTo>
                <a:cubicBezTo>
                  <a:pt x="5527" y="8427"/>
                  <a:pt x="5150" y="8472"/>
                  <a:pt x="4773" y="8472"/>
                </a:cubicBezTo>
                <a:cubicBezTo>
                  <a:pt x="4465" y="8472"/>
                  <a:pt x="4158" y="8442"/>
                  <a:pt x="3858" y="8383"/>
                </a:cubicBezTo>
                <a:cubicBezTo>
                  <a:pt x="3525" y="8323"/>
                  <a:pt x="3215" y="8192"/>
                  <a:pt x="2941" y="8002"/>
                </a:cubicBezTo>
                <a:cubicBezTo>
                  <a:pt x="2655" y="7811"/>
                  <a:pt x="2417" y="7573"/>
                  <a:pt x="2227" y="7299"/>
                </a:cubicBezTo>
                <a:cubicBezTo>
                  <a:pt x="2036" y="7049"/>
                  <a:pt x="1905" y="6728"/>
                  <a:pt x="1965" y="6454"/>
                </a:cubicBezTo>
                <a:cubicBezTo>
                  <a:pt x="2024" y="6180"/>
                  <a:pt x="2346" y="6037"/>
                  <a:pt x="2667" y="5966"/>
                </a:cubicBezTo>
                <a:cubicBezTo>
                  <a:pt x="3334" y="5835"/>
                  <a:pt x="4048" y="5859"/>
                  <a:pt x="4751" y="5775"/>
                </a:cubicBezTo>
                <a:cubicBezTo>
                  <a:pt x="5120" y="5752"/>
                  <a:pt x="5477" y="5668"/>
                  <a:pt x="5822" y="5525"/>
                </a:cubicBezTo>
                <a:cubicBezTo>
                  <a:pt x="6001" y="5442"/>
                  <a:pt x="6156" y="5335"/>
                  <a:pt x="6287" y="5192"/>
                </a:cubicBezTo>
                <a:cubicBezTo>
                  <a:pt x="6418" y="5037"/>
                  <a:pt x="6501" y="4859"/>
                  <a:pt x="6549" y="4668"/>
                </a:cubicBezTo>
                <a:cubicBezTo>
                  <a:pt x="6620" y="4311"/>
                  <a:pt x="6620" y="3930"/>
                  <a:pt x="6525" y="3573"/>
                </a:cubicBezTo>
                <a:cubicBezTo>
                  <a:pt x="6442" y="3216"/>
                  <a:pt x="6323" y="2870"/>
                  <a:pt x="6168" y="2549"/>
                </a:cubicBezTo>
                <a:cubicBezTo>
                  <a:pt x="5858" y="1894"/>
                  <a:pt x="5430" y="1311"/>
                  <a:pt x="4894" y="834"/>
                </a:cubicBezTo>
                <a:cubicBezTo>
                  <a:pt x="4358" y="358"/>
                  <a:pt x="3679" y="1"/>
                  <a:pt x="294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8"/>
          <p:cNvSpPr/>
          <p:nvPr/>
        </p:nvSpPr>
        <p:spPr>
          <a:xfrm>
            <a:off x="4219850" y="1718365"/>
            <a:ext cx="570198" cy="336770"/>
          </a:xfrm>
          <a:custGeom>
            <a:avLst/>
            <a:gdLst/>
            <a:ahLst/>
            <a:cxnLst/>
            <a:rect l="l" t="t" r="r" b="b"/>
            <a:pathLst>
              <a:path w="19742" h="11660" extrusionOk="0">
                <a:moveTo>
                  <a:pt x="4214" y="1"/>
                </a:moveTo>
                <a:cubicBezTo>
                  <a:pt x="4088" y="1"/>
                  <a:pt x="3961" y="12"/>
                  <a:pt x="3834" y="33"/>
                </a:cubicBezTo>
                <a:cubicBezTo>
                  <a:pt x="3489" y="93"/>
                  <a:pt x="3168" y="224"/>
                  <a:pt x="2894" y="438"/>
                </a:cubicBezTo>
                <a:cubicBezTo>
                  <a:pt x="2834" y="498"/>
                  <a:pt x="2763" y="557"/>
                  <a:pt x="2715" y="617"/>
                </a:cubicBezTo>
                <a:cubicBezTo>
                  <a:pt x="2656" y="676"/>
                  <a:pt x="2596" y="748"/>
                  <a:pt x="2537" y="807"/>
                </a:cubicBezTo>
                <a:cubicBezTo>
                  <a:pt x="2429" y="938"/>
                  <a:pt x="2346" y="1081"/>
                  <a:pt x="2275" y="1236"/>
                </a:cubicBezTo>
                <a:cubicBezTo>
                  <a:pt x="2132" y="1545"/>
                  <a:pt x="2036" y="1867"/>
                  <a:pt x="2013" y="2212"/>
                </a:cubicBezTo>
                <a:cubicBezTo>
                  <a:pt x="1989" y="2534"/>
                  <a:pt x="1989" y="2867"/>
                  <a:pt x="2013" y="3200"/>
                </a:cubicBezTo>
                <a:cubicBezTo>
                  <a:pt x="2025" y="3355"/>
                  <a:pt x="2036" y="3522"/>
                  <a:pt x="2060" y="3689"/>
                </a:cubicBezTo>
                <a:cubicBezTo>
                  <a:pt x="2096" y="3843"/>
                  <a:pt x="2120" y="4010"/>
                  <a:pt x="2156" y="4177"/>
                </a:cubicBezTo>
                <a:cubicBezTo>
                  <a:pt x="2239" y="4498"/>
                  <a:pt x="2346" y="4808"/>
                  <a:pt x="2477" y="5105"/>
                </a:cubicBezTo>
                <a:cubicBezTo>
                  <a:pt x="2727" y="5713"/>
                  <a:pt x="3060" y="6272"/>
                  <a:pt x="3322" y="6856"/>
                </a:cubicBezTo>
                <a:cubicBezTo>
                  <a:pt x="3394" y="7010"/>
                  <a:pt x="3441" y="7153"/>
                  <a:pt x="3501" y="7308"/>
                </a:cubicBezTo>
                <a:cubicBezTo>
                  <a:pt x="3525" y="7391"/>
                  <a:pt x="3537" y="7463"/>
                  <a:pt x="3560" y="7534"/>
                </a:cubicBezTo>
                <a:cubicBezTo>
                  <a:pt x="3584" y="7606"/>
                  <a:pt x="3608" y="7689"/>
                  <a:pt x="3620" y="7761"/>
                </a:cubicBezTo>
                <a:lnTo>
                  <a:pt x="3656" y="7999"/>
                </a:lnTo>
                <a:cubicBezTo>
                  <a:pt x="3668" y="8082"/>
                  <a:pt x="3668" y="8153"/>
                  <a:pt x="3668" y="8237"/>
                </a:cubicBezTo>
                <a:lnTo>
                  <a:pt x="3668" y="8356"/>
                </a:lnTo>
                <a:cubicBezTo>
                  <a:pt x="3668" y="8392"/>
                  <a:pt x="3656" y="8427"/>
                  <a:pt x="3656" y="8463"/>
                </a:cubicBezTo>
                <a:lnTo>
                  <a:pt x="3632" y="8701"/>
                </a:lnTo>
                <a:cubicBezTo>
                  <a:pt x="3608" y="8784"/>
                  <a:pt x="3584" y="8856"/>
                  <a:pt x="3572" y="8927"/>
                </a:cubicBezTo>
                <a:cubicBezTo>
                  <a:pt x="3549" y="9011"/>
                  <a:pt x="3525" y="9082"/>
                  <a:pt x="3501" y="9154"/>
                </a:cubicBezTo>
                <a:lnTo>
                  <a:pt x="3406" y="9380"/>
                </a:lnTo>
                <a:cubicBezTo>
                  <a:pt x="3382" y="9415"/>
                  <a:pt x="3382" y="9451"/>
                  <a:pt x="3358" y="9487"/>
                </a:cubicBezTo>
                <a:cubicBezTo>
                  <a:pt x="3334" y="9511"/>
                  <a:pt x="3322" y="9546"/>
                  <a:pt x="3299" y="9582"/>
                </a:cubicBezTo>
                <a:cubicBezTo>
                  <a:pt x="3108" y="9832"/>
                  <a:pt x="2858" y="10035"/>
                  <a:pt x="2572" y="10177"/>
                </a:cubicBezTo>
                <a:cubicBezTo>
                  <a:pt x="2429" y="10249"/>
                  <a:pt x="2287" y="10308"/>
                  <a:pt x="2132" y="10356"/>
                </a:cubicBezTo>
                <a:cubicBezTo>
                  <a:pt x="1977" y="10392"/>
                  <a:pt x="1822" y="10416"/>
                  <a:pt x="1655" y="10428"/>
                </a:cubicBezTo>
                <a:cubicBezTo>
                  <a:pt x="1501" y="10428"/>
                  <a:pt x="1346" y="10404"/>
                  <a:pt x="1203" y="10356"/>
                </a:cubicBezTo>
                <a:cubicBezTo>
                  <a:pt x="1048" y="10308"/>
                  <a:pt x="917" y="10225"/>
                  <a:pt x="798" y="10130"/>
                </a:cubicBezTo>
                <a:cubicBezTo>
                  <a:pt x="560" y="9904"/>
                  <a:pt x="382" y="9630"/>
                  <a:pt x="286" y="9332"/>
                </a:cubicBezTo>
                <a:cubicBezTo>
                  <a:pt x="179" y="9023"/>
                  <a:pt x="120" y="8701"/>
                  <a:pt x="96" y="8392"/>
                </a:cubicBezTo>
                <a:cubicBezTo>
                  <a:pt x="36" y="7737"/>
                  <a:pt x="48" y="7094"/>
                  <a:pt x="131" y="6451"/>
                </a:cubicBezTo>
                <a:lnTo>
                  <a:pt x="131" y="6451"/>
                </a:lnTo>
                <a:cubicBezTo>
                  <a:pt x="36" y="7094"/>
                  <a:pt x="1" y="7737"/>
                  <a:pt x="36" y="8392"/>
                </a:cubicBezTo>
                <a:cubicBezTo>
                  <a:pt x="60" y="8713"/>
                  <a:pt x="120" y="9034"/>
                  <a:pt x="227" y="9356"/>
                </a:cubicBezTo>
                <a:cubicBezTo>
                  <a:pt x="310" y="9666"/>
                  <a:pt x="489" y="9951"/>
                  <a:pt x="727" y="10189"/>
                </a:cubicBezTo>
                <a:cubicBezTo>
                  <a:pt x="858" y="10297"/>
                  <a:pt x="1001" y="10380"/>
                  <a:pt x="1155" y="10439"/>
                </a:cubicBezTo>
                <a:cubicBezTo>
                  <a:pt x="1322" y="10499"/>
                  <a:pt x="1489" y="10523"/>
                  <a:pt x="1655" y="10523"/>
                </a:cubicBezTo>
                <a:cubicBezTo>
                  <a:pt x="1822" y="10523"/>
                  <a:pt x="1989" y="10499"/>
                  <a:pt x="2144" y="10451"/>
                </a:cubicBezTo>
                <a:cubicBezTo>
                  <a:pt x="2310" y="10404"/>
                  <a:pt x="2465" y="10344"/>
                  <a:pt x="2608" y="10273"/>
                </a:cubicBezTo>
                <a:cubicBezTo>
                  <a:pt x="2906" y="10130"/>
                  <a:pt x="3179" y="9916"/>
                  <a:pt x="3382" y="9654"/>
                </a:cubicBezTo>
                <a:cubicBezTo>
                  <a:pt x="3406" y="9618"/>
                  <a:pt x="3430" y="9582"/>
                  <a:pt x="3453" y="9546"/>
                </a:cubicBezTo>
                <a:cubicBezTo>
                  <a:pt x="3477" y="9511"/>
                  <a:pt x="3489" y="9475"/>
                  <a:pt x="3513" y="9439"/>
                </a:cubicBezTo>
                <a:lnTo>
                  <a:pt x="3608" y="9213"/>
                </a:lnTo>
                <a:cubicBezTo>
                  <a:pt x="3644" y="9130"/>
                  <a:pt x="3668" y="9058"/>
                  <a:pt x="3691" y="8975"/>
                </a:cubicBezTo>
                <a:cubicBezTo>
                  <a:pt x="3715" y="8892"/>
                  <a:pt x="3739" y="8820"/>
                  <a:pt x="3751" y="8737"/>
                </a:cubicBezTo>
                <a:lnTo>
                  <a:pt x="3787" y="8487"/>
                </a:lnTo>
                <a:cubicBezTo>
                  <a:pt x="3799" y="8451"/>
                  <a:pt x="3799" y="8403"/>
                  <a:pt x="3799" y="8368"/>
                </a:cubicBezTo>
                <a:lnTo>
                  <a:pt x="3799" y="8237"/>
                </a:lnTo>
                <a:lnTo>
                  <a:pt x="3799" y="7987"/>
                </a:lnTo>
                <a:lnTo>
                  <a:pt x="3763" y="7737"/>
                </a:lnTo>
                <a:cubicBezTo>
                  <a:pt x="3751" y="7653"/>
                  <a:pt x="3739" y="7582"/>
                  <a:pt x="3715" y="7499"/>
                </a:cubicBezTo>
                <a:cubicBezTo>
                  <a:pt x="3691" y="7415"/>
                  <a:pt x="3668" y="7332"/>
                  <a:pt x="3644" y="7260"/>
                </a:cubicBezTo>
                <a:cubicBezTo>
                  <a:pt x="3584" y="7094"/>
                  <a:pt x="3537" y="6951"/>
                  <a:pt x="3465" y="6796"/>
                </a:cubicBezTo>
                <a:cubicBezTo>
                  <a:pt x="3203" y="6201"/>
                  <a:pt x="2882" y="5641"/>
                  <a:pt x="2632" y="5046"/>
                </a:cubicBezTo>
                <a:cubicBezTo>
                  <a:pt x="2513" y="4748"/>
                  <a:pt x="2417" y="4451"/>
                  <a:pt x="2334" y="4141"/>
                </a:cubicBezTo>
                <a:cubicBezTo>
                  <a:pt x="2310" y="3986"/>
                  <a:pt x="2275" y="3820"/>
                  <a:pt x="2263" y="3665"/>
                </a:cubicBezTo>
                <a:cubicBezTo>
                  <a:pt x="2251" y="3510"/>
                  <a:pt x="2215" y="3343"/>
                  <a:pt x="2215" y="3189"/>
                </a:cubicBezTo>
                <a:cubicBezTo>
                  <a:pt x="2191" y="2867"/>
                  <a:pt x="2191" y="2546"/>
                  <a:pt x="2227" y="2236"/>
                </a:cubicBezTo>
                <a:cubicBezTo>
                  <a:pt x="2251" y="1915"/>
                  <a:pt x="2334" y="1617"/>
                  <a:pt x="2465" y="1343"/>
                </a:cubicBezTo>
                <a:cubicBezTo>
                  <a:pt x="2537" y="1200"/>
                  <a:pt x="2620" y="1069"/>
                  <a:pt x="2715" y="962"/>
                </a:cubicBezTo>
                <a:cubicBezTo>
                  <a:pt x="2822" y="843"/>
                  <a:pt x="2918" y="736"/>
                  <a:pt x="3037" y="629"/>
                </a:cubicBezTo>
                <a:cubicBezTo>
                  <a:pt x="3275" y="450"/>
                  <a:pt x="3560" y="331"/>
                  <a:pt x="3858" y="283"/>
                </a:cubicBezTo>
                <a:cubicBezTo>
                  <a:pt x="3964" y="267"/>
                  <a:pt x="4071" y="259"/>
                  <a:pt x="4176" y="259"/>
                </a:cubicBezTo>
                <a:cubicBezTo>
                  <a:pt x="4377" y="259"/>
                  <a:pt x="4575" y="288"/>
                  <a:pt x="4763" y="343"/>
                </a:cubicBezTo>
                <a:cubicBezTo>
                  <a:pt x="4906" y="379"/>
                  <a:pt x="5049" y="450"/>
                  <a:pt x="5168" y="533"/>
                </a:cubicBezTo>
                <a:cubicBezTo>
                  <a:pt x="5406" y="712"/>
                  <a:pt x="5608" y="950"/>
                  <a:pt x="5727" y="1236"/>
                </a:cubicBezTo>
                <a:cubicBezTo>
                  <a:pt x="5787" y="1379"/>
                  <a:pt x="5835" y="1522"/>
                  <a:pt x="5870" y="1676"/>
                </a:cubicBezTo>
                <a:cubicBezTo>
                  <a:pt x="5942" y="1986"/>
                  <a:pt x="5989" y="2296"/>
                  <a:pt x="6001" y="2617"/>
                </a:cubicBezTo>
                <a:cubicBezTo>
                  <a:pt x="6025" y="3260"/>
                  <a:pt x="6001" y="3891"/>
                  <a:pt x="5930" y="4534"/>
                </a:cubicBezTo>
                <a:cubicBezTo>
                  <a:pt x="5787" y="5808"/>
                  <a:pt x="5501" y="7082"/>
                  <a:pt x="5346" y="8380"/>
                </a:cubicBezTo>
                <a:cubicBezTo>
                  <a:pt x="5311" y="8701"/>
                  <a:pt x="5287" y="9034"/>
                  <a:pt x="5275" y="9356"/>
                </a:cubicBezTo>
                <a:cubicBezTo>
                  <a:pt x="5251" y="9689"/>
                  <a:pt x="5275" y="10023"/>
                  <a:pt x="5323" y="10356"/>
                </a:cubicBezTo>
                <a:cubicBezTo>
                  <a:pt x="5346" y="10523"/>
                  <a:pt x="5394" y="10689"/>
                  <a:pt x="5454" y="10856"/>
                </a:cubicBezTo>
                <a:cubicBezTo>
                  <a:pt x="5525" y="11023"/>
                  <a:pt x="5620" y="11178"/>
                  <a:pt x="5751" y="11309"/>
                </a:cubicBezTo>
                <a:cubicBezTo>
                  <a:pt x="5882" y="11440"/>
                  <a:pt x="6049" y="11535"/>
                  <a:pt x="6239" y="11582"/>
                </a:cubicBezTo>
                <a:lnTo>
                  <a:pt x="6370" y="11618"/>
                </a:lnTo>
                <a:lnTo>
                  <a:pt x="6501" y="11630"/>
                </a:lnTo>
                <a:lnTo>
                  <a:pt x="6751" y="11654"/>
                </a:lnTo>
                <a:cubicBezTo>
                  <a:pt x="6809" y="11658"/>
                  <a:pt x="6866" y="11660"/>
                  <a:pt x="6924" y="11660"/>
                </a:cubicBezTo>
                <a:cubicBezTo>
                  <a:pt x="7211" y="11660"/>
                  <a:pt x="7495" y="11610"/>
                  <a:pt x="7763" y="11511"/>
                </a:cubicBezTo>
                <a:cubicBezTo>
                  <a:pt x="8097" y="11380"/>
                  <a:pt x="8371" y="11130"/>
                  <a:pt x="8549" y="10809"/>
                </a:cubicBezTo>
                <a:cubicBezTo>
                  <a:pt x="8704" y="10511"/>
                  <a:pt x="8799" y="10166"/>
                  <a:pt x="8835" y="9832"/>
                </a:cubicBezTo>
                <a:cubicBezTo>
                  <a:pt x="8859" y="9499"/>
                  <a:pt x="8859" y="9165"/>
                  <a:pt x="8835" y="8832"/>
                </a:cubicBezTo>
                <a:cubicBezTo>
                  <a:pt x="8764" y="8177"/>
                  <a:pt x="8656" y="7534"/>
                  <a:pt x="8502" y="6891"/>
                </a:cubicBezTo>
                <a:lnTo>
                  <a:pt x="8263" y="5951"/>
                </a:lnTo>
                <a:cubicBezTo>
                  <a:pt x="8228" y="5796"/>
                  <a:pt x="8192" y="5629"/>
                  <a:pt x="8156" y="5486"/>
                </a:cubicBezTo>
                <a:cubicBezTo>
                  <a:pt x="8132" y="5332"/>
                  <a:pt x="8109" y="5177"/>
                  <a:pt x="8109" y="5022"/>
                </a:cubicBezTo>
                <a:cubicBezTo>
                  <a:pt x="8037" y="4391"/>
                  <a:pt x="8109" y="3760"/>
                  <a:pt x="8335" y="3177"/>
                </a:cubicBezTo>
                <a:cubicBezTo>
                  <a:pt x="8454" y="2891"/>
                  <a:pt x="8633" y="2641"/>
                  <a:pt x="8871" y="2450"/>
                </a:cubicBezTo>
                <a:cubicBezTo>
                  <a:pt x="9097" y="2248"/>
                  <a:pt x="9383" y="2129"/>
                  <a:pt x="9680" y="2093"/>
                </a:cubicBezTo>
                <a:cubicBezTo>
                  <a:pt x="9729" y="2089"/>
                  <a:pt x="9778" y="2087"/>
                  <a:pt x="9828" y="2087"/>
                </a:cubicBezTo>
                <a:cubicBezTo>
                  <a:pt x="10079" y="2087"/>
                  <a:pt x="10333" y="2139"/>
                  <a:pt x="10561" y="2248"/>
                </a:cubicBezTo>
                <a:cubicBezTo>
                  <a:pt x="10835" y="2379"/>
                  <a:pt x="11073" y="2581"/>
                  <a:pt x="11252" y="2819"/>
                </a:cubicBezTo>
                <a:cubicBezTo>
                  <a:pt x="11597" y="3343"/>
                  <a:pt x="11752" y="3974"/>
                  <a:pt x="11657" y="4593"/>
                </a:cubicBezTo>
                <a:cubicBezTo>
                  <a:pt x="11585" y="5225"/>
                  <a:pt x="11454" y="5867"/>
                  <a:pt x="11371" y="6510"/>
                </a:cubicBezTo>
                <a:cubicBezTo>
                  <a:pt x="11323" y="6832"/>
                  <a:pt x="11300" y="7165"/>
                  <a:pt x="11288" y="7487"/>
                </a:cubicBezTo>
                <a:cubicBezTo>
                  <a:pt x="11276" y="7820"/>
                  <a:pt x="11311" y="8153"/>
                  <a:pt x="11395" y="8475"/>
                </a:cubicBezTo>
                <a:cubicBezTo>
                  <a:pt x="11478" y="8808"/>
                  <a:pt x="11657" y="9106"/>
                  <a:pt x="11883" y="9356"/>
                </a:cubicBezTo>
                <a:cubicBezTo>
                  <a:pt x="12002" y="9487"/>
                  <a:pt x="12133" y="9594"/>
                  <a:pt x="12288" y="9677"/>
                </a:cubicBezTo>
                <a:cubicBezTo>
                  <a:pt x="12443" y="9761"/>
                  <a:pt x="12609" y="9808"/>
                  <a:pt x="12776" y="9820"/>
                </a:cubicBezTo>
                <a:cubicBezTo>
                  <a:pt x="12816" y="9823"/>
                  <a:pt x="12856" y="9824"/>
                  <a:pt x="12896" y="9824"/>
                </a:cubicBezTo>
                <a:cubicBezTo>
                  <a:pt x="13034" y="9824"/>
                  <a:pt x="13168" y="9807"/>
                  <a:pt x="13288" y="9761"/>
                </a:cubicBezTo>
                <a:cubicBezTo>
                  <a:pt x="13455" y="9713"/>
                  <a:pt x="13609" y="9642"/>
                  <a:pt x="13752" y="9546"/>
                </a:cubicBezTo>
                <a:cubicBezTo>
                  <a:pt x="14026" y="9380"/>
                  <a:pt x="14288" y="9154"/>
                  <a:pt x="14502" y="8904"/>
                </a:cubicBezTo>
                <a:cubicBezTo>
                  <a:pt x="14931" y="8415"/>
                  <a:pt x="15300" y="7868"/>
                  <a:pt x="15574" y="7272"/>
                </a:cubicBezTo>
                <a:cubicBezTo>
                  <a:pt x="15717" y="6987"/>
                  <a:pt x="15848" y="6677"/>
                  <a:pt x="15967" y="6379"/>
                </a:cubicBezTo>
                <a:cubicBezTo>
                  <a:pt x="16074" y="6070"/>
                  <a:pt x="16205" y="5784"/>
                  <a:pt x="16360" y="5498"/>
                </a:cubicBezTo>
                <a:cubicBezTo>
                  <a:pt x="16526" y="5225"/>
                  <a:pt x="16741" y="4974"/>
                  <a:pt x="16991" y="4784"/>
                </a:cubicBezTo>
                <a:cubicBezTo>
                  <a:pt x="17110" y="4689"/>
                  <a:pt x="17253" y="4605"/>
                  <a:pt x="17396" y="4534"/>
                </a:cubicBezTo>
                <a:cubicBezTo>
                  <a:pt x="17550" y="4474"/>
                  <a:pt x="17693" y="4427"/>
                  <a:pt x="17860" y="4403"/>
                </a:cubicBezTo>
                <a:cubicBezTo>
                  <a:pt x="17988" y="4384"/>
                  <a:pt x="18117" y="4374"/>
                  <a:pt x="18245" y="4374"/>
                </a:cubicBezTo>
                <a:cubicBezTo>
                  <a:pt x="18437" y="4374"/>
                  <a:pt x="18627" y="4396"/>
                  <a:pt x="18812" y="4439"/>
                </a:cubicBezTo>
                <a:cubicBezTo>
                  <a:pt x="19134" y="4510"/>
                  <a:pt x="19443" y="4605"/>
                  <a:pt x="19741" y="4736"/>
                </a:cubicBezTo>
                <a:cubicBezTo>
                  <a:pt x="19443" y="4605"/>
                  <a:pt x="19134" y="4486"/>
                  <a:pt x="18824" y="4415"/>
                </a:cubicBezTo>
                <a:cubicBezTo>
                  <a:pt x="18614" y="4360"/>
                  <a:pt x="18398" y="4336"/>
                  <a:pt x="18184" y="4336"/>
                </a:cubicBezTo>
                <a:cubicBezTo>
                  <a:pt x="18071" y="4336"/>
                  <a:pt x="17959" y="4343"/>
                  <a:pt x="17848" y="4355"/>
                </a:cubicBezTo>
                <a:cubicBezTo>
                  <a:pt x="17693" y="4379"/>
                  <a:pt x="17527" y="4427"/>
                  <a:pt x="17372" y="4486"/>
                </a:cubicBezTo>
                <a:cubicBezTo>
                  <a:pt x="17229" y="4558"/>
                  <a:pt x="17086" y="4629"/>
                  <a:pt x="16955" y="4724"/>
                </a:cubicBezTo>
                <a:cubicBezTo>
                  <a:pt x="16681" y="4927"/>
                  <a:pt x="16467" y="5177"/>
                  <a:pt x="16288" y="5463"/>
                </a:cubicBezTo>
                <a:cubicBezTo>
                  <a:pt x="16122" y="5736"/>
                  <a:pt x="15979" y="6034"/>
                  <a:pt x="15872" y="6344"/>
                </a:cubicBezTo>
                <a:cubicBezTo>
                  <a:pt x="15752" y="6641"/>
                  <a:pt x="15622" y="6939"/>
                  <a:pt x="15467" y="7225"/>
                </a:cubicBezTo>
                <a:cubicBezTo>
                  <a:pt x="15181" y="7796"/>
                  <a:pt x="14824" y="8332"/>
                  <a:pt x="14395" y="8808"/>
                </a:cubicBezTo>
                <a:cubicBezTo>
                  <a:pt x="14181" y="9046"/>
                  <a:pt x="13931" y="9249"/>
                  <a:pt x="13657" y="9415"/>
                </a:cubicBezTo>
                <a:cubicBezTo>
                  <a:pt x="13423" y="9572"/>
                  <a:pt x="13136" y="9655"/>
                  <a:pt x="12846" y="9655"/>
                </a:cubicBezTo>
                <a:cubicBezTo>
                  <a:pt x="12827" y="9655"/>
                  <a:pt x="12807" y="9654"/>
                  <a:pt x="12788" y="9654"/>
                </a:cubicBezTo>
                <a:cubicBezTo>
                  <a:pt x="12633" y="9642"/>
                  <a:pt x="12490" y="9594"/>
                  <a:pt x="12359" y="9523"/>
                </a:cubicBezTo>
                <a:cubicBezTo>
                  <a:pt x="12228" y="9451"/>
                  <a:pt x="12109" y="9356"/>
                  <a:pt x="12002" y="9237"/>
                </a:cubicBezTo>
                <a:cubicBezTo>
                  <a:pt x="11800" y="9011"/>
                  <a:pt x="11645" y="8737"/>
                  <a:pt x="11573" y="8427"/>
                </a:cubicBezTo>
                <a:cubicBezTo>
                  <a:pt x="11502" y="8130"/>
                  <a:pt x="11466" y="7808"/>
                  <a:pt x="11478" y="7499"/>
                </a:cubicBezTo>
                <a:cubicBezTo>
                  <a:pt x="11490" y="7177"/>
                  <a:pt x="11526" y="6856"/>
                  <a:pt x="11573" y="6534"/>
                </a:cubicBezTo>
                <a:cubicBezTo>
                  <a:pt x="11657" y="5903"/>
                  <a:pt x="11788" y="5272"/>
                  <a:pt x="11883" y="4617"/>
                </a:cubicBezTo>
                <a:cubicBezTo>
                  <a:pt x="11978" y="3939"/>
                  <a:pt x="11823" y="3248"/>
                  <a:pt x="11442" y="2677"/>
                </a:cubicBezTo>
                <a:cubicBezTo>
                  <a:pt x="11240" y="2403"/>
                  <a:pt x="10978" y="2177"/>
                  <a:pt x="10669" y="2022"/>
                </a:cubicBezTo>
                <a:cubicBezTo>
                  <a:pt x="10407" y="1896"/>
                  <a:pt x="10130" y="1833"/>
                  <a:pt x="9851" y="1833"/>
                </a:cubicBezTo>
                <a:cubicBezTo>
                  <a:pt x="9786" y="1833"/>
                  <a:pt x="9721" y="1836"/>
                  <a:pt x="9656" y="1843"/>
                </a:cubicBezTo>
                <a:cubicBezTo>
                  <a:pt x="9311" y="1879"/>
                  <a:pt x="8978" y="2022"/>
                  <a:pt x="8704" y="2248"/>
                </a:cubicBezTo>
                <a:cubicBezTo>
                  <a:pt x="8442" y="2462"/>
                  <a:pt x="8228" y="2748"/>
                  <a:pt x="8097" y="3069"/>
                </a:cubicBezTo>
                <a:cubicBezTo>
                  <a:pt x="7847" y="3689"/>
                  <a:pt x="7763" y="4367"/>
                  <a:pt x="7835" y="5034"/>
                </a:cubicBezTo>
                <a:cubicBezTo>
                  <a:pt x="7847" y="5201"/>
                  <a:pt x="7859" y="5367"/>
                  <a:pt x="7894" y="5534"/>
                </a:cubicBezTo>
                <a:cubicBezTo>
                  <a:pt x="7930" y="5701"/>
                  <a:pt x="7966" y="5856"/>
                  <a:pt x="8002" y="6022"/>
                </a:cubicBezTo>
                <a:lnTo>
                  <a:pt x="8228" y="6963"/>
                </a:lnTo>
                <a:cubicBezTo>
                  <a:pt x="8383" y="7582"/>
                  <a:pt x="8490" y="8213"/>
                  <a:pt x="8549" y="8856"/>
                </a:cubicBezTo>
                <a:cubicBezTo>
                  <a:pt x="8573" y="9165"/>
                  <a:pt x="8573" y="9487"/>
                  <a:pt x="8549" y="9796"/>
                </a:cubicBezTo>
                <a:cubicBezTo>
                  <a:pt x="8513" y="10106"/>
                  <a:pt x="8430" y="10404"/>
                  <a:pt x="8299" y="10678"/>
                </a:cubicBezTo>
                <a:cubicBezTo>
                  <a:pt x="8156" y="10928"/>
                  <a:pt x="7930" y="11130"/>
                  <a:pt x="7656" y="11237"/>
                </a:cubicBezTo>
                <a:cubicBezTo>
                  <a:pt x="7427" y="11323"/>
                  <a:pt x="7181" y="11363"/>
                  <a:pt x="6940" y="11363"/>
                </a:cubicBezTo>
                <a:cubicBezTo>
                  <a:pt x="6880" y="11363"/>
                  <a:pt x="6822" y="11361"/>
                  <a:pt x="6763" y="11356"/>
                </a:cubicBezTo>
                <a:lnTo>
                  <a:pt x="6525" y="11332"/>
                </a:lnTo>
                <a:lnTo>
                  <a:pt x="6418" y="11320"/>
                </a:lnTo>
                <a:lnTo>
                  <a:pt x="6311" y="11297"/>
                </a:lnTo>
                <a:cubicBezTo>
                  <a:pt x="6180" y="11261"/>
                  <a:pt x="6061" y="11201"/>
                  <a:pt x="5966" y="11106"/>
                </a:cubicBezTo>
                <a:cubicBezTo>
                  <a:pt x="5858" y="10999"/>
                  <a:pt x="5787" y="10880"/>
                  <a:pt x="5727" y="10749"/>
                </a:cubicBezTo>
                <a:cubicBezTo>
                  <a:pt x="5680" y="10594"/>
                  <a:pt x="5632" y="10451"/>
                  <a:pt x="5620" y="10297"/>
                </a:cubicBezTo>
                <a:cubicBezTo>
                  <a:pt x="5561" y="9987"/>
                  <a:pt x="5549" y="9666"/>
                  <a:pt x="5561" y="9356"/>
                </a:cubicBezTo>
                <a:cubicBezTo>
                  <a:pt x="5573" y="9034"/>
                  <a:pt x="5596" y="8725"/>
                  <a:pt x="5644" y="8403"/>
                </a:cubicBezTo>
                <a:cubicBezTo>
                  <a:pt x="5787" y="7118"/>
                  <a:pt x="6061" y="5856"/>
                  <a:pt x="6204" y="4546"/>
                </a:cubicBezTo>
                <a:cubicBezTo>
                  <a:pt x="6275" y="3903"/>
                  <a:pt x="6299" y="3248"/>
                  <a:pt x="6263" y="2593"/>
                </a:cubicBezTo>
                <a:cubicBezTo>
                  <a:pt x="6251" y="2260"/>
                  <a:pt x="6204" y="1926"/>
                  <a:pt x="6132" y="1605"/>
                </a:cubicBezTo>
                <a:cubicBezTo>
                  <a:pt x="6097" y="1438"/>
                  <a:pt x="6037" y="1272"/>
                  <a:pt x="5977" y="1117"/>
                </a:cubicBezTo>
                <a:cubicBezTo>
                  <a:pt x="5835" y="807"/>
                  <a:pt x="5608" y="522"/>
                  <a:pt x="5323" y="319"/>
                </a:cubicBezTo>
                <a:cubicBezTo>
                  <a:pt x="5180" y="224"/>
                  <a:pt x="5025" y="141"/>
                  <a:pt x="4858" y="93"/>
                </a:cubicBezTo>
                <a:cubicBezTo>
                  <a:pt x="4647" y="33"/>
                  <a:pt x="4431" y="1"/>
                  <a:pt x="421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1417925" y="1688261"/>
            <a:ext cx="570185" cy="449339"/>
          </a:xfrm>
          <a:custGeom>
            <a:avLst/>
            <a:gdLst/>
            <a:ahLst/>
            <a:cxnLst/>
            <a:rect l="l" t="t" r="r" b="b"/>
            <a:pathLst>
              <a:path w="14622" h="11523" extrusionOk="0">
                <a:moveTo>
                  <a:pt x="7435" y="3357"/>
                </a:moveTo>
                <a:cubicBezTo>
                  <a:pt x="7461" y="3357"/>
                  <a:pt x="7487" y="3358"/>
                  <a:pt x="7513" y="3359"/>
                </a:cubicBezTo>
                <a:cubicBezTo>
                  <a:pt x="7775" y="3359"/>
                  <a:pt x="8037" y="3394"/>
                  <a:pt x="8275" y="3478"/>
                </a:cubicBezTo>
                <a:cubicBezTo>
                  <a:pt x="8537" y="3549"/>
                  <a:pt x="8775" y="3656"/>
                  <a:pt x="9013" y="3775"/>
                </a:cubicBezTo>
                <a:cubicBezTo>
                  <a:pt x="9187" y="3862"/>
                  <a:pt x="9354" y="3961"/>
                  <a:pt x="9519" y="4069"/>
                </a:cubicBezTo>
                <a:lnTo>
                  <a:pt x="9519" y="4069"/>
                </a:lnTo>
                <a:cubicBezTo>
                  <a:pt x="9563" y="5116"/>
                  <a:pt x="9793" y="6142"/>
                  <a:pt x="9906" y="7169"/>
                </a:cubicBezTo>
                <a:cubicBezTo>
                  <a:pt x="9942" y="7431"/>
                  <a:pt x="9954" y="7693"/>
                  <a:pt x="9942" y="7966"/>
                </a:cubicBezTo>
                <a:cubicBezTo>
                  <a:pt x="9942" y="8228"/>
                  <a:pt x="9906" y="8490"/>
                  <a:pt x="9835" y="8740"/>
                </a:cubicBezTo>
                <a:cubicBezTo>
                  <a:pt x="9763" y="8979"/>
                  <a:pt x="9620" y="9193"/>
                  <a:pt x="9442" y="9371"/>
                </a:cubicBezTo>
                <a:lnTo>
                  <a:pt x="9370" y="9431"/>
                </a:lnTo>
                <a:lnTo>
                  <a:pt x="9287" y="9490"/>
                </a:lnTo>
                <a:cubicBezTo>
                  <a:pt x="9239" y="9526"/>
                  <a:pt x="9180" y="9550"/>
                  <a:pt x="9132" y="9586"/>
                </a:cubicBezTo>
                <a:cubicBezTo>
                  <a:pt x="9073" y="9610"/>
                  <a:pt x="9013" y="9645"/>
                  <a:pt x="8954" y="9669"/>
                </a:cubicBezTo>
                <a:cubicBezTo>
                  <a:pt x="8894" y="9681"/>
                  <a:pt x="8835" y="9705"/>
                  <a:pt x="8787" y="9717"/>
                </a:cubicBezTo>
                <a:cubicBezTo>
                  <a:pt x="8682" y="9736"/>
                  <a:pt x="8579" y="9745"/>
                  <a:pt x="8478" y="9745"/>
                </a:cubicBezTo>
                <a:cubicBezTo>
                  <a:pt x="8325" y="9745"/>
                  <a:pt x="8175" y="9724"/>
                  <a:pt x="8025" y="9681"/>
                </a:cubicBezTo>
                <a:cubicBezTo>
                  <a:pt x="7775" y="9610"/>
                  <a:pt x="7525" y="9514"/>
                  <a:pt x="7299" y="9383"/>
                </a:cubicBezTo>
                <a:cubicBezTo>
                  <a:pt x="6834" y="9133"/>
                  <a:pt x="6430" y="8776"/>
                  <a:pt x="6108" y="8359"/>
                </a:cubicBezTo>
                <a:cubicBezTo>
                  <a:pt x="5489" y="7502"/>
                  <a:pt x="5298" y="6371"/>
                  <a:pt x="5501" y="5335"/>
                </a:cubicBezTo>
                <a:cubicBezTo>
                  <a:pt x="5548" y="5073"/>
                  <a:pt x="5632" y="4823"/>
                  <a:pt x="5727" y="4585"/>
                </a:cubicBezTo>
                <a:cubicBezTo>
                  <a:pt x="5834" y="4347"/>
                  <a:pt x="5977" y="4133"/>
                  <a:pt x="6156" y="3942"/>
                </a:cubicBezTo>
                <a:cubicBezTo>
                  <a:pt x="6239" y="3847"/>
                  <a:pt x="6334" y="3764"/>
                  <a:pt x="6441" y="3680"/>
                </a:cubicBezTo>
                <a:cubicBezTo>
                  <a:pt x="6489" y="3656"/>
                  <a:pt x="6549" y="3621"/>
                  <a:pt x="6596" y="3585"/>
                </a:cubicBezTo>
                <a:lnTo>
                  <a:pt x="6680" y="3537"/>
                </a:lnTo>
                <a:lnTo>
                  <a:pt x="6763" y="3502"/>
                </a:lnTo>
                <a:cubicBezTo>
                  <a:pt x="6977" y="3405"/>
                  <a:pt x="7201" y="3357"/>
                  <a:pt x="7435" y="3357"/>
                </a:cubicBezTo>
                <a:close/>
                <a:moveTo>
                  <a:pt x="12290" y="1"/>
                </a:moveTo>
                <a:cubicBezTo>
                  <a:pt x="12210" y="1"/>
                  <a:pt x="12130" y="5"/>
                  <a:pt x="12049" y="13"/>
                </a:cubicBezTo>
                <a:cubicBezTo>
                  <a:pt x="11478" y="85"/>
                  <a:pt x="10954" y="358"/>
                  <a:pt x="10561" y="787"/>
                </a:cubicBezTo>
                <a:cubicBezTo>
                  <a:pt x="10156" y="1192"/>
                  <a:pt x="9870" y="1680"/>
                  <a:pt x="9704" y="2228"/>
                </a:cubicBezTo>
                <a:cubicBezTo>
                  <a:pt x="9573" y="2716"/>
                  <a:pt x="9503" y="3224"/>
                  <a:pt x="9509" y="3744"/>
                </a:cubicBezTo>
                <a:lnTo>
                  <a:pt x="9509" y="3744"/>
                </a:lnTo>
                <a:cubicBezTo>
                  <a:pt x="9390" y="3671"/>
                  <a:pt x="9269" y="3603"/>
                  <a:pt x="9144" y="3537"/>
                </a:cubicBezTo>
                <a:cubicBezTo>
                  <a:pt x="8894" y="3406"/>
                  <a:pt x="8632" y="3287"/>
                  <a:pt x="8370" y="3204"/>
                </a:cubicBezTo>
                <a:cubicBezTo>
                  <a:pt x="8096" y="3121"/>
                  <a:pt x="7811" y="3073"/>
                  <a:pt x="7513" y="3073"/>
                </a:cubicBezTo>
                <a:cubicBezTo>
                  <a:pt x="7487" y="3072"/>
                  <a:pt x="7461" y="3071"/>
                  <a:pt x="7435" y="3071"/>
                </a:cubicBezTo>
                <a:cubicBezTo>
                  <a:pt x="6868" y="3071"/>
                  <a:pt x="6329" y="3319"/>
                  <a:pt x="5953" y="3740"/>
                </a:cubicBezTo>
                <a:cubicBezTo>
                  <a:pt x="5751" y="3954"/>
                  <a:pt x="5584" y="4204"/>
                  <a:pt x="5465" y="4466"/>
                </a:cubicBezTo>
                <a:cubicBezTo>
                  <a:pt x="5358" y="4728"/>
                  <a:pt x="5263" y="5002"/>
                  <a:pt x="5215" y="5276"/>
                </a:cubicBezTo>
                <a:cubicBezTo>
                  <a:pt x="5108" y="5835"/>
                  <a:pt x="5108" y="6407"/>
                  <a:pt x="5215" y="6966"/>
                </a:cubicBezTo>
                <a:cubicBezTo>
                  <a:pt x="5322" y="7526"/>
                  <a:pt x="5548" y="8062"/>
                  <a:pt x="5882" y="8526"/>
                </a:cubicBezTo>
                <a:cubicBezTo>
                  <a:pt x="6227" y="8979"/>
                  <a:pt x="6668" y="9360"/>
                  <a:pt x="7168" y="9633"/>
                </a:cubicBezTo>
                <a:cubicBezTo>
                  <a:pt x="7418" y="9764"/>
                  <a:pt x="7680" y="9871"/>
                  <a:pt x="7965" y="9943"/>
                </a:cubicBezTo>
                <a:cubicBezTo>
                  <a:pt x="8137" y="9986"/>
                  <a:pt x="8313" y="10007"/>
                  <a:pt x="8488" y="10007"/>
                </a:cubicBezTo>
                <a:cubicBezTo>
                  <a:pt x="8604" y="10007"/>
                  <a:pt x="8720" y="9998"/>
                  <a:pt x="8835" y="9979"/>
                </a:cubicBezTo>
                <a:cubicBezTo>
                  <a:pt x="8906" y="9967"/>
                  <a:pt x="8989" y="9943"/>
                  <a:pt x="9061" y="9907"/>
                </a:cubicBezTo>
                <a:cubicBezTo>
                  <a:pt x="9120" y="9883"/>
                  <a:pt x="9192" y="9848"/>
                  <a:pt x="9251" y="9812"/>
                </a:cubicBezTo>
                <a:cubicBezTo>
                  <a:pt x="9323" y="9788"/>
                  <a:pt x="9382" y="9741"/>
                  <a:pt x="9442" y="9705"/>
                </a:cubicBezTo>
                <a:cubicBezTo>
                  <a:pt x="9478" y="9681"/>
                  <a:pt x="9501" y="9657"/>
                  <a:pt x="9537" y="9645"/>
                </a:cubicBezTo>
                <a:lnTo>
                  <a:pt x="9620" y="9562"/>
                </a:lnTo>
                <a:cubicBezTo>
                  <a:pt x="9835" y="9360"/>
                  <a:pt x="10001" y="9109"/>
                  <a:pt x="10085" y="8824"/>
                </a:cubicBezTo>
                <a:cubicBezTo>
                  <a:pt x="10168" y="8550"/>
                  <a:pt x="10204" y="8264"/>
                  <a:pt x="10204" y="7966"/>
                </a:cubicBezTo>
                <a:cubicBezTo>
                  <a:pt x="10216" y="7693"/>
                  <a:pt x="10192" y="7407"/>
                  <a:pt x="10156" y="7133"/>
                </a:cubicBezTo>
                <a:cubicBezTo>
                  <a:pt x="10050" y="6157"/>
                  <a:pt x="9831" y="5201"/>
                  <a:pt x="9759" y="4238"/>
                </a:cubicBezTo>
                <a:lnTo>
                  <a:pt x="9759" y="4238"/>
                </a:lnTo>
                <a:cubicBezTo>
                  <a:pt x="9943" y="4389"/>
                  <a:pt x="10126" y="4543"/>
                  <a:pt x="10299" y="4716"/>
                </a:cubicBezTo>
                <a:cubicBezTo>
                  <a:pt x="10668" y="5109"/>
                  <a:pt x="10966" y="5550"/>
                  <a:pt x="11192" y="6038"/>
                </a:cubicBezTo>
                <a:cubicBezTo>
                  <a:pt x="11430" y="6514"/>
                  <a:pt x="11573" y="7038"/>
                  <a:pt x="11633" y="7562"/>
                </a:cubicBezTo>
                <a:cubicBezTo>
                  <a:pt x="11680" y="8097"/>
                  <a:pt x="11609" y="8633"/>
                  <a:pt x="11418" y="9121"/>
                </a:cubicBezTo>
                <a:cubicBezTo>
                  <a:pt x="11216" y="9621"/>
                  <a:pt x="10882" y="10050"/>
                  <a:pt x="10466" y="10360"/>
                </a:cubicBezTo>
                <a:cubicBezTo>
                  <a:pt x="10037" y="10681"/>
                  <a:pt x="9549" y="10919"/>
                  <a:pt x="9025" y="11062"/>
                </a:cubicBezTo>
                <a:cubicBezTo>
                  <a:pt x="8513" y="11217"/>
                  <a:pt x="7977" y="11312"/>
                  <a:pt x="7430" y="11336"/>
                </a:cubicBezTo>
                <a:cubicBezTo>
                  <a:pt x="7287" y="11344"/>
                  <a:pt x="7144" y="11348"/>
                  <a:pt x="7001" y="11348"/>
                </a:cubicBezTo>
                <a:cubicBezTo>
                  <a:pt x="6061" y="11348"/>
                  <a:pt x="5128" y="11178"/>
                  <a:pt x="4239" y="10848"/>
                </a:cubicBezTo>
                <a:cubicBezTo>
                  <a:pt x="3727" y="10657"/>
                  <a:pt x="3251" y="10395"/>
                  <a:pt x="2810" y="10086"/>
                </a:cubicBezTo>
                <a:cubicBezTo>
                  <a:pt x="2370" y="9764"/>
                  <a:pt x="1965" y="9395"/>
                  <a:pt x="1608" y="8979"/>
                </a:cubicBezTo>
                <a:cubicBezTo>
                  <a:pt x="893" y="8145"/>
                  <a:pt x="357" y="7181"/>
                  <a:pt x="0" y="6145"/>
                </a:cubicBezTo>
                <a:lnTo>
                  <a:pt x="0" y="6145"/>
                </a:lnTo>
                <a:cubicBezTo>
                  <a:pt x="334" y="7193"/>
                  <a:pt x="857" y="8169"/>
                  <a:pt x="1560" y="9026"/>
                </a:cubicBezTo>
                <a:cubicBezTo>
                  <a:pt x="1905" y="9455"/>
                  <a:pt x="2310" y="9836"/>
                  <a:pt x="2751" y="10169"/>
                </a:cubicBezTo>
                <a:cubicBezTo>
                  <a:pt x="3191" y="10502"/>
                  <a:pt x="3679" y="10776"/>
                  <a:pt x="4191" y="10979"/>
                </a:cubicBezTo>
                <a:cubicBezTo>
                  <a:pt x="5118" y="11341"/>
                  <a:pt x="6102" y="11522"/>
                  <a:pt x="7101" y="11522"/>
                </a:cubicBezTo>
                <a:cubicBezTo>
                  <a:pt x="7218" y="11522"/>
                  <a:pt x="7336" y="11520"/>
                  <a:pt x="7453" y="11515"/>
                </a:cubicBezTo>
                <a:cubicBezTo>
                  <a:pt x="8013" y="11491"/>
                  <a:pt x="8561" y="11407"/>
                  <a:pt x="9097" y="11264"/>
                </a:cubicBezTo>
                <a:cubicBezTo>
                  <a:pt x="9644" y="11122"/>
                  <a:pt x="10156" y="10872"/>
                  <a:pt x="10609" y="10538"/>
                </a:cubicBezTo>
                <a:cubicBezTo>
                  <a:pt x="11073" y="10205"/>
                  <a:pt x="11430" y="9752"/>
                  <a:pt x="11656" y="9217"/>
                </a:cubicBezTo>
                <a:cubicBezTo>
                  <a:pt x="11859" y="8693"/>
                  <a:pt x="11942" y="8121"/>
                  <a:pt x="11895" y="7550"/>
                </a:cubicBezTo>
                <a:cubicBezTo>
                  <a:pt x="11835" y="6990"/>
                  <a:pt x="11680" y="6442"/>
                  <a:pt x="11442" y="5931"/>
                </a:cubicBezTo>
                <a:cubicBezTo>
                  <a:pt x="11204" y="5419"/>
                  <a:pt x="10894" y="4942"/>
                  <a:pt x="10501" y="4537"/>
                </a:cubicBezTo>
                <a:cubicBezTo>
                  <a:pt x="10299" y="4335"/>
                  <a:pt x="10097" y="4145"/>
                  <a:pt x="9859" y="3978"/>
                </a:cubicBezTo>
                <a:cubicBezTo>
                  <a:pt x="9819" y="3949"/>
                  <a:pt x="9780" y="3921"/>
                  <a:pt x="9740" y="3893"/>
                </a:cubicBezTo>
                <a:lnTo>
                  <a:pt x="9740" y="3893"/>
                </a:lnTo>
                <a:cubicBezTo>
                  <a:pt x="9740" y="3890"/>
                  <a:pt x="9740" y="3886"/>
                  <a:pt x="9739" y="3883"/>
                </a:cubicBezTo>
                <a:cubicBezTo>
                  <a:pt x="9716" y="3347"/>
                  <a:pt x="9763" y="2799"/>
                  <a:pt x="9906" y="2287"/>
                </a:cubicBezTo>
                <a:cubicBezTo>
                  <a:pt x="10049" y="1775"/>
                  <a:pt x="10323" y="1299"/>
                  <a:pt x="10692" y="918"/>
                </a:cubicBezTo>
                <a:cubicBezTo>
                  <a:pt x="11049" y="513"/>
                  <a:pt x="11537" y="251"/>
                  <a:pt x="12061" y="168"/>
                </a:cubicBezTo>
                <a:cubicBezTo>
                  <a:pt x="12145" y="159"/>
                  <a:pt x="12229" y="154"/>
                  <a:pt x="12312" y="154"/>
                </a:cubicBezTo>
                <a:cubicBezTo>
                  <a:pt x="12762" y="154"/>
                  <a:pt x="13200" y="290"/>
                  <a:pt x="13561" y="561"/>
                </a:cubicBezTo>
                <a:cubicBezTo>
                  <a:pt x="14002" y="858"/>
                  <a:pt x="14323" y="1323"/>
                  <a:pt x="14454" y="1847"/>
                </a:cubicBezTo>
                <a:cubicBezTo>
                  <a:pt x="14514" y="2109"/>
                  <a:pt x="14514" y="2371"/>
                  <a:pt x="14466" y="2632"/>
                </a:cubicBezTo>
                <a:cubicBezTo>
                  <a:pt x="14454" y="2704"/>
                  <a:pt x="14442" y="2763"/>
                  <a:pt x="14419" y="2835"/>
                </a:cubicBezTo>
                <a:cubicBezTo>
                  <a:pt x="14395" y="2894"/>
                  <a:pt x="14371" y="2954"/>
                  <a:pt x="14347" y="3025"/>
                </a:cubicBezTo>
                <a:cubicBezTo>
                  <a:pt x="14300" y="3144"/>
                  <a:pt x="14204" y="3240"/>
                  <a:pt x="14097" y="3323"/>
                </a:cubicBezTo>
                <a:cubicBezTo>
                  <a:pt x="13883" y="3466"/>
                  <a:pt x="13621" y="3561"/>
                  <a:pt x="13359" y="3585"/>
                </a:cubicBezTo>
                <a:cubicBezTo>
                  <a:pt x="13274" y="3596"/>
                  <a:pt x="13189" y="3601"/>
                  <a:pt x="13105" y="3601"/>
                </a:cubicBezTo>
                <a:cubicBezTo>
                  <a:pt x="12917" y="3601"/>
                  <a:pt x="12730" y="3575"/>
                  <a:pt x="12549" y="3525"/>
                </a:cubicBezTo>
                <a:cubicBezTo>
                  <a:pt x="12287" y="3454"/>
                  <a:pt x="12049" y="3311"/>
                  <a:pt x="11859" y="3109"/>
                </a:cubicBezTo>
                <a:cubicBezTo>
                  <a:pt x="11775" y="3013"/>
                  <a:pt x="11704" y="2894"/>
                  <a:pt x="11644" y="2775"/>
                </a:cubicBezTo>
                <a:cubicBezTo>
                  <a:pt x="11586" y="2646"/>
                  <a:pt x="11550" y="2516"/>
                  <a:pt x="11538" y="2375"/>
                </a:cubicBezTo>
                <a:lnTo>
                  <a:pt x="11538" y="2375"/>
                </a:lnTo>
                <a:cubicBezTo>
                  <a:pt x="11550" y="2516"/>
                  <a:pt x="11585" y="2646"/>
                  <a:pt x="11633" y="2775"/>
                </a:cubicBezTo>
                <a:cubicBezTo>
                  <a:pt x="11680" y="2906"/>
                  <a:pt x="11764" y="3025"/>
                  <a:pt x="11847" y="3121"/>
                </a:cubicBezTo>
                <a:cubicBezTo>
                  <a:pt x="12025" y="3335"/>
                  <a:pt x="12276" y="3490"/>
                  <a:pt x="12537" y="3573"/>
                </a:cubicBezTo>
                <a:cubicBezTo>
                  <a:pt x="12736" y="3636"/>
                  <a:pt x="12948" y="3665"/>
                  <a:pt x="13158" y="3665"/>
                </a:cubicBezTo>
                <a:cubicBezTo>
                  <a:pt x="13225" y="3665"/>
                  <a:pt x="13293" y="3662"/>
                  <a:pt x="13359" y="3656"/>
                </a:cubicBezTo>
                <a:cubicBezTo>
                  <a:pt x="13645" y="3633"/>
                  <a:pt x="13919" y="3537"/>
                  <a:pt x="14157" y="3383"/>
                </a:cubicBezTo>
                <a:cubicBezTo>
                  <a:pt x="14276" y="3311"/>
                  <a:pt x="14371" y="3192"/>
                  <a:pt x="14431" y="3061"/>
                </a:cubicBezTo>
                <a:cubicBezTo>
                  <a:pt x="14454" y="3002"/>
                  <a:pt x="14490" y="2942"/>
                  <a:pt x="14514" y="2871"/>
                </a:cubicBezTo>
                <a:cubicBezTo>
                  <a:pt x="14526" y="2799"/>
                  <a:pt x="14550" y="2728"/>
                  <a:pt x="14562" y="2668"/>
                </a:cubicBezTo>
                <a:cubicBezTo>
                  <a:pt x="14621" y="2382"/>
                  <a:pt x="14621" y="2097"/>
                  <a:pt x="14562" y="1823"/>
                </a:cubicBezTo>
                <a:cubicBezTo>
                  <a:pt x="14442" y="1275"/>
                  <a:pt x="14121" y="775"/>
                  <a:pt x="13657" y="442"/>
                </a:cubicBezTo>
                <a:cubicBezTo>
                  <a:pt x="13258" y="155"/>
                  <a:pt x="12779" y="1"/>
                  <a:pt x="1229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txBox="1">
            <a:spLocks noGrp="1"/>
          </p:cNvSpPr>
          <p:nvPr>
            <p:ph type="title"/>
          </p:nvPr>
        </p:nvSpPr>
        <p:spPr>
          <a:xfrm>
            <a:off x="758775" y="627854"/>
            <a:ext cx="7626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People –System Involved</a:t>
            </a:r>
            <a:endParaRPr dirty="0">
              <a:solidFill>
                <a:schemeClr val="accent2"/>
              </a:solidFill>
            </a:endParaRPr>
          </a:p>
        </p:txBody>
      </p:sp>
      <p:sp>
        <p:nvSpPr>
          <p:cNvPr id="796" name="Google Shape;796;p38"/>
          <p:cNvSpPr txBox="1">
            <a:spLocks noGrp="1"/>
          </p:cNvSpPr>
          <p:nvPr>
            <p:ph type="title" idx="2"/>
          </p:nvPr>
        </p:nvSpPr>
        <p:spPr>
          <a:xfrm>
            <a:off x="3955364" y="1759650"/>
            <a:ext cx="12333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797" name="Google Shape;797;p38"/>
          <p:cNvSpPr txBox="1">
            <a:spLocks noGrp="1"/>
          </p:cNvSpPr>
          <p:nvPr>
            <p:ph type="title" idx="3"/>
          </p:nvPr>
        </p:nvSpPr>
        <p:spPr>
          <a:xfrm>
            <a:off x="3255313" y="2291250"/>
            <a:ext cx="26334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Application</a:t>
            </a:r>
            <a:endParaRPr dirty="0"/>
          </a:p>
        </p:txBody>
      </p:sp>
      <p:sp>
        <p:nvSpPr>
          <p:cNvPr id="798" name="Google Shape;798;p38"/>
          <p:cNvSpPr txBox="1">
            <a:spLocks noGrp="1"/>
          </p:cNvSpPr>
          <p:nvPr>
            <p:ph type="title" idx="4"/>
          </p:nvPr>
        </p:nvSpPr>
        <p:spPr>
          <a:xfrm>
            <a:off x="3312610" y="2746650"/>
            <a:ext cx="2555533" cy="11212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Our website will choose the delivery boy to pick the customers cloth  and the measurement.</a:t>
            </a:r>
            <a:endParaRPr dirty="0"/>
          </a:p>
        </p:txBody>
      </p:sp>
      <p:sp>
        <p:nvSpPr>
          <p:cNvPr id="799" name="Google Shape;799;p38"/>
          <p:cNvSpPr txBox="1">
            <a:spLocks noGrp="1"/>
          </p:cNvSpPr>
          <p:nvPr>
            <p:ph type="title" idx="5"/>
          </p:nvPr>
        </p:nvSpPr>
        <p:spPr>
          <a:xfrm>
            <a:off x="1206280" y="1759650"/>
            <a:ext cx="12333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800" name="Google Shape;800;p38"/>
          <p:cNvSpPr txBox="1">
            <a:spLocks noGrp="1"/>
          </p:cNvSpPr>
          <p:nvPr>
            <p:ph type="title" idx="6"/>
          </p:nvPr>
        </p:nvSpPr>
        <p:spPr>
          <a:xfrm>
            <a:off x="506125" y="2291250"/>
            <a:ext cx="26337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User</a:t>
            </a:r>
            <a:endParaRPr dirty="0"/>
          </a:p>
        </p:txBody>
      </p:sp>
      <p:sp>
        <p:nvSpPr>
          <p:cNvPr id="801" name="Google Shape;801;p38"/>
          <p:cNvSpPr txBox="1">
            <a:spLocks noGrp="1"/>
          </p:cNvSpPr>
          <p:nvPr>
            <p:ph type="title" idx="7"/>
          </p:nvPr>
        </p:nvSpPr>
        <p:spPr>
          <a:xfrm>
            <a:off x="563525" y="2746650"/>
            <a:ext cx="2518800" cy="9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will sign up and place order choosing the (nearby) tailor.</a:t>
            </a:r>
            <a:endParaRPr dirty="0"/>
          </a:p>
        </p:txBody>
      </p:sp>
      <p:sp>
        <p:nvSpPr>
          <p:cNvPr id="802" name="Google Shape;802;p38"/>
          <p:cNvSpPr txBox="1">
            <a:spLocks noGrp="1"/>
          </p:cNvSpPr>
          <p:nvPr>
            <p:ph type="title" idx="8"/>
          </p:nvPr>
        </p:nvSpPr>
        <p:spPr>
          <a:xfrm>
            <a:off x="6704447" y="1759650"/>
            <a:ext cx="1233300" cy="53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803" name="Google Shape;803;p38"/>
          <p:cNvSpPr txBox="1">
            <a:spLocks noGrp="1"/>
          </p:cNvSpPr>
          <p:nvPr>
            <p:ph type="title" idx="9"/>
          </p:nvPr>
        </p:nvSpPr>
        <p:spPr>
          <a:xfrm>
            <a:off x="6004325" y="2291250"/>
            <a:ext cx="2633400" cy="53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Tailor</a:t>
            </a:r>
            <a:endParaRPr dirty="0"/>
          </a:p>
        </p:txBody>
      </p:sp>
      <p:sp>
        <p:nvSpPr>
          <p:cNvPr id="804" name="Google Shape;804;p38"/>
          <p:cNvSpPr txBox="1">
            <a:spLocks noGrp="1"/>
          </p:cNvSpPr>
          <p:nvPr>
            <p:ph type="title" idx="13"/>
          </p:nvPr>
        </p:nvSpPr>
        <p:spPr>
          <a:xfrm>
            <a:off x="6061698" y="2746650"/>
            <a:ext cx="2518800" cy="9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Tailor will be registered in the website and they can approve the order.</a:t>
            </a:r>
            <a:endParaRPr dirty="0"/>
          </a:p>
        </p:txBody>
      </p:sp>
      <p:sp>
        <p:nvSpPr>
          <p:cNvPr id="805" name="Google Shape;805;p38"/>
          <p:cNvSpPr/>
          <p:nvPr/>
        </p:nvSpPr>
        <p:spPr>
          <a:xfrm rot="8619804">
            <a:off x="682947" y="918058"/>
            <a:ext cx="4200" cy="14736"/>
          </a:xfrm>
          <a:custGeom>
            <a:avLst/>
            <a:gdLst/>
            <a:ahLst/>
            <a:cxnLst/>
            <a:rect l="l" t="t" r="r" b="b"/>
            <a:pathLst>
              <a:path w="112" h="393" extrusionOk="0">
                <a:moveTo>
                  <a:pt x="20" y="0"/>
                </a:moveTo>
                <a:cubicBezTo>
                  <a:pt x="8" y="0"/>
                  <a:pt x="1" y="47"/>
                  <a:pt x="5" y="183"/>
                </a:cubicBezTo>
                <a:cubicBezTo>
                  <a:pt x="7" y="120"/>
                  <a:pt x="11" y="96"/>
                  <a:pt x="17" y="96"/>
                </a:cubicBezTo>
                <a:cubicBezTo>
                  <a:pt x="38" y="96"/>
                  <a:pt x="78" y="393"/>
                  <a:pt x="98" y="393"/>
                </a:cubicBezTo>
                <a:cubicBezTo>
                  <a:pt x="106" y="393"/>
                  <a:pt x="112" y="347"/>
                  <a:pt x="112" y="219"/>
                </a:cubicBezTo>
                <a:lnTo>
                  <a:pt x="112" y="219"/>
                </a:lnTo>
                <a:cubicBezTo>
                  <a:pt x="111" y="221"/>
                  <a:pt x="110" y="222"/>
                  <a:pt x="110" y="222"/>
                </a:cubicBezTo>
                <a:cubicBezTo>
                  <a:pt x="97" y="222"/>
                  <a:pt x="47" y="0"/>
                  <a:pt x="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8"/>
          <p:cNvSpPr/>
          <p:nvPr/>
        </p:nvSpPr>
        <p:spPr>
          <a:xfrm rot="8619804">
            <a:off x="576127" y="989182"/>
            <a:ext cx="487" cy="675"/>
          </a:xfrm>
          <a:custGeom>
            <a:avLst/>
            <a:gdLst/>
            <a:ahLst/>
            <a:cxnLst/>
            <a:rect l="l" t="t" r="r" b="b"/>
            <a:pathLst>
              <a:path w="13" h="18" extrusionOk="0">
                <a:moveTo>
                  <a:pt x="1" y="0"/>
                </a:moveTo>
                <a:cubicBezTo>
                  <a:pt x="1" y="9"/>
                  <a:pt x="7" y="17"/>
                  <a:pt x="10" y="17"/>
                </a:cubicBezTo>
                <a:cubicBezTo>
                  <a:pt x="12" y="17"/>
                  <a:pt x="13" y="16"/>
                  <a:pt x="13" y="12"/>
                </a:cubicBezTo>
                <a:cubicBezTo>
                  <a:pt x="13" y="12"/>
                  <a:pt x="13"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8"/>
          <p:cNvSpPr/>
          <p:nvPr/>
        </p:nvSpPr>
        <p:spPr>
          <a:xfrm rot="8619804">
            <a:off x="572772" y="980222"/>
            <a:ext cx="487" cy="487"/>
          </a:xfrm>
          <a:custGeom>
            <a:avLst/>
            <a:gdLst/>
            <a:ahLst/>
            <a:cxnLst/>
            <a:rect l="l" t="t" r="r" b="b"/>
            <a:pathLst>
              <a:path w="13" h="13" extrusionOk="0">
                <a:moveTo>
                  <a:pt x="12" y="0"/>
                </a:moveTo>
                <a:cubicBezTo>
                  <a:pt x="12" y="0"/>
                  <a:pt x="0" y="12"/>
                  <a:pt x="12" y="12"/>
                </a:cubicBezTo>
                <a:lnTo>
                  <a:pt x="1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8"/>
          <p:cNvSpPr/>
          <p:nvPr/>
        </p:nvSpPr>
        <p:spPr>
          <a:xfrm rot="8619804">
            <a:off x="565043" y="964474"/>
            <a:ext cx="37" cy="487"/>
          </a:xfrm>
          <a:custGeom>
            <a:avLst/>
            <a:gdLst/>
            <a:ahLst/>
            <a:cxnLst/>
            <a:rect l="l" t="t" r="r" b="b"/>
            <a:pathLst>
              <a:path w="1" h="13" extrusionOk="0">
                <a:moveTo>
                  <a:pt x="1" y="13"/>
                </a:moveTo>
                <a:lnTo>
                  <a:pt x="1" y="13"/>
                </a:lnTo>
                <a:cubicBezTo>
                  <a:pt x="1" y="1"/>
                  <a:pt x="1" y="13"/>
                  <a:pt x="1" y="1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rot="8619804">
            <a:off x="500108" y="828772"/>
            <a:ext cx="4500" cy="1987"/>
          </a:xfrm>
          <a:custGeom>
            <a:avLst/>
            <a:gdLst/>
            <a:ahLst/>
            <a:cxnLst/>
            <a:rect l="l" t="t" r="r" b="b"/>
            <a:pathLst>
              <a:path w="120" h="53" extrusionOk="0">
                <a:moveTo>
                  <a:pt x="33" y="0"/>
                </a:moveTo>
                <a:cubicBezTo>
                  <a:pt x="19" y="0"/>
                  <a:pt x="8" y="6"/>
                  <a:pt x="1" y="24"/>
                </a:cubicBezTo>
                <a:cubicBezTo>
                  <a:pt x="8" y="16"/>
                  <a:pt x="15" y="13"/>
                  <a:pt x="21" y="13"/>
                </a:cubicBezTo>
                <a:cubicBezTo>
                  <a:pt x="44" y="13"/>
                  <a:pt x="58" y="53"/>
                  <a:pt x="82" y="53"/>
                </a:cubicBezTo>
                <a:cubicBezTo>
                  <a:pt x="93" y="53"/>
                  <a:pt x="105" y="45"/>
                  <a:pt x="120" y="24"/>
                </a:cubicBezTo>
                <a:lnTo>
                  <a:pt x="120" y="24"/>
                </a:lnTo>
                <a:cubicBezTo>
                  <a:pt x="118" y="25"/>
                  <a:pt x="116" y="25"/>
                  <a:pt x="113" y="25"/>
                </a:cubicBezTo>
                <a:cubicBezTo>
                  <a:pt x="94" y="25"/>
                  <a:pt x="60"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rot="8619804">
            <a:off x="522207" y="916435"/>
            <a:ext cx="937" cy="937"/>
          </a:xfrm>
          <a:custGeom>
            <a:avLst/>
            <a:gdLst/>
            <a:ahLst/>
            <a:cxnLst/>
            <a:rect l="l" t="t" r="r" b="b"/>
            <a:pathLst>
              <a:path w="25" h="25" extrusionOk="0">
                <a:moveTo>
                  <a:pt x="25" y="0"/>
                </a:moveTo>
                <a:lnTo>
                  <a:pt x="1" y="24"/>
                </a:lnTo>
                <a:cubicBezTo>
                  <a:pt x="13" y="24"/>
                  <a:pt x="25" y="12"/>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rot="8619804">
            <a:off x="506450" y="931492"/>
            <a:ext cx="1350" cy="3150"/>
          </a:xfrm>
          <a:custGeom>
            <a:avLst/>
            <a:gdLst/>
            <a:ahLst/>
            <a:cxnLst/>
            <a:rect l="l" t="t" r="r" b="b"/>
            <a:pathLst>
              <a:path w="36" h="84" extrusionOk="0">
                <a:moveTo>
                  <a:pt x="36" y="0"/>
                </a:moveTo>
                <a:cubicBezTo>
                  <a:pt x="24" y="36"/>
                  <a:pt x="12" y="60"/>
                  <a:pt x="0" y="84"/>
                </a:cubicBezTo>
                <a:cubicBezTo>
                  <a:pt x="12" y="60"/>
                  <a:pt x="24" y="36"/>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rot="8619804">
            <a:off x="504916" y="921319"/>
            <a:ext cx="2737" cy="900"/>
          </a:xfrm>
          <a:custGeom>
            <a:avLst/>
            <a:gdLst/>
            <a:ahLst/>
            <a:cxnLst/>
            <a:rect l="l" t="t" r="r" b="b"/>
            <a:pathLst>
              <a:path w="73" h="24" extrusionOk="0">
                <a:moveTo>
                  <a:pt x="72" y="0"/>
                </a:moveTo>
                <a:cubicBezTo>
                  <a:pt x="36" y="0"/>
                  <a:pt x="1" y="0"/>
                  <a:pt x="24" y="24"/>
                </a:cubicBezTo>
                <a:lnTo>
                  <a:pt x="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8"/>
          <p:cNvSpPr/>
          <p:nvPr/>
        </p:nvSpPr>
        <p:spPr>
          <a:xfrm rot="8619804">
            <a:off x="415322" y="754090"/>
            <a:ext cx="487" cy="487"/>
          </a:xfrm>
          <a:custGeom>
            <a:avLst/>
            <a:gdLst/>
            <a:ahLst/>
            <a:cxnLst/>
            <a:rect l="l" t="t" r="r" b="b"/>
            <a:pathLst>
              <a:path w="13" h="13" extrusionOk="0">
                <a:moveTo>
                  <a:pt x="1" y="1"/>
                </a:moveTo>
                <a:lnTo>
                  <a:pt x="13" y="12"/>
                </a:lnTo>
                <a:cubicBezTo>
                  <a:pt x="13" y="1"/>
                  <a:pt x="13"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rot="8619804">
            <a:off x="542759" y="968559"/>
            <a:ext cx="487" cy="937"/>
          </a:xfrm>
          <a:custGeom>
            <a:avLst/>
            <a:gdLst/>
            <a:ahLst/>
            <a:cxnLst/>
            <a:rect l="l" t="t" r="r" b="b"/>
            <a:pathLst>
              <a:path w="13" h="25" extrusionOk="0">
                <a:moveTo>
                  <a:pt x="1" y="1"/>
                </a:moveTo>
                <a:cubicBezTo>
                  <a:pt x="13" y="25"/>
                  <a:pt x="1" y="1"/>
                  <a:pt x="1" y="1"/>
                </a:cubicBezTo>
                <a:cubicBezTo>
                  <a:pt x="1" y="1"/>
                  <a:pt x="1" y="1"/>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rot="8619804">
            <a:off x="570303" y="997359"/>
            <a:ext cx="1387" cy="1350"/>
          </a:xfrm>
          <a:custGeom>
            <a:avLst/>
            <a:gdLst/>
            <a:ahLst/>
            <a:cxnLst/>
            <a:rect l="l" t="t" r="r" b="b"/>
            <a:pathLst>
              <a:path w="37" h="36" extrusionOk="0">
                <a:moveTo>
                  <a:pt x="1" y="0"/>
                </a:moveTo>
                <a:cubicBezTo>
                  <a:pt x="13" y="12"/>
                  <a:pt x="25" y="24"/>
                  <a:pt x="37" y="36"/>
                </a:cubicBezTo>
                <a:cubicBezTo>
                  <a:pt x="37" y="12"/>
                  <a:pt x="37" y="0"/>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8"/>
          <p:cNvSpPr/>
          <p:nvPr/>
        </p:nvSpPr>
        <p:spPr>
          <a:xfrm rot="8619804">
            <a:off x="569424" y="995995"/>
            <a:ext cx="937" cy="1837"/>
          </a:xfrm>
          <a:custGeom>
            <a:avLst/>
            <a:gdLst/>
            <a:ahLst/>
            <a:cxnLst/>
            <a:rect l="l" t="t" r="r" b="b"/>
            <a:pathLst>
              <a:path w="25" h="49" extrusionOk="0">
                <a:moveTo>
                  <a:pt x="13" y="1"/>
                </a:moveTo>
                <a:cubicBezTo>
                  <a:pt x="1" y="13"/>
                  <a:pt x="1" y="37"/>
                  <a:pt x="13" y="49"/>
                </a:cubicBezTo>
                <a:cubicBezTo>
                  <a:pt x="25" y="37"/>
                  <a:pt x="25" y="13"/>
                  <a:pt x="1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rot="8619804">
            <a:off x="595616" y="1017846"/>
            <a:ext cx="1837" cy="450"/>
          </a:xfrm>
          <a:custGeom>
            <a:avLst/>
            <a:gdLst/>
            <a:ahLst/>
            <a:cxnLst/>
            <a:rect l="l" t="t" r="r" b="b"/>
            <a:pathLst>
              <a:path w="49" h="12" extrusionOk="0">
                <a:moveTo>
                  <a:pt x="1" y="1"/>
                </a:moveTo>
                <a:cubicBezTo>
                  <a:pt x="1" y="9"/>
                  <a:pt x="2" y="11"/>
                  <a:pt x="5" y="11"/>
                </a:cubicBezTo>
                <a:cubicBezTo>
                  <a:pt x="11" y="11"/>
                  <a:pt x="25" y="1"/>
                  <a:pt x="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rot="8619804">
            <a:off x="579221" y="1014369"/>
            <a:ext cx="2250" cy="1800"/>
          </a:xfrm>
          <a:custGeom>
            <a:avLst/>
            <a:gdLst/>
            <a:ahLst/>
            <a:cxnLst/>
            <a:rect l="l" t="t" r="r" b="b"/>
            <a:pathLst>
              <a:path w="60" h="48" extrusionOk="0">
                <a:moveTo>
                  <a:pt x="0" y="0"/>
                </a:moveTo>
                <a:lnTo>
                  <a:pt x="12" y="48"/>
                </a:lnTo>
                <a:cubicBezTo>
                  <a:pt x="60" y="24"/>
                  <a:pt x="36" y="24"/>
                  <a:pt x="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rot="8619804">
            <a:off x="587421" y="998478"/>
            <a:ext cx="487" cy="2287"/>
          </a:xfrm>
          <a:custGeom>
            <a:avLst/>
            <a:gdLst/>
            <a:ahLst/>
            <a:cxnLst/>
            <a:rect l="l" t="t" r="r" b="b"/>
            <a:pathLst>
              <a:path w="13" h="61" extrusionOk="0">
                <a:moveTo>
                  <a:pt x="0" y="1"/>
                </a:moveTo>
                <a:lnTo>
                  <a:pt x="0" y="24"/>
                </a:lnTo>
                <a:lnTo>
                  <a:pt x="12" y="60"/>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rot="8619804">
            <a:off x="522754" y="918955"/>
            <a:ext cx="2287" cy="1500"/>
          </a:xfrm>
          <a:custGeom>
            <a:avLst/>
            <a:gdLst/>
            <a:ahLst/>
            <a:cxnLst/>
            <a:rect l="l" t="t" r="r" b="b"/>
            <a:pathLst>
              <a:path w="61" h="40" extrusionOk="0">
                <a:moveTo>
                  <a:pt x="14" y="1"/>
                </a:moveTo>
                <a:cubicBezTo>
                  <a:pt x="6" y="1"/>
                  <a:pt x="1" y="5"/>
                  <a:pt x="1" y="16"/>
                </a:cubicBezTo>
                <a:lnTo>
                  <a:pt x="60" y="40"/>
                </a:lnTo>
                <a:cubicBezTo>
                  <a:pt x="60" y="23"/>
                  <a:pt x="31" y="1"/>
                  <a:pt x="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8"/>
          <p:cNvSpPr/>
          <p:nvPr/>
        </p:nvSpPr>
        <p:spPr>
          <a:xfrm rot="8619804">
            <a:off x="517421" y="869052"/>
            <a:ext cx="2700" cy="2250"/>
          </a:xfrm>
          <a:custGeom>
            <a:avLst/>
            <a:gdLst/>
            <a:ahLst/>
            <a:cxnLst/>
            <a:rect l="l" t="t" r="r" b="b"/>
            <a:pathLst>
              <a:path w="72" h="60" extrusionOk="0">
                <a:moveTo>
                  <a:pt x="72" y="0"/>
                </a:moveTo>
                <a:cubicBezTo>
                  <a:pt x="36" y="0"/>
                  <a:pt x="0" y="24"/>
                  <a:pt x="12" y="60"/>
                </a:cubicBezTo>
                <a:cubicBezTo>
                  <a:pt x="36" y="36"/>
                  <a:pt x="72" y="24"/>
                  <a:pt x="7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8"/>
          <p:cNvSpPr/>
          <p:nvPr/>
        </p:nvSpPr>
        <p:spPr>
          <a:xfrm rot="8619804">
            <a:off x="438886" y="753105"/>
            <a:ext cx="487" cy="1725"/>
          </a:xfrm>
          <a:custGeom>
            <a:avLst/>
            <a:gdLst/>
            <a:ahLst/>
            <a:cxnLst/>
            <a:rect l="l" t="t" r="r" b="b"/>
            <a:pathLst>
              <a:path w="13" h="46" extrusionOk="0">
                <a:moveTo>
                  <a:pt x="1" y="1"/>
                </a:moveTo>
                <a:cubicBezTo>
                  <a:pt x="1" y="1"/>
                  <a:pt x="1" y="46"/>
                  <a:pt x="6" y="46"/>
                </a:cubicBezTo>
                <a:cubicBezTo>
                  <a:pt x="7" y="46"/>
                  <a:pt x="10" y="40"/>
                  <a:pt x="13" y="24"/>
                </a:cubicBezTo>
                <a:lnTo>
                  <a:pt x="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35"/>
          <p:cNvSpPr txBox="1">
            <a:spLocks noGrp="1"/>
          </p:cNvSpPr>
          <p:nvPr>
            <p:ph type="title"/>
          </p:nvPr>
        </p:nvSpPr>
        <p:spPr>
          <a:xfrm>
            <a:off x="827584" y="1779662"/>
            <a:ext cx="4045200" cy="69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02 Methodology</a:t>
            </a:r>
            <a:endParaRPr dirty="0"/>
          </a:p>
        </p:txBody>
      </p:sp>
      <p:grpSp>
        <p:nvGrpSpPr>
          <p:cNvPr id="24" name="Google Shape;828;p39"/>
          <p:cNvGrpSpPr/>
          <p:nvPr/>
        </p:nvGrpSpPr>
        <p:grpSpPr>
          <a:xfrm>
            <a:off x="5148064" y="1275606"/>
            <a:ext cx="2162256" cy="2840813"/>
            <a:chOff x="3699004" y="1522200"/>
            <a:chExt cx="2018913" cy="2652239"/>
          </a:xfrm>
        </p:grpSpPr>
        <p:sp>
          <p:nvSpPr>
            <p:cNvPr id="25" name="Google Shape;829;p39"/>
            <p:cNvSpPr/>
            <p:nvPr/>
          </p:nvSpPr>
          <p:spPr>
            <a:xfrm>
              <a:off x="3699004" y="2175725"/>
              <a:ext cx="304813" cy="1921902"/>
            </a:xfrm>
            <a:custGeom>
              <a:avLst/>
              <a:gdLst/>
              <a:ahLst/>
              <a:cxnLst/>
              <a:rect l="l" t="t" r="r" b="b"/>
              <a:pathLst>
                <a:path w="4073" h="25681" extrusionOk="0">
                  <a:moveTo>
                    <a:pt x="2988" y="920"/>
                  </a:moveTo>
                  <a:cubicBezTo>
                    <a:pt x="3016" y="920"/>
                    <a:pt x="3044" y="922"/>
                    <a:pt x="3072" y="926"/>
                  </a:cubicBezTo>
                  <a:cubicBezTo>
                    <a:pt x="3322" y="950"/>
                    <a:pt x="3465" y="1116"/>
                    <a:pt x="3441" y="1271"/>
                  </a:cubicBezTo>
                  <a:cubicBezTo>
                    <a:pt x="3334" y="1771"/>
                    <a:pt x="3239" y="2271"/>
                    <a:pt x="3156" y="2771"/>
                  </a:cubicBezTo>
                  <a:lnTo>
                    <a:pt x="3144" y="2771"/>
                  </a:lnTo>
                  <a:cubicBezTo>
                    <a:pt x="3106" y="2940"/>
                    <a:pt x="2971" y="3019"/>
                    <a:pt x="2838" y="3019"/>
                  </a:cubicBezTo>
                  <a:cubicBezTo>
                    <a:pt x="2679" y="3019"/>
                    <a:pt x="2524" y="2907"/>
                    <a:pt x="2537" y="2700"/>
                  </a:cubicBezTo>
                  <a:lnTo>
                    <a:pt x="2632" y="1176"/>
                  </a:lnTo>
                  <a:cubicBezTo>
                    <a:pt x="2632" y="1029"/>
                    <a:pt x="2788" y="920"/>
                    <a:pt x="2988" y="920"/>
                  </a:cubicBezTo>
                  <a:close/>
                  <a:moveTo>
                    <a:pt x="3004" y="1"/>
                  </a:moveTo>
                  <a:cubicBezTo>
                    <a:pt x="2498" y="1"/>
                    <a:pt x="2069" y="386"/>
                    <a:pt x="2025" y="914"/>
                  </a:cubicBezTo>
                  <a:lnTo>
                    <a:pt x="12" y="25512"/>
                  </a:lnTo>
                  <a:cubicBezTo>
                    <a:pt x="1" y="25596"/>
                    <a:pt x="60" y="25667"/>
                    <a:pt x="143" y="25679"/>
                  </a:cubicBezTo>
                  <a:cubicBezTo>
                    <a:pt x="151" y="25680"/>
                    <a:pt x="158" y="25680"/>
                    <a:pt x="165" y="25680"/>
                  </a:cubicBezTo>
                  <a:cubicBezTo>
                    <a:pt x="241" y="25680"/>
                    <a:pt x="311" y="25624"/>
                    <a:pt x="322" y="25548"/>
                  </a:cubicBezTo>
                  <a:lnTo>
                    <a:pt x="3989" y="1140"/>
                  </a:lnTo>
                  <a:cubicBezTo>
                    <a:pt x="4073" y="593"/>
                    <a:pt x="3680" y="81"/>
                    <a:pt x="3132" y="9"/>
                  </a:cubicBezTo>
                  <a:cubicBezTo>
                    <a:pt x="3089" y="4"/>
                    <a:pt x="3046" y="1"/>
                    <a:pt x="3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830;p39"/>
            <p:cNvGrpSpPr/>
            <p:nvPr/>
          </p:nvGrpSpPr>
          <p:grpSpPr>
            <a:xfrm>
              <a:off x="4256000" y="2667942"/>
              <a:ext cx="794829" cy="1506497"/>
              <a:chOff x="4256000" y="2735567"/>
              <a:chExt cx="794829" cy="1506497"/>
            </a:xfrm>
          </p:grpSpPr>
          <p:sp>
            <p:nvSpPr>
              <p:cNvPr id="37" name="Google Shape;831;p39"/>
              <p:cNvSpPr/>
              <p:nvPr/>
            </p:nvSpPr>
            <p:spPr>
              <a:xfrm>
                <a:off x="4617091" y="2735567"/>
                <a:ext cx="417592" cy="1119658"/>
              </a:xfrm>
              <a:custGeom>
                <a:avLst/>
                <a:gdLst/>
                <a:ahLst/>
                <a:cxnLst/>
                <a:rect l="l" t="t" r="r" b="b"/>
                <a:pathLst>
                  <a:path w="6156" h="16505" extrusionOk="0">
                    <a:moveTo>
                      <a:pt x="1755" y="142"/>
                    </a:moveTo>
                    <a:cubicBezTo>
                      <a:pt x="1773" y="142"/>
                      <a:pt x="1791" y="143"/>
                      <a:pt x="1810" y="145"/>
                    </a:cubicBezTo>
                    <a:cubicBezTo>
                      <a:pt x="2167" y="157"/>
                      <a:pt x="2500" y="335"/>
                      <a:pt x="2703" y="633"/>
                    </a:cubicBezTo>
                    <a:cubicBezTo>
                      <a:pt x="3000" y="1074"/>
                      <a:pt x="3000" y="1633"/>
                      <a:pt x="2941" y="2014"/>
                    </a:cubicBezTo>
                    <a:cubicBezTo>
                      <a:pt x="2917" y="2110"/>
                      <a:pt x="2905" y="2193"/>
                      <a:pt x="2881" y="2276"/>
                    </a:cubicBezTo>
                    <a:cubicBezTo>
                      <a:pt x="2834" y="2288"/>
                      <a:pt x="2786" y="2300"/>
                      <a:pt x="2738" y="2300"/>
                    </a:cubicBezTo>
                    <a:cubicBezTo>
                      <a:pt x="2664" y="2308"/>
                      <a:pt x="2590" y="2312"/>
                      <a:pt x="2517" y="2312"/>
                    </a:cubicBezTo>
                    <a:cubicBezTo>
                      <a:pt x="1947" y="2312"/>
                      <a:pt x="1431" y="2071"/>
                      <a:pt x="1167" y="1681"/>
                    </a:cubicBezTo>
                    <a:cubicBezTo>
                      <a:pt x="988" y="1407"/>
                      <a:pt x="941" y="1062"/>
                      <a:pt x="1036" y="752"/>
                    </a:cubicBezTo>
                    <a:cubicBezTo>
                      <a:pt x="1095" y="514"/>
                      <a:pt x="1274" y="312"/>
                      <a:pt x="1500" y="205"/>
                    </a:cubicBezTo>
                    <a:cubicBezTo>
                      <a:pt x="1579" y="165"/>
                      <a:pt x="1666" y="142"/>
                      <a:pt x="1755" y="142"/>
                    </a:cubicBezTo>
                    <a:close/>
                    <a:moveTo>
                      <a:pt x="1810" y="1"/>
                    </a:moveTo>
                    <a:cubicBezTo>
                      <a:pt x="1685" y="1"/>
                      <a:pt x="1561" y="23"/>
                      <a:pt x="1441" y="74"/>
                    </a:cubicBezTo>
                    <a:cubicBezTo>
                      <a:pt x="1167" y="193"/>
                      <a:pt x="964" y="431"/>
                      <a:pt x="893" y="716"/>
                    </a:cubicBezTo>
                    <a:cubicBezTo>
                      <a:pt x="786" y="1074"/>
                      <a:pt x="845" y="1455"/>
                      <a:pt x="1036" y="1764"/>
                    </a:cubicBezTo>
                    <a:cubicBezTo>
                      <a:pt x="1329" y="2194"/>
                      <a:pt x="1891" y="2458"/>
                      <a:pt x="2500" y="2458"/>
                    </a:cubicBezTo>
                    <a:cubicBezTo>
                      <a:pt x="2583" y="2458"/>
                      <a:pt x="2666" y="2453"/>
                      <a:pt x="2750" y="2443"/>
                    </a:cubicBezTo>
                    <a:cubicBezTo>
                      <a:pt x="2786" y="2443"/>
                      <a:pt x="2822" y="2431"/>
                      <a:pt x="2846" y="2431"/>
                    </a:cubicBezTo>
                    <a:cubicBezTo>
                      <a:pt x="2715" y="2883"/>
                      <a:pt x="2488" y="3300"/>
                      <a:pt x="2191" y="3657"/>
                    </a:cubicBezTo>
                    <a:cubicBezTo>
                      <a:pt x="2048" y="3824"/>
                      <a:pt x="1905" y="3967"/>
                      <a:pt x="1750" y="4122"/>
                    </a:cubicBezTo>
                    <a:cubicBezTo>
                      <a:pt x="1310" y="4562"/>
                      <a:pt x="857" y="5015"/>
                      <a:pt x="822" y="5646"/>
                    </a:cubicBezTo>
                    <a:cubicBezTo>
                      <a:pt x="786" y="6170"/>
                      <a:pt x="1083" y="6646"/>
                      <a:pt x="1310" y="6955"/>
                    </a:cubicBezTo>
                    <a:cubicBezTo>
                      <a:pt x="1607" y="7348"/>
                      <a:pt x="1929" y="7717"/>
                      <a:pt x="2262" y="8075"/>
                    </a:cubicBezTo>
                    <a:cubicBezTo>
                      <a:pt x="2929" y="8801"/>
                      <a:pt x="3548" y="9479"/>
                      <a:pt x="3810" y="10372"/>
                    </a:cubicBezTo>
                    <a:cubicBezTo>
                      <a:pt x="4120" y="11468"/>
                      <a:pt x="3798" y="12801"/>
                      <a:pt x="2929" y="13920"/>
                    </a:cubicBezTo>
                    <a:cubicBezTo>
                      <a:pt x="2131" y="14933"/>
                      <a:pt x="1048" y="15671"/>
                      <a:pt x="0" y="16373"/>
                    </a:cubicBezTo>
                    <a:lnTo>
                      <a:pt x="83" y="16504"/>
                    </a:lnTo>
                    <a:cubicBezTo>
                      <a:pt x="1143" y="15778"/>
                      <a:pt x="2250" y="15052"/>
                      <a:pt x="3048" y="14016"/>
                    </a:cubicBezTo>
                    <a:cubicBezTo>
                      <a:pt x="3953" y="12849"/>
                      <a:pt x="4286" y="11480"/>
                      <a:pt x="3953" y="10337"/>
                    </a:cubicBezTo>
                    <a:cubicBezTo>
                      <a:pt x="3679" y="9408"/>
                      <a:pt x="3024" y="8682"/>
                      <a:pt x="2381" y="7979"/>
                    </a:cubicBezTo>
                    <a:cubicBezTo>
                      <a:pt x="2036" y="7634"/>
                      <a:pt x="1726" y="7253"/>
                      <a:pt x="1429" y="6872"/>
                    </a:cubicBezTo>
                    <a:cubicBezTo>
                      <a:pt x="1095" y="6396"/>
                      <a:pt x="953" y="6015"/>
                      <a:pt x="976" y="5658"/>
                    </a:cubicBezTo>
                    <a:cubicBezTo>
                      <a:pt x="1000" y="5086"/>
                      <a:pt x="1417" y="4669"/>
                      <a:pt x="1869" y="4229"/>
                    </a:cubicBezTo>
                    <a:cubicBezTo>
                      <a:pt x="2012" y="4074"/>
                      <a:pt x="2167" y="3919"/>
                      <a:pt x="2310" y="3753"/>
                    </a:cubicBezTo>
                    <a:cubicBezTo>
                      <a:pt x="2643" y="3360"/>
                      <a:pt x="2881" y="2907"/>
                      <a:pt x="3012" y="2419"/>
                    </a:cubicBezTo>
                    <a:cubicBezTo>
                      <a:pt x="3536" y="2276"/>
                      <a:pt x="4036" y="2062"/>
                      <a:pt x="4501" y="1776"/>
                    </a:cubicBezTo>
                    <a:lnTo>
                      <a:pt x="4667" y="1681"/>
                    </a:lnTo>
                    <a:cubicBezTo>
                      <a:pt x="5132" y="1395"/>
                      <a:pt x="5632" y="1157"/>
                      <a:pt x="6156" y="1002"/>
                    </a:cubicBezTo>
                    <a:lnTo>
                      <a:pt x="6120" y="847"/>
                    </a:lnTo>
                    <a:cubicBezTo>
                      <a:pt x="5584" y="1014"/>
                      <a:pt x="5060" y="1252"/>
                      <a:pt x="4596" y="1550"/>
                    </a:cubicBezTo>
                    <a:lnTo>
                      <a:pt x="4429" y="1645"/>
                    </a:lnTo>
                    <a:cubicBezTo>
                      <a:pt x="4001" y="1907"/>
                      <a:pt x="3536" y="2121"/>
                      <a:pt x="3048" y="2252"/>
                    </a:cubicBezTo>
                    <a:cubicBezTo>
                      <a:pt x="3060" y="2181"/>
                      <a:pt x="3072" y="2110"/>
                      <a:pt x="3084" y="2050"/>
                    </a:cubicBezTo>
                    <a:cubicBezTo>
                      <a:pt x="3143" y="1633"/>
                      <a:pt x="3155" y="1038"/>
                      <a:pt x="2822" y="562"/>
                    </a:cubicBezTo>
                    <a:cubicBezTo>
                      <a:pt x="2612" y="243"/>
                      <a:pt x="2214"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32;p39"/>
              <p:cNvSpPr/>
              <p:nvPr/>
            </p:nvSpPr>
            <p:spPr>
              <a:xfrm>
                <a:off x="4457948" y="3658805"/>
                <a:ext cx="292437" cy="223050"/>
              </a:xfrm>
              <a:custGeom>
                <a:avLst/>
                <a:gdLst/>
                <a:ahLst/>
                <a:cxnLst/>
                <a:rect l="l" t="t" r="r" b="b"/>
                <a:pathLst>
                  <a:path w="4311" h="3288" extrusionOk="0">
                    <a:moveTo>
                      <a:pt x="3799" y="1"/>
                    </a:moveTo>
                    <a:lnTo>
                      <a:pt x="3727" y="25"/>
                    </a:lnTo>
                    <a:lnTo>
                      <a:pt x="0" y="1465"/>
                    </a:lnTo>
                    <a:lnTo>
                      <a:pt x="1239" y="3287"/>
                    </a:lnTo>
                    <a:cubicBezTo>
                      <a:pt x="1858" y="2585"/>
                      <a:pt x="2548" y="1965"/>
                      <a:pt x="3299" y="1418"/>
                    </a:cubicBezTo>
                    <a:cubicBezTo>
                      <a:pt x="3632" y="1180"/>
                      <a:pt x="3965" y="953"/>
                      <a:pt x="4311" y="739"/>
                    </a:cubicBezTo>
                    <a:cubicBezTo>
                      <a:pt x="4144" y="501"/>
                      <a:pt x="3965" y="251"/>
                      <a:pt x="3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33;p39"/>
              <p:cNvSpPr/>
              <p:nvPr/>
            </p:nvSpPr>
            <p:spPr>
              <a:xfrm>
                <a:off x="4546813" y="3718568"/>
                <a:ext cx="246377" cy="195576"/>
              </a:xfrm>
              <a:custGeom>
                <a:avLst/>
                <a:gdLst/>
                <a:ahLst/>
                <a:cxnLst/>
                <a:rect l="l" t="t" r="r" b="b"/>
                <a:pathLst>
                  <a:path w="3632" h="2883" extrusionOk="0">
                    <a:moveTo>
                      <a:pt x="3096" y="1"/>
                    </a:moveTo>
                    <a:cubicBezTo>
                      <a:pt x="1977" y="727"/>
                      <a:pt x="941" y="1585"/>
                      <a:pt x="0" y="2537"/>
                    </a:cubicBezTo>
                    <a:lnTo>
                      <a:pt x="238" y="2882"/>
                    </a:lnTo>
                    <a:cubicBezTo>
                      <a:pt x="1393" y="2227"/>
                      <a:pt x="2536" y="1549"/>
                      <a:pt x="3632" y="799"/>
                    </a:cubicBezTo>
                    <a:lnTo>
                      <a:pt x="30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34;p39"/>
              <p:cNvSpPr/>
              <p:nvPr/>
            </p:nvSpPr>
            <p:spPr>
              <a:xfrm>
                <a:off x="4566961" y="3781587"/>
                <a:ext cx="259333" cy="179362"/>
              </a:xfrm>
              <a:custGeom>
                <a:avLst/>
                <a:gdLst/>
                <a:ahLst/>
                <a:cxnLst/>
                <a:rect l="l" t="t" r="r" b="b"/>
                <a:pathLst>
                  <a:path w="3823" h="2644" extrusionOk="0">
                    <a:moveTo>
                      <a:pt x="3418" y="1"/>
                    </a:moveTo>
                    <a:cubicBezTo>
                      <a:pt x="2251" y="620"/>
                      <a:pt x="1132" y="1334"/>
                      <a:pt x="1" y="2037"/>
                    </a:cubicBezTo>
                    <a:lnTo>
                      <a:pt x="418" y="2644"/>
                    </a:lnTo>
                    <a:cubicBezTo>
                      <a:pt x="572" y="2525"/>
                      <a:pt x="739" y="2418"/>
                      <a:pt x="918" y="2322"/>
                    </a:cubicBezTo>
                    <a:cubicBezTo>
                      <a:pt x="1870" y="1715"/>
                      <a:pt x="2858" y="1179"/>
                      <a:pt x="3823" y="596"/>
                    </a:cubicBez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35;p39"/>
              <p:cNvSpPr/>
              <p:nvPr/>
            </p:nvSpPr>
            <p:spPr>
              <a:xfrm>
                <a:off x="4621094" y="3831650"/>
                <a:ext cx="248005" cy="221422"/>
              </a:xfrm>
              <a:custGeom>
                <a:avLst/>
                <a:gdLst/>
                <a:ahLst/>
                <a:cxnLst/>
                <a:rect l="l" t="t" r="r" b="b"/>
                <a:pathLst>
                  <a:path w="3656" h="3264" extrusionOk="0">
                    <a:moveTo>
                      <a:pt x="3132" y="1"/>
                    </a:moveTo>
                    <a:cubicBezTo>
                      <a:pt x="2691" y="263"/>
                      <a:pt x="2287" y="560"/>
                      <a:pt x="1882" y="882"/>
                    </a:cubicBezTo>
                    <a:cubicBezTo>
                      <a:pt x="1239" y="1394"/>
                      <a:pt x="655" y="1977"/>
                      <a:pt x="1" y="2465"/>
                    </a:cubicBezTo>
                    <a:lnTo>
                      <a:pt x="536" y="3263"/>
                    </a:lnTo>
                    <a:cubicBezTo>
                      <a:pt x="1513" y="2370"/>
                      <a:pt x="2584" y="1572"/>
                      <a:pt x="3656" y="775"/>
                    </a:cubicBezTo>
                    <a:lnTo>
                      <a:pt x="31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6;p39"/>
              <p:cNvSpPr/>
              <p:nvPr/>
            </p:nvSpPr>
            <p:spPr>
              <a:xfrm>
                <a:off x="4434545" y="3577267"/>
                <a:ext cx="257705" cy="156772"/>
              </a:xfrm>
              <a:custGeom>
                <a:avLst/>
                <a:gdLst/>
                <a:ahLst/>
                <a:cxnLst/>
                <a:rect l="l" t="t" r="r" b="b"/>
                <a:pathLst>
                  <a:path w="3799" h="2311" extrusionOk="0">
                    <a:moveTo>
                      <a:pt x="3322" y="0"/>
                    </a:moveTo>
                    <a:cubicBezTo>
                      <a:pt x="2882" y="298"/>
                      <a:pt x="2465" y="631"/>
                      <a:pt x="2036" y="929"/>
                    </a:cubicBezTo>
                    <a:cubicBezTo>
                      <a:pt x="1393" y="1393"/>
                      <a:pt x="715" y="1810"/>
                      <a:pt x="0" y="2155"/>
                    </a:cubicBezTo>
                    <a:lnTo>
                      <a:pt x="95" y="2310"/>
                    </a:lnTo>
                    <a:cubicBezTo>
                      <a:pt x="1346" y="1798"/>
                      <a:pt x="2620" y="1322"/>
                      <a:pt x="3798" y="691"/>
                    </a:cubicBezTo>
                    <a:lnTo>
                      <a:pt x="3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7;p39"/>
              <p:cNvSpPr/>
              <p:nvPr/>
            </p:nvSpPr>
            <p:spPr>
              <a:xfrm>
                <a:off x="4397370" y="3507804"/>
                <a:ext cx="239932" cy="193133"/>
              </a:xfrm>
              <a:custGeom>
                <a:avLst/>
                <a:gdLst/>
                <a:ahLst/>
                <a:cxnLst/>
                <a:rect l="l" t="t" r="r" b="b"/>
                <a:pathLst>
                  <a:path w="3537" h="2847" extrusionOk="0">
                    <a:moveTo>
                      <a:pt x="3156" y="0"/>
                    </a:moveTo>
                    <a:cubicBezTo>
                      <a:pt x="2739" y="262"/>
                      <a:pt x="2346" y="536"/>
                      <a:pt x="1965" y="834"/>
                    </a:cubicBezTo>
                    <a:cubicBezTo>
                      <a:pt x="1298" y="1334"/>
                      <a:pt x="655" y="1870"/>
                      <a:pt x="1" y="2370"/>
                    </a:cubicBezTo>
                    <a:lnTo>
                      <a:pt x="310" y="2846"/>
                    </a:lnTo>
                    <a:lnTo>
                      <a:pt x="3537" y="560"/>
                    </a:lnTo>
                    <a:lnTo>
                      <a:pt x="31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8;p39"/>
              <p:cNvSpPr/>
              <p:nvPr/>
            </p:nvSpPr>
            <p:spPr>
              <a:xfrm>
                <a:off x="4350496" y="3463372"/>
                <a:ext cx="252075" cy="194761"/>
              </a:xfrm>
              <a:custGeom>
                <a:avLst/>
                <a:gdLst/>
                <a:ahLst/>
                <a:cxnLst/>
                <a:rect l="l" t="t" r="r" b="b"/>
                <a:pathLst>
                  <a:path w="3716" h="2871" extrusionOk="0">
                    <a:moveTo>
                      <a:pt x="3359" y="1"/>
                    </a:moveTo>
                    <a:lnTo>
                      <a:pt x="1" y="2025"/>
                    </a:lnTo>
                    <a:lnTo>
                      <a:pt x="572" y="2870"/>
                    </a:lnTo>
                    <a:cubicBezTo>
                      <a:pt x="1561" y="1989"/>
                      <a:pt x="2608" y="1203"/>
                      <a:pt x="3716" y="489"/>
                    </a:cubicBezTo>
                    <a:cubicBezTo>
                      <a:pt x="3573" y="286"/>
                      <a:pt x="3454" y="132"/>
                      <a:pt x="3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39;p39"/>
              <p:cNvSpPr/>
              <p:nvPr/>
            </p:nvSpPr>
            <p:spPr>
              <a:xfrm>
                <a:off x="4685741" y="3947173"/>
                <a:ext cx="233420" cy="171290"/>
              </a:xfrm>
              <a:custGeom>
                <a:avLst/>
                <a:gdLst/>
                <a:ahLst/>
                <a:cxnLst/>
                <a:rect l="l" t="t" r="r" b="b"/>
                <a:pathLst>
                  <a:path w="3441" h="2525" extrusionOk="0">
                    <a:moveTo>
                      <a:pt x="3322" y="0"/>
                    </a:moveTo>
                    <a:cubicBezTo>
                      <a:pt x="2191" y="703"/>
                      <a:pt x="1072" y="1405"/>
                      <a:pt x="0" y="2179"/>
                    </a:cubicBezTo>
                    <a:lnTo>
                      <a:pt x="226" y="2525"/>
                    </a:lnTo>
                    <a:lnTo>
                      <a:pt x="3441" y="179"/>
                    </a:lnTo>
                    <a:lnTo>
                      <a:pt x="3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0;p39"/>
              <p:cNvSpPr/>
              <p:nvPr/>
            </p:nvSpPr>
            <p:spPr>
              <a:xfrm>
                <a:off x="4660642" y="3894668"/>
                <a:ext cx="240000" cy="191505"/>
              </a:xfrm>
              <a:custGeom>
                <a:avLst/>
                <a:gdLst/>
                <a:ahLst/>
                <a:cxnLst/>
                <a:rect l="l" t="t" r="r" b="b"/>
                <a:pathLst>
                  <a:path w="3538" h="2823" extrusionOk="0">
                    <a:moveTo>
                      <a:pt x="3168" y="1"/>
                    </a:moveTo>
                    <a:cubicBezTo>
                      <a:pt x="2085" y="763"/>
                      <a:pt x="1025" y="1560"/>
                      <a:pt x="1" y="2406"/>
                    </a:cubicBezTo>
                    <a:lnTo>
                      <a:pt x="287" y="2822"/>
                    </a:lnTo>
                    <a:cubicBezTo>
                      <a:pt x="596" y="2572"/>
                      <a:pt x="930" y="2358"/>
                      <a:pt x="1263" y="2132"/>
                    </a:cubicBezTo>
                    <a:cubicBezTo>
                      <a:pt x="2037" y="1632"/>
                      <a:pt x="2799" y="1096"/>
                      <a:pt x="3537" y="548"/>
                    </a:cubicBezTo>
                    <a:cubicBezTo>
                      <a:pt x="3430" y="382"/>
                      <a:pt x="3311" y="203"/>
                      <a:pt x="3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41;p39"/>
              <p:cNvSpPr/>
              <p:nvPr/>
            </p:nvSpPr>
            <p:spPr>
              <a:xfrm>
                <a:off x="4594434" y="3821203"/>
                <a:ext cx="239118" cy="177734"/>
              </a:xfrm>
              <a:custGeom>
                <a:avLst/>
                <a:gdLst/>
                <a:ahLst/>
                <a:cxnLst/>
                <a:rect l="l" t="t" r="r" b="b"/>
                <a:pathLst>
                  <a:path w="3525" h="2620" extrusionOk="0">
                    <a:moveTo>
                      <a:pt x="3418" y="0"/>
                    </a:moveTo>
                    <a:cubicBezTo>
                      <a:pt x="2453" y="583"/>
                      <a:pt x="1465" y="1131"/>
                      <a:pt x="501" y="1726"/>
                    </a:cubicBezTo>
                    <a:cubicBezTo>
                      <a:pt x="334" y="1834"/>
                      <a:pt x="167" y="1941"/>
                      <a:pt x="1" y="2048"/>
                    </a:cubicBezTo>
                    <a:lnTo>
                      <a:pt x="394" y="2619"/>
                    </a:lnTo>
                    <a:cubicBezTo>
                      <a:pt x="1048" y="2131"/>
                      <a:pt x="1632" y="1548"/>
                      <a:pt x="2275" y="1036"/>
                    </a:cubicBezTo>
                    <a:cubicBezTo>
                      <a:pt x="2680" y="714"/>
                      <a:pt x="3084" y="417"/>
                      <a:pt x="3525" y="155"/>
                    </a:cubicBezTo>
                    <a:lnTo>
                      <a:pt x="3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42;p39"/>
              <p:cNvSpPr/>
              <p:nvPr/>
            </p:nvSpPr>
            <p:spPr>
              <a:xfrm>
                <a:off x="4418400" y="3545792"/>
                <a:ext cx="241560" cy="177734"/>
              </a:xfrm>
              <a:custGeom>
                <a:avLst/>
                <a:gdLst/>
                <a:ahLst/>
                <a:cxnLst/>
                <a:rect l="l" t="t" r="r" b="b"/>
                <a:pathLst>
                  <a:path w="3561" h="2620" extrusionOk="0">
                    <a:moveTo>
                      <a:pt x="3227" y="0"/>
                    </a:moveTo>
                    <a:lnTo>
                      <a:pt x="0" y="2286"/>
                    </a:lnTo>
                    <a:lnTo>
                      <a:pt x="238" y="2619"/>
                    </a:lnTo>
                    <a:cubicBezTo>
                      <a:pt x="953" y="2274"/>
                      <a:pt x="1631" y="1857"/>
                      <a:pt x="2274" y="1393"/>
                    </a:cubicBezTo>
                    <a:cubicBezTo>
                      <a:pt x="2703" y="1095"/>
                      <a:pt x="3120" y="762"/>
                      <a:pt x="3560" y="464"/>
                    </a:cubicBezTo>
                    <a:lnTo>
                      <a:pt x="3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43;p39"/>
              <p:cNvSpPr/>
              <p:nvPr/>
            </p:nvSpPr>
            <p:spPr>
              <a:xfrm>
                <a:off x="4389298" y="3495661"/>
                <a:ext cx="222160" cy="172918"/>
              </a:xfrm>
              <a:custGeom>
                <a:avLst/>
                <a:gdLst/>
                <a:ahLst/>
                <a:cxnLst/>
                <a:rect l="l" t="t" r="r" b="b"/>
                <a:pathLst>
                  <a:path w="3275" h="2549" extrusionOk="0">
                    <a:moveTo>
                      <a:pt x="3144" y="1"/>
                    </a:moveTo>
                    <a:cubicBezTo>
                      <a:pt x="2036" y="715"/>
                      <a:pt x="989" y="1513"/>
                      <a:pt x="0" y="2382"/>
                    </a:cubicBezTo>
                    <a:lnTo>
                      <a:pt x="120" y="2549"/>
                    </a:lnTo>
                    <a:cubicBezTo>
                      <a:pt x="774" y="2049"/>
                      <a:pt x="1417" y="1513"/>
                      <a:pt x="2084" y="1001"/>
                    </a:cubicBezTo>
                    <a:cubicBezTo>
                      <a:pt x="2465" y="715"/>
                      <a:pt x="2858" y="441"/>
                      <a:pt x="3275" y="179"/>
                    </a:cubicBezTo>
                    <a:lnTo>
                      <a:pt x="3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44;p39"/>
              <p:cNvSpPr/>
              <p:nvPr/>
            </p:nvSpPr>
            <p:spPr>
              <a:xfrm>
                <a:off x="4440989" y="3624074"/>
                <a:ext cx="274664" cy="134183"/>
              </a:xfrm>
              <a:custGeom>
                <a:avLst/>
                <a:gdLst/>
                <a:ahLst/>
                <a:cxnLst/>
                <a:rect l="l" t="t" r="r" b="b"/>
                <a:pathLst>
                  <a:path w="4049" h="1978" extrusionOk="0">
                    <a:moveTo>
                      <a:pt x="3703" y="1"/>
                    </a:moveTo>
                    <a:cubicBezTo>
                      <a:pt x="2525" y="632"/>
                      <a:pt x="1251" y="1108"/>
                      <a:pt x="0" y="1620"/>
                    </a:cubicBezTo>
                    <a:lnTo>
                      <a:pt x="250" y="1977"/>
                    </a:lnTo>
                    <a:lnTo>
                      <a:pt x="3965" y="549"/>
                    </a:lnTo>
                    <a:lnTo>
                      <a:pt x="4049" y="513"/>
                    </a:lnTo>
                    <a:cubicBezTo>
                      <a:pt x="3941" y="346"/>
                      <a:pt x="3822" y="168"/>
                      <a:pt x="37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45;p39"/>
              <p:cNvSpPr/>
              <p:nvPr/>
            </p:nvSpPr>
            <p:spPr>
              <a:xfrm>
                <a:off x="4562958" y="3772701"/>
                <a:ext cx="235862" cy="147072"/>
              </a:xfrm>
              <a:custGeom>
                <a:avLst/>
                <a:gdLst/>
                <a:ahLst/>
                <a:cxnLst/>
                <a:rect l="l" t="t" r="r" b="b"/>
                <a:pathLst>
                  <a:path w="3477" h="2168" extrusionOk="0">
                    <a:moveTo>
                      <a:pt x="3394" y="1"/>
                    </a:moveTo>
                    <a:cubicBezTo>
                      <a:pt x="2298" y="739"/>
                      <a:pt x="1167" y="1418"/>
                      <a:pt x="0" y="2084"/>
                    </a:cubicBezTo>
                    <a:lnTo>
                      <a:pt x="60" y="2168"/>
                    </a:lnTo>
                    <a:cubicBezTo>
                      <a:pt x="1191" y="1465"/>
                      <a:pt x="2310" y="751"/>
                      <a:pt x="3477" y="120"/>
                    </a:cubicBezTo>
                    <a:lnTo>
                      <a:pt x="33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46;p39"/>
              <p:cNvSpPr/>
              <p:nvPr/>
            </p:nvSpPr>
            <p:spPr>
              <a:xfrm>
                <a:off x="4656640" y="3884154"/>
                <a:ext cx="218904" cy="173732"/>
              </a:xfrm>
              <a:custGeom>
                <a:avLst/>
                <a:gdLst/>
                <a:ahLst/>
                <a:cxnLst/>
                <a:rect l="l" t="t" r="r" b="b"/>
                <a:pathLst>
                  <a:path w="3227" h="2561" extrusionOk="0">
                    <a:moveTo>
                      <a:pt x="3132" y="1"/>
                    </a:moveTo>
                    <a:cubicBezTo>
                      <a:pt x="2060" y="798"/>
                      <a:pt x="989" y="1584"/>
                      <a:pt x="0" y="2489"/>
                    </a:cubicBezTo>
                    <a:lnTo>
                      <a:pt x="60" y="2561"/>
                    </a:lnTo>
                    <a:cubicBezTo>
                      <a:pt x="1084" y="1727"/>
                      <a:pt x="2144" y="918"/>
                      <a:pt x="3227" y="156"/>
                    </a:cubicBezTo>
                    <a:lnTo>
                      <a:pt x="31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47;p39"/>
              <p:cNvSpPr/>
              <p:nvPr/>
            </p:nvSpPr>
            <p:spPr>
              <a:xfrm>
                <a:off x="4680043" y="3931842"/>
                <a:ext cx="231046" cy="163217"/>
              </a:xfrm>
              <a:custGeom>
                <a:avLst/>
                <a:gdLst/>
                <a:ahLst/>
                <a:cxnLst/>
                <a:rect l="l" t="t" r="r" b="b"/>
                <a:pathLst>
                  <a:path w="3406" h="2406" extrusionOk="0">
                    <a:moveTo>
                      <a:pt x="3251" y="0"/>
                    </a:moveTo>
                    <a:cubicBezTo>
                      <a:pt x="2513" y="548"/>
                      <a:pt x="1751" y="1072"/>
                      <a:pt x="977" y="1584"/>
                    </a:cubicBezTo>
                    <a:cubicBezTo>
                      <a:pt x="644" y="1810"/>
                      <a:pt x="310" y="2036"/>
                      <a:pt x="1" y="2274"/>
                    </a:cubicBezTo>
                    <a:lnTo>
                      <a:pt x="84" y="2405"/>
                    </a:lnTo>
                    <a:cubicBezTo>
                      <a:pt x="1156" y="1631"/>
                      <a:pt x="2287" y="929"/>
                      <a:pt x="3406" y="226"/>
                    </a:cubicBezTo>
                    <a:lnTo>
                      <a:pt x="32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48;p39"/>
              <p:cNvSpPr/>
              <p:nvPr/>
            </p:nvSpPr>
            <p:spPr>
              <a:xfrm>
                <a:off x="4541115" y="3708936"/>
                <a:ext cx="215715" cy="180990"/>
              </a:xfrm>
              <a:custGeom>
                <a:avLst/>
                <a:gdLst/>
                <a:ahLst/>
                <a:cxnLst/>
                <a:rect l="l" t="t" r="r" b="b"/>
                <a:pathLst>
                  <a:path w="3180" h="2668" extrusionOk="0">
                    <a:moveTo>
                      <a:pt x="3085" y="0"/>
                    </a:moveTo>
                    <a:cubicBezTo>
                      <a:pt x="2739" y="214"/>
                      <a:pt x="2406" y="453"/>
                      <a:pt x="2073" y="679"/>
                    </a:cubicBezTo>
                    <a:cubicBezTo>
                      <a:pt x="1311" y="1226"/>
                      <a:pt x="620" y="1846"/>
                      <a:pt x="1" y="2548"/>
                    </a:cubicBezTo>
                    <a:lnTo>
                      <a:pt x="84" y="2667"/>
                    </a:lnTo>
                    <a:cubicBezTo>
                      <a:pt x="1025" y="1715"/>
                      <a:pt x="2061" y="869"/>
                      <a:pt x="3180" y="143"/>
                    </a:cubicBezTo>
                    <a:lnTo>
                      <a:pt x="30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49;p39"/>
              <p:cNvSpPr/>
              <p:nvPr/>
            </p:nvSpPr>
            <p:spPr>
              <a:xfrm>
                <a:off x="4256000" y="3372133"/>
                <a:ext cx="378858" cy="268229"/>
              </a:xfrm>
              <a:custGeom>
                <a:avLst/>
                <a:gdLst/>
                <a:ahLst/>
                <a:cxnLst/>
                <a:rect l="l" t="t" r="r" b="b"/>
                <a:pathLst>
                  <a:path w="5585" h="3954" extrusionOk="0">
                    <a:moveTo>
                      <a:pt x="5013" y="0"/>
                    </a:moveTo>
                    <a:lnTo>
                      <a:pt x="1" y="3001"/>
                    </a:lnTo>
                    <a:lnTo>
                      <a:pt x="406" y="3953"/>
                    </a:lnTo>
                    <a:lnTo>
                      <a:pt x="1394" y="3358"/>
                    </a:lnTo>
                    <a:lnTo>
                      <a:pt x="1334" y="3274"/>
                    </a:lnTo>
                    <a:lnTo>
                      <a:pt x="4490" y="1012"/>
                    </a:lnTo>
                    <a:cubicBezTo>
                      <a:pt x="4585" y="1119"/>
                      <a:pt x="4668" y="1227"/>
                      <a:pt x="4752" y="1346"/>
                    </a:cubicBezTo>
                    <a:lnTo>
                      <a:pt x="5585" y="846"/>
                    </a:lnTo>
                    <a:lnTo>
                      <a:pt x="50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0;p39"/>
              <p:cNvSpPr/>
              <p:nvPr/>
            </p:nvSpPr>
            <p:spPr>
              <a:xfrm>
                <a:off x="4346493" y="3440783"/>
                <a:ext cx="231860" cy="159147"/>
              </a:xfrm>
              <a:custGeom>
                <a:avLst/>
                <a:gdLst/>
                <a:ahLst/>
                <a:cxnLst/>
                <a:rect l="l" t="t" r="r" b="b"/>
                <a:pathLst>
                  <a:path w="3418" h="2346" extrusionOk="0">
                    <a:moveTo>
                      <a:pt x="3156" y="0"/>
                    </a:moveTo>
                    <a:lnTo>
                      <a:pt x="0" y="2262"/>
                    </a:lnTo>
                    <a:lnTo>
                      <a:pt x="60" y="2346"/>
                    </a:lnTo>
                    <a:lnTo>
                      <a:pt x="3418" y="334"/>
                    </a:lnTo>
                    <a:cubicBezTo>
                      <a:pt x="3334" y="215"/>
                      <a:pt x="3251" y="107"/>
                      <a:pt x="3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1;p39"/>
              <p:cNvSpPr/>
              <p:nvPr/>
            </p:nvSpPr>
            <p:spPr>
              <a:xfrm>
                <a:off x="4651756" y="3905997"/>
                <a:ext cx="399073" cy="336067"/>
              </a:xfrm>
              <a:custGeom>
                <a:avLst/>
                <a:gdLst/>
                <a:ahLst/>
                <a:cxnLst/>
                <a:rect l="l" t="t" r="r" b="b"/>
                <a:pathLst>
                  <a:path w="5883" h="4954" extrusionOk="0">
                    <a:moveTo>
                      <a:pt x="5025" y="0"/>
                    </a:moveTo>
                    <a:lnTo>
                      <a:pt x="3954" y="786"/>
                    </a:lnTo>
                    <a:lnTo>
                      <a:pt x="4132" y="1060"/>
                    </a:lnTo>
                    <a:lnTo>
                      <a:pt x="846" y="3274"/>
                    </a:lnTo>
                    <a:lnTo>
                      <a:pt x="739" y="3132"/>
                    </a:lnTo>
                    <a:lnTo>
                      <a:pt x="1" y="3679"/>
                    </a:lnTo>
                    <a:lnTo>
                      <a:pt x="787" y="4953"/>
                    </a:lnTo>
                    <a:lnTo>
                      <a:pt x="5883" y="1238"/>
                    </a:lnTo>
                    <a:lnTo>
                      <a:pt x="50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2;p39"/>
              <p:cNvSpPr/>
              <p:nvPr/>
            </p:nvSpPr>
            <p:spPr>
              <a:xfrm>
                <a:off x="4701886" y="3959315"/>
                <a:ext cx="230232" cy="169662"/>
              </a:xfrm>
              <a:custGeom>
                <a:avLst/>
                <a:gdLst/>
                <a:ahLst/>
                <a:cxnLst/>
                <a:rect l="l" t="t" r="r" b="b"/>
                <a:pathLst>
                  <a:path w="3394" h="2501" extrusionOk="0">
                    <a:moveTo>
                      <a:pt x="3215" y="0"/>
                    </a:moveTo>
                    <a:lnTo>
                      <a:pt x="0" y="2346"/>
                    </a:lnTo>
                    <a:lnTo>
                      <a:pt x="95" y="2500"/>
                    </a:lnTo>
                    <a:lnTo>
                      <a:pt x="3393" y="274"/>
                    </a:lnTo>
                    <a:lnTo>
                      <a:pt x="3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853;p39"/>
            <p:cNvSpPr/>
            <p:nvPr/>
          </p:nvSpPr>
          <p:spPr>
            <a:xfrm>
              <a:off x="4057930" y="1966216"/>
              <a:ext cx="794823" cy="490702"/>
            </a:xfrm>
            <a:custGeom>
              <a:avLst/>
              <a:gdLst/>
              <a:ahLst/>
              <a:cxnLst/>
              <a:rect l="l" t="t" r="r" b="b"/>
              <a:pathLst>
                <a:path w="18420" h="11372" extrusionOk="0">
                  <a:moveTo>
                    <a:pt x="10099" y="0"/>
                  </a:moveTo>
                  <a:cubicBezTo>
                    <a:pt x="8168" y="0"/>
                    <a:pt x="6768" y="2221"/>
                    <a:pt x="5287" y="4561"/>
                  </a:cubicBezTo>
                  <a:cubicBezTo>
                    <a:pt x="3787" y="6942"/>
                    <a:pt x="2227" y="9395"/>
                    <a:pt x="1" y="9788"/>
                  </a:cubicBezTo>
                  <a:lnTo>
                    <a:pt x="25" y="9931"/>
                  </a:lnTo>
                  <a:cubicBezTo>
                    <a:pt x="2323" y="9538"/>
                    <a:pt x="3894" y="7050"/>
                    <a:pt x="5418" y="4645"/>
                  </a:cubicBezTo>
                  <a:cubicBezTo>
                    <a:pt x="6867" y="2346"/>
                    <a:pt x="8246" y="157"/>
                    <a:pt x="10094" y="157"/>
                  </a:cubicBezTo>
                  <a:cubicBezTo>
                    <a:pt x="10265" y="157"/>
                    <a:pt x="10441" y="176"/>
                    <a:pt x="10621" y="215"/>
                  </a:cubicBezTo>
                  <a:cubicBezTo>
                    <a:pt x="12931" y="704"/>
                    <a:pt x="13717" y="3252"/>
                    <a:pt x="14479" y="5740"/>
                  </a:cubicBezTo>
                  <a:cubicBezTo>
                    <a:pt x="15253" y="8228"/>
                    <a:pt x="16050" y="10800"/>
                    <a:pt x="18384" y="11372"/>
                  </a:cubicBezTo>
                  <a:lnTo>
                    <a:pt x="18420" y="11217"/>
                  </a:lnTo>
                  <a:cubicBezTo>
                    <a:pt x="16170" y="10681"/>
                    <a:pt x="15384" y="8145"/>
                    <a:pt x="14622" y="5692"/>
                  </a:cubicBezTo>
                  <a:cubicBezTo>
                    <a:pt x="13848" y="3180"/>
                    <a:pt x="13038" y="573"/>
                    <a:pt x="10657" y="61"/>
                  </a:cubicBezTo>
                  <a:cubicBezTo>
                    <a:pt x="10466" y="20"/>
                    <a:pt x="10280" y="0"/>
                    <a:pt x="10099" y="0"/>
                  </a:cubicBez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854;p39"/>
            <p:cNvGrpSpPr/>
            <p:nvPr/>
          </p:nvGrpSpPr>
          <p:grpSpPr>
            <a:xfrm>
              <a:off x="4370295" y="1522200"/>
              <a:ext cx="1347623" cy="1327210"/>
              <a:chOff x="4397845" y="1609625"/>
              <a:chExt cx="1347623" cy="1327210"/>
            </a:xfrm>
          </p:grpSpPr>
          <p:sp>
            <p:nvSpPr>
              <p:cNvPr id="29" name="Google Shape;855;p39"/>
              <p:cNvSpPr/>
              <p:nvPr/>
            </p:nvSpPr>
            <p:spPr>
              <a:xfrm>
                <a:off x="5291270" y="2283502"/>
                <a:ext cx="283668" cy="399051"/>
              </a:xfrm>
              <a:custGeom>
                <a:avLst/>
                <a:gdLst/>
                <a:ahLst/>
                <a:cxnLst/>
                <a:rect l="l" t="t" r="r" b="b"/>
                <a:pathLst>
                  <a:path w="6574" h="9248" extrusionOk="0">
                    <a:moveTo>
                      <a:pt x="1722" y="0"/>
                    </a:moveTo>
                    <a:cubicBezTo>
                      <a:pt x="1572" y="0"/>
                      <a:pt x="1422" y="10"/>
                      <a:pt x="1275" y="32"/>
                    </a:cubicBezTo>
                    <a:cubicBezTo>
                      <a:pt x="1" y="4604"/>
                      <a:pt x="1620" y="9247"/>
                      <a:pt x="1620" y="9247"/>
                    </a:cubicBezTo>
                    <a:cubicBezTo>
                      <a:pt x="5525" y="8819"/>
                      <a:pt x="6573" y="2449"/>
                      <a:pt x="6573" y="2449"/>
                    </a:cubicBezTo>
                    <a:cubicBezTo>
                      <a:pt x="6573" y="2449"/>
                      <a:pt x="4051" y="0"/>
                      <a:pt x="17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6;p39"/>
              <p:cNvSpPr/>
              <p:nvPr/>
            </p:nvSpPr>
            <p:spPr>
              <a:xfrm>
                <a:off x="4398880" y="1751589"/>
                <a:ext cx="327811" cy="150637"/>
              </a:xfrm>
              <a:custGeom>
                <a:avLst/>
                <a:gdLst/>
                <a:ahLst/>
                <a:cxnLst/>
                <a:rect l="l" t="t" r="r" b="b"/>
                <a:pathLst>
                  <a:path w="7597" h="3491" extrusionOk="0">
                    <a:moveTo>
                      <a:pt x="4311" y="0"/>
                    </a:moveTo>
                    <a:cubicBezTo>
                      <a:pt x="4311" y="0"/>
                      <a:pt x="489" y="1834"/>
                      <a:pt x="227" y="2239"/>
                    </a:cubicBezTo>
                    <a:cubicBezTo>
                      <a:pt x="1" y="2598"/>
                      <a:pt x="946" y="3490"/>
                      <a:pt x="1974" y="3490"/>
                    </a:cubicBezTo>
                    <a:cubicBezTo>
                      <a:pt x="2137" y="3490"/>
                      <a:pt x="2302" y="3468"/>
                      <a:pt x="2465" y="3417"/>
                    </a:cubicBezTo>
                    <a:cubicBezTo>
                      <a:pt x="3656" y="3048"/>
                      <a:pt x="4608" y="1965"/>
                      <a:pt x="4608" y="1965"/>
                    </a:cubicBezTo>
                    <a:lnTo>
                      <a:pt x="7597" y="1548"/>
                    </a:lnTo>
                    <a:lnTo>
                      <a:pt x="4311" y="0"/>
                    </a:lnTo>
                    <a:close/>
                  </a:path>
                </a:pathLst>
              </a:custGeom>
              <a:solidFill>
                <a:srgbClr val="EEA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7;p39"/>
              <p:cNvSpPr/>
              <p:nvPr/>
            </p:nvSpPr>
            <p:spPr>
              <a:xfrm>
                <a:off x="4397845" y="1609625"/>
                <a:ext cx="647897" cy="201683"/>
              </a:xfrm>
              <a:custGeom>
                <a:avLst/>
                <a:gdLst/>
                <a:ahLst/>
                <a:cxnLst/>
                <a:rect l="l" t="t" r="r" b="b"/>
                <a:pathLst>
                  <a:path w="15015" h="4674" extrusionOk="0">
                    <a:moveTo>
                      <a:pt x="8109" y="0"/>
                    </a:moveTo>
                    <a:cubicBezTo>
                      <a:pt x="7740" y="0"/>
                      <a:pt x="7398" y="103"/>
                      <a:pt x="7014" y="314"/>
                    </a:cubicBezTo>
                    <a:cubicBezTo>
                      <a:pt x="6002" y="861"/>
                      <a:pt x="1620" y="2088"/>
                      <a:pt x="1037" y="2278"/>
                    </a:cubicBezTo>
                    <a:cubicBezTo>
                      <a:pt x="453" y="2469"/>
                      <a:pt x="1" y="2969"/>
                      <a:pt x="418" y="3612"/>
                    </a:cubicBezTo>
                    <a:cubicBezTo>
                      <a:pt x="706" y="4079"/>
                      <a:pt x="1795" y="4673"/>
                      <a:pt x="2922" y="4673"/>
                    </a:cubicBezTo>
                    <a:cubicBezTo>
                      <a:pt x="3375" y="4673"/>
                      <a:pt x="3835" y="4577"/>
                      <a:pt x="4251" y="4338"/>
                    </a:cubicBezTo>
                    <a:cubicBezTo>
                      <a:pt x="4538" y="4383"/>
                      <a:pt x="4801" y="4403"/>
                      <a:pt x="5041" y="4403"/>
                    </a:cubicBezTo>
                    <a:cubicBezTo>
                      <a:pt x="6567" y="4403"/>
                      <a:pt x="7180" y="3612"/>
                      <a:pt x="7180" y="3612"/>
                    </a:cubicBezTo>
                    <a:lnTo>
                      <a:pt x="15015" y="2993"/>
                    </a:lnTo>
                    <a:cubicBezTo>
                      <a:pt x="15015" y="2993"/>
                      <a:pt x="12026" y="1600"/>
                      <a:pt x="10371" y="778"/>
                    </a:cubicBezTo>
                    <a:cubicBezTo>
                      <a:pt x="9360" y="265"/>
                      <a:pt x="8700" y="0"/>
                      <a:pt x="8109" y="0"/>
                    </a:cubicBezTo>
                    <a:close/>
                  </a:path>
                </a:pathLst>
              </a:custGeom>
              <a:solidFill>
                <a:srgbClr val="F2B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58;p39"/>
              <p:cNvSpPr/>
              <p:nvPr/>
            </p:nvSpPr>
            <p:spPr>
              <a:xfrm>
                <a:off x="4461060" y="1705548"/>
                <a:ext cx="1156506" cy="912277"/>
              </a:xfrm>
              <a:custGeom>
                <a:avLst/>
                <a:gdLst/>
                <a:ahLst/>
                <a:cxnLst/>
                <a:rect l="l" t="t" r="r" b="b"/>
                <a:pathLst>
                  <a:path w="26802" h="21142" extrusionOk="0">
                    <a:moveTo>
                      <a:pt x="6700" y="1"/>
                    </a:moveTo>
                    <a:cubicBezTo>
                      <a:pt x="5396" y="1"/>
                      <a:pt x="4643" y="621"/>
                      <a:pt x="3608" y="2127"/>
                    </a:cubicBezTo>
                    <a:cubicBezTo>
                      <a:pt x="2298" y="4044"/>
                      <a:pt x="0" y="7151"/>
                      <a:pt x="0" y="7151"/>
                    </a:cubicBezTo>
                    <a:cubicBezTo>
                      <a:pt x="0" y="7151"/>
                      <a:pt x="348" y="7847"/>
                      <a:pt x="1521" y="7847"/>
                    </a:cubicBezTo>
                    <a:cubicBezTo>
                      <a:pt x="1576" y="7847"/>
                      <a:pt x="1632" y="7845"/>
                      <a:pt x="1691" y="7842"/>
                    </a:cubicBezTo>
                    <a:cubicBezTo>
                      <a:pt x="3001" y="7782"/>
                      <a:pt x="4549" y="5354"/>
                      <a:pt x="4549" y="5354"/>
                    </a:cubicBezTo>
                    <a:cubicBezTo>
                      <a:pt x="4549" y="5354"/>
                      <a:pt x="4572" y="5355"/>
                      <a:pt x="4614" y="5355"/>
                    </a:cubicBezTo>
                    <a:cubicBezTo>
                      <a:pt x="4933" y="5355"/>
                      <a:pt x="6348" y="5281"/>
                      <a:pt x="7168" y="4008"/>
                    </a:cubicBezTo>
                    <a:cubicBezTo>
                      <a:pt x="8037" y="5556"/>
                      <a:pt x="11287" y="5080"/>
                      <a:pt x="12014" y="6366"/>
                    </a:cubicBezTo>
                    <a:cubicBezTo>
                      <a:pt x="11466" y="8699"/>
                      <a:pt x="9192" y="9687"/>
                      <a:pt x="7608" y="11711"/>
                    </a:cubicBezTo>
                    <a:cubicBezTo>
                      <a:pt x="7608" y="11271"/>
                      <a:pt x="6346" y="10307"/>
                      <a:pt x="5394" y="10307"/>
                    </a:cubicBezTo>
                    <a:cubicBezTo>
                      <a:pt x="5027" y="9413"/>
                      <a:pt x="3857" y="8421"/>
                      <a:pt x="2867" y="8421"/>
                    </a:cubicBezTo>
                    <a:cubicBezTo>
                      <a:pt x="2828" y="8421"/>
                      <a:pt x="2789" y="8422"/>
                      <a:pt x="2751" y="8425"/>
                    </a:cubicBezTo>
                    <a:cubicBezTo>
                      <a:pt x="2429" y="8449"/>
                      <a:pt x="1465" y="8580"/>
                      <a:pt x="1608" y="9402"/>
                    </a:cubicBezTo>
                    <a:cubicBezTo>
                      <a:pt x="1631" y="9556"/>
                      <a:pt x="1882" y="9937"/>
                      <a:pt x="2215" y="10437"/>
                    </a:cubicBezTo>
                    <a:cubicBezTo>
                      <a:pt x="2739" y="11211"/>
                      <a:pt x="3477" y="12283"/>
                      <a:pt x="3870" y="13212"/>
                    </a:cubicBezTo>
                    <a:cubicBezTo>
                      <a:pt x="4481" y="14646"/>
                      <a:pt x="5259" y="15353"/>
                      <a:pt x="7260" y="15353"/>
                    </a:cubicBezTo>
                    <a:cubicBezTo>
                      <a:pt x="7402" y="15353"/>
                      <a:pt x="7549" y="15350"/>
                      <a:pt x="7704" y="15343"/>
                    </a:cubicBezTo>
                    <a:cubicBezTo>
                      <a:pt x="8137" y="15323"/>
                      <a:pt x="8595" y="15313"/>
                      <a:pt x="9061" y="15313"/>
                    </a:cubicBezTo>
                    <a:cubicBezTo>
                      <a:pt x="11121" y="15313"/>
                      <a:pt x="13347" y="15509"/>
                      <a:pt x="14347" y="15926"/>
                    </a:cubicBezTo>
                    <a:cubicBezTo>
                      <a:pt x="17776" y="18069"/>
                      <a:pt x="22063" y="21141"/>
                      <a:pt x="22063" y="21141"/>
                    </a:cubicBezTo>
                    <a:cubicBezTo>
                      <a:pt x="26801" y="14938"/>
                      <a:pt x="24611" y="8735"/>
                      <a:pt x="24611" y="8735"/>
                    </a:cubicBezTo>
                    <a:lnTo>
                      <a:pt x="18515" y="3615"/>
                    </a:lnTo>
                    <a:cubicBezTo>
                      <a:pt x="18515" y="3615"/>
                      <a:pt x="16086" y="1317"/>
                      <a:pt x="14812" y="1008"/>
                    </a:cubicBezTo>
                    <a:cubicBezTo>
                      <a:pt x="12395" y="412"/>
                      <a:pt x="10121" y="555"/>
                      <a:pt x="7870" y="127"/>
                    </a:cubicBezTo>
                    <a:cubicBezTo>
                      <a:pt x="7431" y="44"/>
                      <a:pt x="7046" y="1"/>
                      <a:pt x="6700" y="1"/>
                    </a:cubicBezTo>
                    <a:close/>
                  </a:path>
                </a:pathLst>
              </a:custGeom>
              <a:solidFill>
                <a:srgbClr val="F3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9;p39"/>
              <p:cNvSpPr/>
              <p:nvPr/>
            </p:nvSpPr>
            <p:spPr>
              <a:xfrm>
                <a:off x="4524232" y="2068873"/>
                <a:ext cx="169579" cy="207293"/>
              </a:xfrm>
              <a:custGeom>
                <a:avLst/>
                <a:gdLst/>
                <a:ahLst/>
                <a:cxnLst/>
                <a:rect l="l" t="t" r="r" b="b"/>
                <a:pathLst>
                  <a:path w="3930" h="4804" extrusionOk="0">
                    <a:moveTo>
                      <a:pt x="1402" y="1"/>
                    </a:moveTo>
                    <a:cubicBezTo>
                      <a:pt x="1363" y="1"/>
                      <a:pt x="1325" y="2"/>
                      <a:pt x="1287" y="5"/>
                    </a:cubicBezTo>
                    <a:cubicBezTo>
                      <a:pt x="965" y="41"/>
                      <a:pt x="1" y="172"/>
                      <a:pt x="144" y="994"/>
                    </a:cubicBezTo>
                    <a:cubicBezTo>
                      <a:pt x="167" y="1148"/>
                      <a:pt x="418" y="1529"/>
                      <a:pt x="751" y="2017"/>
                    </a:cubicBezTo>
                    <a:cubicBezTo>
                      <a:pt x="1275" y="2803"/>
                      <a:pt x="2013" y="3875"/>
                      <a:pt x="2406" y="4804"/>
                    </a:cubicBezTo>
                    <a:lnTo>
                      <a:pt x="3930" y="1887"/>
                    </a:lnTo>
                    <a:cubicBezTo>
                      <a:pt x="3563" y="1004"/>
                      <a:pt x="2392" y="1"/>
                      <a:pt x="1402" y="1"/>
                    </a:cubicBezTo>
                    <a:close/>
                  </a:path>
                </a:pathLst>
              </a:custGeom>
              <a:solidFill>
                <a:srgbClr val="F3C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0;p39"/>
              <p:cNvSpPr/>
              <p:nvPr/>
            </p:nvSpPr>
            <p:spPr>
              <a:xfrm>
                <a:off x="4527339" y="2098086"/>
                <a:ext cx="79137" cy="71241"/>
              </a:xfrm>
              <a:custGeom>
                <a:avLst/>
                <a:gdLst/>
                <a:ahLst/>
                <a:cxnLst/>
                <a:rect l="l" t="t" r="r" b="b"/>
                <a:pathLst>
                  <a:path w="1834" h="1651" extrusionOk="0">
                    <a:moveTo>
                      <a:pt x="693" y="1"/>
                    </a:moveTo>
                    <a:cubicBezTo>
                      <a:pt x="611" y="1"/>
                      <a:pt x="530" y="24"/>
                      <a:pt x="453" y="78"/>
                    </a:cubicBezTo>
                    <a:cubicBezTo>
                      <a:pt x="0" y="400"/>
                      <a:pt x="1048" y="1650"/>
                      <a:pt x="1048" y="1650"/>
                    </a:cubicBezTo>
                    <a:lnTo>
                      <a:pt x="1834" y="1055"/>
                    </a:lnTo>
                    <a:cubicBezTo>
                      <a:pt x="1834" y="1055"/>
                      <a:pt x="1239" y="1"/>
                      <a:pt x="693" y="1"/>
                    </a:cubicBezTo>
                    <a:close/>
                  </a:path>
                </a:pathLst>
              </a:custGeom>
              <a:solidFill>
                <a:srgbClr val="FDE4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1;p39"/>
              <p:cNvSpPr/>
              <p:nvPr/>
            </p:nvSpPr>
            <p:spPr>
              <a:xfrm>
                <a:off x="5361174" y="2082940"/>
                <a:ext cx="384294" cy="853895"/>
              </a:xfrm>
              <a:custGeom>
                <a:avLst/>
                <a:gdLst/>
                <a:ahLst/>
                <a:cxnLst/>
                <a:rect l="l" t="t" r="r" b="b"/>
                <a:pathLst>
                  <a:path w="8906" h="19789" extrusionOk="0">
                    <a:moveTo>
                      <a:pt x="3751" y="1"/>
                    </a:moveTo>
                    <a:lnTo>
                      <a:pt x="3751" y="1"/>
                    </a:lnTo>
                    <a:cubicBezTo>
                      <a:pt x="3893" y="7395"/>
                      <a:pt x="1191" y="12395"/>
                      <a:pt x="1191" y="12395"/>
                    </a:cubicBezTo>
                    <a:lnTo>
                      <a:pt x="0" y="13895"/>
                    </a:lnTo>
                    <a:lnTo>
                      <a:pt x="8906" y="19789"/>
                    </a:lnTo>
                    <a:lnTo>
                      <a:pt x="8906" y="1418"/>
                    </a:lnTo>
                    <a:cubicBezTo>
                      <a:pt x="8906" y="1418"/>
                      <a:pt x="7275" y="1096"/>
                      <a:pt x="37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2;p39"/>
              <p:cNvSpPr/>
              <p:nvPr/>
            </p:nvSpPr>
            <p:spPr>
              <a:xfrm>
                <a:off x="5503483" y="2617787"/>
                <a:ext cx="71456" cy="71456"/>
              </a:xfrm>
              <a:custGeom>
                <a:avLst/>
                <a:gdLst/>
                <a:ahLst/>
                <a:cxnLst/>
                <a:rect l="l" t="t" r="r" b="b"/>
                <a:pathLst>
                  <a:path w="1656" h="1656" extrusionOk="0">
                    <a:moveTo>
                      <a:pt x="834" y="0"/>
                    </a:moveTo>
                    <a:cubicBezTo>
                      <a:pt x="369" y="0"/>
                      <a:pt x="0" y="369"/>
                      <a:pt x="0" y="822"/>
                    </a:cubicBezTo>
                    <a:cubicBezTo>
                      <a:pt x="0" y="1274"/>
                      <a:pt x="369" y="1655"/>
                      <a:pt x="834" y="1655"/>
                    </a:cubicBezTo>
                    <a:cubicBezTo>
                      <a:pt x="1286" y="1655"/>
                      <a:pt x="1655" y="1274"/>
                      <a:pt x="1655" y="822"/>
                    </a:cubicBezTo>
                    <a:cubicBezTo>
                      <a:pt x="1655" y="369"/>
                      <a:pt x="1286" y="0"/>
                      <a:pt x="8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611560" y="627534"/>
            <a:ext cx="7848871" cy="381642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40"/>
          <p:cNvSpPr txBox="1">
            <a:spLocks noGrp="1"/>
          </p:cNvSpPr>
          <p:nvPr>
            <p:ph type="title"/>
          </p:nvPr>
        </p:nvSpPr>
        <p:spPr>
          <a:xfrm>
            <a:off x="3491880" y="1203598"/>
            <a:ext cx="2232248" cy="43204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Application</a:t>
            </a:r>
            <a:endParaRPr sz="2000" dirty="0"/>
          </a:p>
        </p:txBody>
      </p:sp>
      <p:sp>
        <p:nvSpPr>
          <p:cNvPr id="876" name="Google Shape;876;p40"/>
          <p:cNvSpPr txBox="1">
            <a:spLocks noGrp="1"/>
          </p:cNvSpPr>
          <p:nvPr>
            <p:ph type="title" idx="4294967295"/>
          </p:nvPr>
        </p:nvSpPr>
        <p:spPr>
          <a:xfrm>
            <a:off x="618402" y="1442075"/>
            <a:ext cx="23460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solidFill>
                  <a:schemeClr val="accent2"/>
                </a:solidFill>
              </a:rPr>
              <a:t>User</a:t>
            </a:r>
            <a:endParaRPr sz="1400" b="1" dirty="0">
              <a:solidFill>
                <a:schemeClr val="accent2"/>
              </a:solidFill>
            </a:endParaRPr>
          </a:p>
        </p:txBody>
      </p:sp>
      <p:sp>
        <p:nvSpPr>
          <p:cNvPr id="877" name="Google Shape;877;p40"/>
          <p:cNvSpPr txBox="1">
            <a:spLocks noGrp="1"/>
          </p:cNvSpPr>
          <p:nvPr>
            <p:ph type="title" idx="4294967295"/>
          </p:nvPr>
        </p:nvSpPr>
        <p:spPr>
          <a:xfrm>
            <a:off x="618400" y="1862374"/>
            <a:ext cx="2346000" cy="34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b="0" dirty="0">
                <a:latin typeface="Barlow"/>
                <a:ea typeface="Barlow"/>
                <a:cs typeface="Barlow"/>
                <a:sym typeface="Barlow"/>
              </a:rPr>
              <a:t>Login and place order</a:t>
            </a:r>
            <a:endParaRPr sz="1200" b="0" dirty="0">
              <a:latin typeface="Barlow"/>
              <a:ea typeface="Barlow"/>
              <a:cs typeface="Barlow"/>
              <a:sym typeface="Barlow"/>
            </a:endParaRPr>
          </a:p>
        </p:txBody>
      </p:sp>
      <p:sp>
        <p:nvSpPr>
          <p:cNvPr id="878" name="Google Shape;878;p40"/>
          <p:cNvSpPr txBox="1">
            <a:spLocks noGrp="1"/>
          </p:cNvSpPr>
          <p:nvPr>
            <p:ph type="title" idx="4294967295"/>
          </p:nvPr>
        </p:nvSpPr>
        <p:spPr>
          <a:xfrm>
            <a:off x="6179927" y="1442075"/>
            <a:ext cx="2346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accent2"/>
                </a:solidFill>
              </a:rPr>
              <a:t>Tailor</a:t>
            </a:r>
            <a:endParaRPr sz="1400" b="1" dirty="0">
              <a:solidFill>
                <a:schemeClr val="accent2"/>
              </a:solidFill>
            </a:endParaRPr>
          </a:p>
        </p:txBody>
      </p:sp>
      <p:sp>
        <p:nvSpPr>
          <p:cNvPr id="879" name="Google Shape;879;p40"/>
          <p:cNvSpPr txBox="1">
            <a:spLocks noGrp="1"/>
          </p:cNvSpPr>
          <p:nvPr>
            <p:ph type="title" idx="4294967295"/>
          </p:nvPr>
        </p:nvSpPr>
        <p:spPr>
          <a:xfrm>
            <a:off x="6179925" y="1862374"/>
            <a:ext cx="2346000" cy="3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0" dirty="0">
                <a:latin typeface="Barlow"/>
                <a:ea typeface="Barlow"/>
                <a:cs typeface="Barlow"/>
                <a:sym typeface="Barlow"/>
              </a:rPr>
              <a:t>Register and get the order</a:t>
            </a:r>
            <a:endParaRPr sz="1200" b="0" dirty="0">
              <a:latin typeface="Barlow"/>
              <a:ea typeface="Barlow"/>
              <a:cs typeface="Barlow"/>
              <a:sym typeface="Barlow"/>
            </a:endParaRPr>
          </a:p>
        </p:txBody>
      </p:sp>
      <p:sp>
        <p:nvSpPr>
          <p:cNvPr id="880" name="Google Shape;880;p40"/>
          <p:cNvSpPr txBox="1">
            <a:spLocks noGrp="1"/>
          </p:cNvSpPr>
          <p:nvPr>
            <p:ph type="title" idx="4294967295"/>
          </p:nvPr>
        </p:nvSpPr>
        <p:spPr>
          <a:xfrm>
            <a:off x="611560" y="2355726"/>
            <a:ext cx="2346000" cy="41711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400" b="1" dirty="0">
                <a:solidFill>
                  <a:schemeClr val="accent2"/>
                </a:solidFill>
              </a:rPr>
              <a:t>Measurement</a:t>
            </a:r>
            <a:endParaRPr sz="1400" b="1" dirty="0">
              <a:solidFill>
                <a:schemeClr val="accent2"/>
              </a:solidFill>
            </a:endParaRPr>
          </a:p>
        </p:txBody>
      </p:sp>
      <p:sp>
        <p:nvSpPr>
          <p:cNvPr id="881" name="Google Shape;881;p40"/>
          <p:cNvSpPr txBox="1">
            <a:spLocks noGrp="1"/>
          </p:cNvSpPr>
          <p:nvPr>
            <p:ph type="title" idx="4294967295"/>
          </p:nvPr>
        </p:nvSpPr>
        <p:spPr>
          <a:xfrm>
            <a:off x="611560" y="2787774"/>
            <a:ext cx="2369474" cy="50405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200" b="0" dirty="0">
                <a:latin typeface="Barlow"/>
                <a:ea typeface="Barlow"/>
                <a:cs typeface="Barlow"/>
                <a:sym typeface="Barlow"/>
              </a:rPr>
              <a:t>Give the cloth and measurement and payment</a:t>
            </a:r>
            <a:endParaRPr sz="1200" b="0" dirty="0">
              <a:latin typeface="Barlow"/>
              <a:ea typeface="Barlow"/>
              <a:cs typeface="Barlow"/>
              <a:sym typeface="Barlow"/>
            </a:endParaRPr>
          </a:p>
        </p:txBody>
      </p:sp>
      <p:sp>
        <p:nvSpPr>
          <p:cNvPr id="882" name="Google Shape;882;p40"/>
          <p:cNvSpPr txBox="1">
            <a:spLocks noGrp="1"/>
          </p:cNvSpPr>
          <p:nvPr>
            <p:ph type="title" idx="4294967295"/>
          </p:nvPr>
        </p:nvSpPr>
        <p:spPr>
          <a:xfrm>
            <a:off x="6179875" y="2457265"/>
            <a:ext cx="2346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solidFill>
                  <a:schemeClr val="accent2"/>
                </a:solidFill>
              </a:rPr>
              <a:t>Delivery </a:t>
            </a:r>
            <a:endParaRPr sz="1400" b="1" dirty="0">
              <a:solidFill>
                <a:schemeClr val="accent2"/>
              </a:solidFill>
            </a:endParaRPr>
          </a:p>
        </p:txBody>
      </p:sp>
      <p:sp>
        <p:nvSpPr>
          <p:cNvPr id="883" name="Google Shape;883;p40"/>
          <p:cNvSpPr txBox="1">
            <a:spLocks noGrp="1"/>
          </p:cNvSpPr>
          <p:nvPr>
            <p:ph type="title" idx="4294967295"/>
          </p:nvPr>
        </p:nvSpPr>
        <p:spPr>
          <a:xfrm>
            <a:off x="6179875" y="2877625"/>
            <a:ext cx="2346000" cy="3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0" dirty="0">
                <a:latin typeface="Barlow"/>
                <a:ea typeface="Barlow"/>
                <a:cs typeface="Barlow"/>
                <a:sym typeface="Barlow"/>
              </a:rPr>
              <a:t>App search for the nearby delivery boy </a:t>
            </a:r>
            <a:endParaRPr sz="1200" b="0" dirty="0">
              <a:latin typeface="Barlow"/>
              <a:ea typeface="Barlow"/>
              <a:cs typeface="Barlow"/>
              <a:sym typeface="Barlow"/>
            </a:endParaRPr>
          </a:p>
        </p:txBody>
      </p:sp>
      <p:sp>
        <p:nvSpPr>
          <p:cNvPr id="884" name="Google Shape;884;p40"/>
          <p:cNvSpPr txBox="1">
            <a:spLocks noGrp="1"/>
          </p:cNvSpPr>
          <p:nvPr>
            <p:ph type="title" idx="4294967295"/>
          </p:nvPr>
        </p:nvSpPr>
        <p:spPr>
          <a:xfrm>
            <a:off x="618350" y="3472515"/>
            <a:ext cx="2346000" cy="531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400" dirty="0">
                <a:solidFill>
                  <a:schemeClr val="accent2"/>
                </a:solidFill>
              </a:rPr>
              <a:t>Recieve</a:t>
            </a:r>
            <a:endParaRPr sz="1400" b="1" dirty="0">
              <a:solidFill>
                <a:schemeClr val="accent2"/>
              </a:solidFill>
            </a:endParaRPr>
          </a:p>
        </p:txBody>
      </p:sp>
      <p:sp>
        <p:nvSpPr>
          <p:cNvPr id="885" name="Google Shape;885;p40"/>
          <p:cNvSpPr txBox="1">
            <a:spLocks noGrp="1"/>
          </p:cNvSpPr>
          <p:nvPr>
            <p:ph type="title" idx="4294967295"/>
          </p:nvPr>
        </p:nvSpPr>
        <p:spPr>
          <a:xfrm>
            <a:off x="618350" y="3892875"/>
            <a:ext cx="2346000" cy="349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b="0" dirty="0">
                <a:latin typeface="Barlow"/>
                <a:ea typeface="Barlow"/>
                <a:cs typeface="Barlow"/>
                <a:sym typeface="Barlow"/>
              </a:rPr>
              <a:t>Get back the cloth and review</a:t>
            </a:r>
            <a:endParaRPr sz="1200" b="0" dirty="0">
              <a:latin typeface="Barlow"/>
              <a:ea typeface="Barlow"/>
              <a:cs typeface="Barlow"/>
              <a:sym typeface="Barlow"/>
            </a:endParaRPr>
          </a:p>
        </p:txBody>
      </p:sp>
      <p:sp>
        <p:nvSpPr>
          <p:cNvPr id="886" name="Google Shape;886;p40"/>
          <p:cNvSpPr txBox="1">
            <a:spLocks noGrp="1"/>
          </p:cNvSpPr>
          <p:nvPr>
            <p:ph type="title" idx="4294967295"/>
          </p:nvPr>
        </p:nvSpPr>
        <p:spPr>
          <a:xfrm>
            <a:off x="6179875" y="3472515"/>
            <a:ext cx="2346000" cy="53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b="1" dirty="0">
                <a:solidFill>
                  <a:schemeClr val="accent2"/>
                </a:solidFill>
              </a:rPr>
              <a:t>Get the review</a:t>
            </a:r>
            <a:endParaRPr sz="1400" b="1" dirty="0">
              <a:solidFill>
                <a:schemeClr val="accent2"/>
              </a:solidFill>
            </a:endParaRPr>
          </a:p>
        </p:txBody>
      </p:sp>
      <p:sp>
        <p:nvSpPr>
          <p:cNvPr id="887" name="Google Shape;887;p40"/>
          <p:cNvSpPr txBox="1">
            <a:spLocks noGrp="1"/>
          </p:cNvSpPr>
          <p:nvPr>
            <p:ph type="title" idx="4294967295"/>
          </p:nvPr>
        </p:nvSpPr>
        <p:spPr>
          <a:xfrm>
            <a:off x="6179875" y="3892875"/>
            <a:ext cx="2346000" cy="34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0" dirty="0">
                <a:latin typeface="Barlow"/>
                <a:ea typeface="Barlow"/>
                <a:cs typeface="Barlow"/>
                <a:sym typeface="Barlow"/>
              </a:rPr>
              <a:t>App will provide the review to the tailor</a:t>
            </a:r>
            <a:endParaRPr sz="1200" b="0" dirty="0">
              <a:latin typeface="Barlow"/>
              <a:ea typeface="Barlow"/>
              <a:cs typeface="Barlow"/>
              <a:sym typeface="Barlow"/>
            </a:endParaRPr>
          </a:p>
        </p:txBody>
      </p:sp>
      <p:sp>
        <p:nvSpPr>
          <p:cNvPr id="888" name="Google Shape;888;p40"/>
          <p:cNvSpPr/>
          <p:nvPr/>
        </p:nvSpPr>
        <p:spPr>
          <a:xfrm>
            <a:off x="2964400" y="1677400"/>
            <a:ext cx="801411" cy="349207"/>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89" name="Google Shape;889;p40"/>
          <p:cNvSpPr/>
          <p:nvPr/>
        </p:nvSpPr>
        <p:spPr>
          <a:xfrm>
            <a:off x="2964400" y="2693400"/>
            <a:ext cx="788126" cy="362989"/>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90" name="Google Shape;890;p40"/>
          <p:cNvSpPr/>
          <p:nvPr/>
        </p:nvSpPr>
        <p:spPr>
          <a:xfrm>
            <a:off x="2964400" y="3205125"/>
            <a:ext cx="785454" cy="491544"/>
          </a:xfrm>
          <a:custGeom>
            <a:avLst/>
            <a:gdLst/>
            <a:ahLst/>
            <a:cxnLst/>
            <a:rect l="l" t="t" r="r" b="b"/>
            <a:pathLst>
              <a:path w="31415" h="21339" extrusionOk="0">
                <a:moveTo>
                  <a:pt x="0" y="21339"/>
                </a:moveTo>
                <a:lnTo>
                  <a:pt x="13187" y="21339"/>
                </a:lnTo>
                <a:lnTo>
                  <a:pt x="13187" y="75"/>
                </a:lnTo>
                <a:lnTo>
                  <a:pt x="31415" y="0"/>
                </a:lnTo>
              </a:path>
            </a:pathLst>
          </a:custGeom>
          <a:noFill/>
          <a:ln w="9525" cap="flat" cmpd="sng">
            <a:solidFill>
              <a:schemeClr val="accent3"/>
            </a:solidFill>
            <a:prstDash val="solid"/>
            <a:round/>
            <a:headEnd type="oval" w="med" len="med"/>
            <a:tailEnd type="oval" w="med" len="med"/>
          </a:ln>
        </p:spPr>
      </p:sp>
      <p:sp>
        <p:nvSpPr>
          <p:cNvPr id="891" name="Google Shape;891;p40"/>
          <p:cNvSpPr/>
          <p:nvPr/>
        </p:nvSpPr>
        <p:spPr>
          <a:xfrm flipH="1">
            <a:off x="5580111" y="1677400"/>
            <a:ext cx="599813" cy="184967"/>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92" name="Google Shape;892;p40"/>
          <p:cNvSpPr/>
          <p:nvPr/>
        </p:nvSpPr>
        <p:spPr>
          <a:xfrm rot="10800000">
            <a:off x="5855084" y="2435248"/>
            <a:ext cx="324841" cy="258152"/>
          </a:xfrm>
          <a:custGeom>
            <a:avLst/>
            <a:gdLst/>
            <a:ahLst/>
            <a:cxnLst/>
            <a:rect l="l" t="t" r="r" b="b"/>
            <a:pathLst>
              <a:path w="17597" h="10684" extrusionOk="0">
                <a:moveTo>
                  <a:pt x="0" y="0"/>
                </a:moveTo>
                <a:lnTo>
                  <a:pt x="8589" y="0"/>
                </a:lnTo>
                <a:lnTo>
                  <a:pt x="8589" y="10684"/>
                </a:lnTo>
                <a:lnTo>
                  <a:pt x="17597" y="10684"/>
                </a:lnTo>
              </a:path>
            </a:pathLst>
          </a:custGeom>
          <a:noFill/>
          <a:ln w="9525" cap="flat" cmpd="sng">
            <a:solidFill>
              <a:schemeClr val="accent3"/>
            </a:solidFill>
            <a:prstDash val="solid"/>
            <a:round/>
            <a:headEnd type="oval" w="med" len="med"/>
            <a:tailEnd type="oval" w="med" len="med"/>
          </a:ln>
        </p:spPr>
      </p:sp>
      <p:sp>
        <p:nvSpPr>
          <p:cNvPr id="893" name="Google Shape;893;p40"/>
          <p:cNvSpPr/>
          <p:nvPr/>
        </p:nvSpPr>
        <p:spPr>
          <a:xfrm>
            <a:off x="5724128" y="2787774"/>
            <a:ext cx="476603" cy="946276"/>
          </a:xfrm>
          <a:custGeom>
            <a:avLst/>
            <a:gdLst/>
            <a:ahLst/>
            <a:cxnLst/>
            <a:rect l="l" t="t" r="r" b="b"/>
            <a:pathLst>
              <a:path w="35194" h="42315" extrusionOk="0">
                <a:moveTo>
                  <a:pt x="35194" y="42315"/>
                </a:moveTo>
                <a:lnTo>
                  <a:pt x="21996" y="42106"/>
                </a:lnTo>
                <a:lnTo>
                  <a:pt x="21996" y="12150"/>
                </a:lnTo>
                <a:lnTo>
                  <a:pt x="0" y="12150"/>
                </a:lnTo>
                <a:lnTo>
                  <a:pt x="0" y="0"/>
                </a:lnTo>
              </a:path>
            </a:pathLst>
          </a:custGeom>
          <a:noFill/>
          <a:ln w="9525" cap="flat" cmpd="sng">
            <a:solidFill>
              <a:schemeClr val="accent3"/>
            </a:solidFill>
            <a:prstDash val="solid"/>
            <a:round/>
            <a:headEnd type="oval" w="med" len="med"/>
            <a:tailEnd type="oval" w="med" len="med"/>
          </a:ln>
        </p:spPr>
      </p:sp>
      <p:grpSp>
        <p:nvGrpSpPr>
          <p:cNvPr id="894" name="Google Shape;894;p40"/>
          <p:cNvGrpSpPr/>
          <p:nvPr/>
        </p:nvGrpSpPr>
        <p:grpSpPr>
          <a:xfrm>
            <a:off x="3359900" y="1669869"/>
            <a:ext cx="2424303" cy="2168775"/>
            <a:chOff x="3359900" y="1669869"/>
            <a:chExt cx="2424303" cy="2168775"/>
          </a:xfrm>
        </p:grpSpPr>
        <p:cxnSp>
          <p:nvCxnSpPr>
            <p:cNvPr id="895" name="Google Shape;895;p40"/>
            <p:cNvCxnSpPr/>
            <p:nvPr/>
          </p:nvCxnSpPr>
          <p:spPr>
            <a:xfrm rot="10800000" flipH="1">
              <a:off x="3845675" y="1743525"/>
              <a:ext cx="1436700" cy="300000"/>
            </a:xfrm>
            <a:prstGeom prst="straightConnector1">
              <a:avLst/>
            </a:prstGeom>
            <a:noFill/>
            <a:ln w="9525" cap="flat" cmpd="sng">
              <a:solidFill>
                <a:schemeClr val="accent4"/>
              </a:solidFill>
              <a:prstDash val="solid"/>
              <a:round/>
              <a:headEnd type="none" w="med" len="med"/>
              <a:tailEnd type="none" w="med" len="med"/>
            </a:ln>
          </p:spPr>
        </p:cxnSp>
        <p:sp>
          <p:nvSpPr>
            <p:cNvPr id="896" name="Google Shape;896;p40"/>
            <p:cNvSpPr/>
            <p:nvPr/>
          </p:nvSpPr>
          <p:spPr>
            <a:xfrm>
              <a:off x="3812534" y="1987754"/>
              <a:ext cx="62866" cy="93983"/>
            </a:xfrm>
            <a:custGeom>
              <a:avLst/>
              <a:gdLst/>
              <a:ahLst/>
              <a:cxnLst/>
              <a:rect l="l" t="t" r="r" b="b"/>
              <a:pathLst>
                <a:path w="1394" h="2084" extrusionOk="0">
                  <a:moveTo>
                    <a:pt x="679" y="584"/>
                  </a:moveTo>
                  <a:cubicBezTo>
                    <a:pt x="834" y="584"/>
                    <a:pt x="953" y="822"/>
                    <a:pt x="953" y="1108"/>
                  </a:cubicBezTo>
                  <a:cubicBezTo>
                    <a:pt x="953" y="1393"/>
                    <a:pt x="834" y="1631"/>
                    <a:pt x="679" y="1631"/>
                  </a:cubicBezTo>
                  <a:cubicBezTo>
                    <a:pt x="537" y="1631"/>
                    <a:pt x="406" y="1393"/>
                    <a:pt x="406" y="1108"/>
                  </a:cubicBezTo>
                  <a:cubicBezTo>
                    <a:pt x="406" y="822"/>
                    <a:pt x="537" y="584"/>
                    <a:pt x="679" y="584"/>
                  </a:cubicBezTo>
                  <a:close/>
                  <a:moveTo>
                    <a:pt x="1" y="0"/>
                  </a:moveTo>
                  <a:lnTo>
                    <a:pt x="1" y="2084"/>
                  </a:lnTo>
                  <a:lnTo>
                    <a:pt x="1394" y="2084"/>
                  </a:lnTo>
                  <a:lnTo>
                    <a:pt x="13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7" name="Google Shape;897;p40"/>
            <p:cNvSpPr/>
            <p:nvPr/>
          </p:nvSpPr>
          <p:spPr>
            <a:xfrm>
              <a:off x="3359900" y="2081690"/>
              <a:ext cx="2284233" cy="1756954"/>
            </a:xfrm>
            <a:custGeom>
              <a:avLst/>
              <a:gdLst/>
              <a:ahLst/>
              <a:cxnLst/>
              <a:rect l="l" t="t" r="r" b="b"/>
              <a:pathLst>
                <a:path w="50651" h="38959" extrusionOk="0">
                  <a:moveTo>
                    <a:pt x="4490" y="1"/>
                  </a:moveTo>
                  <a:cubicBezTo>
                    <a:pt x="1858" y="1"/>
                    <a:pt x="2323" y="2561"/>
                    <a:pt x="2323" y="2561"/>
                  </a:cubicBezTo>
                  <a:lnTo>
                    <a:pt x="2323" y="16039"/>
                  </a:lnTo>
                  <a:cubicBezTo>
                    <a:pt x="2323" y="17741"/>
                    <a:pt x="3799" y="17741"/>
                    <a:pt x="3799" y="17741"/>
                  </a:cubicBezTo>
                  <a:lnTo>
                    <a:pt x="7668" y="17741"/>
                  </a:lnTo>
                  <a:cubicBezTo>
                    <a:pt x="7668" y="17741"/>
                    <a:pt x="10859" y="17765"/>
                    <a:pt x="12407" y="17765"/>
                  </a:cubicBezTo>
                  <a:cubicBezTo>
                    <a:pt x="13955" y="17765"/>
                    <a:pt x="14229" y="16658"/>
                    <a:pt x="14229" y="16658"/>
                  </a:cubicBezTo>
                  <a:cubicBezTo>
                    <a:pt x="14229" y="16658"/>
                    <a:pt x="14324" y="16408"/>
                    <a:pt x="15181" y="13788"/>
                  </a:cubicBezTo>
                  <a:cubicBezTo>
                    <a:pt x="15938" y="11434"/>
                    <a:pt x="17132" y="11310"/>
                    <a:pt x="17376" y="11310"/>
                  </a:cubicBezTo>
                  <a:cubicBezTo>
                    <a:pt x="17404" y="11310"/>
                    <a:pt x="17420" y="11312"/>
                    <a:pt x="17420" y="11312"/>
                  </a:cubicBezTo>
                  <a:cubicBezTo>
                    <a:pt x="17420" y="11312"/>
                    <a:pt x="24004" y="11383"/>
                    <a:pt x="27421" y="11383"/>
                  </a:cubicBezTo>
                  <a:cubicBezTo>
                    <a:pt x="30826" y="11383"/>
                    <a:pt x="30517" y="12776"/>
                    <a:pt x="30517" y="12776"/>
                  </a:cubicBezTo>
                  <a:lnTo>
                    <a:pt x="30517" y="22670"/>
                  </a:lnTo>
                  <a:cubicBezTo>
                    <a:pt x="30517" y="25480"/>
                    <a:pt x="29349" y="25564"/>
                    <a:pt x="29209" y="25564"/>
                  </a:cubicBezTo>
                  <a:cubicBezTo>
                    <a:pt x="29200" y="25564"/>
                    <a:pt x="29195" y="25564"/>
                    <a:pt x="29195" y="25564"/>
                  </a:cubicBezTo>
                  <a:cubicBezTo>
                    <a:pt x="29195" y="25564"/>
                    <a:pt x="7597" y="25480"/>
                    <a:pt x="3799" y="25480"/>
                  </a:cubicBezTo>
                  <a:cubicBezTo>
                    <a:pt x="1" y="25480"/>
                    <a:pt x="72" y="28111"/>
                    <a:pt x="72" y="28111"/>
                  </a:cubicBezTo>
                  <a:lnTo>
                    <a:pt x="72" y="38958"/>
                  </a:lnTo>
                  <a:lnTo>
                    <a:pt x="50650" y="38958"/>
                  </a:lnTo>
                  <a:lnTo>
                    <a:pt x="50650" y="2406"/>
                  </a:lnTo>
                  <a:cubicBezTo>
                    <a:pt x="50650" y="1"/>
                    <a:pt x="48328" y="1"/>
                    <a:pt x="48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8" name="Google Shape;898;p40"/>
            <p:cNvSpPr/>
            <p:nvPr/>
          </p:nvSpPr>
          <p:spPr>
            <a:xfrm>
              <a:off x="5032441" y="2217025"/>
              <a:ext cx="438212" cy="421256"/>
            </a:xfrm>
            <a:custGeom>
              <a:avLst/>
              <a:gdLst/>
              <a:ahLst/>
              <a:cxnLst/>
              <a:rect l="l" t="t" r="r" b="b"/>
              <a:pathLst>
                <a:path w="9717" h="9341" extrusionOk="0">
                  <a:moveTo>
                    <a:pt x="5049" y="0"/>
                  </a:moveTo>
                  <a:cubicBezTo>
                    <a:pt x="3156" y="0"/>
                    <a:pt x="1453" y="1131"/>
                    <a:pt x="727" y="2882"/>
                  </a:cubicBezTo>
                  <a:cubicBezTo>
                    <a:pt x="1" y="4620"/>
                    <a:pt x="406" y="6632"/>
                    <a:pt x="1739" y="7977"/>
                  </a:cubicBezTo>
                  <a:cubicBezTo>
                    <a:pt x="2631" y="8870"/>
                    <a:pt x="3828" y="9341"/>
                    <a:pt x="5046" y="9341"/>
                  </a:cubicBezTo>
                  <a:cubicBezTo>
                    <a:pt x="5648" y="9341"/>
                    <a:pt x="6256" y="9226"/>
                    <a:pt x="6835" y="8989"/>
                  </a:cubicBezTo>
                  <a:cubicBezTo>
                    <a:pt x="8573" y="8263"/>
                    <a:pt x="9716" y="6561"/>
                    <a:pt x="9716" y="4668"/>
                  </a:cubicBezTo>
                  <a:cubicBezTo>
                    <a:pt x="9716" y="2084"/>
                    <a:pt x="7621" y="0"/>
                    <a:pt x="50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899" name="Google Shape;899;p40"/>
            <p:cNvSpPr/>
            <p:nvPr/>
          </p:nvSpPr>
          <p:spPr>
            <a:xfrm>
              <a:off x="5054989" y="2274478"/>
              <a:ext cx="357668" cy="306302"/>
            </a:xfrm>
            <a:custGeom>
              <a:avLst/>
              <a:gdLst/>
              <a:ahLst/>
              <a:cxnLst/>
              <a:rect l="l" t="t" r="r" b="b"/>
              <a:pathLst>
                <a:path w="7931" h="6792" extrusionOk="0">
                  <a:moveTo>
                    <a:pt x="4537" y="0"/>
                  </a:moveTo>
                  <a:cubicBezTo>
                    <a:pt x="1513" y="0"/>
                    <a:pt x="1" y="3655"/>
                    <a:pt x="2144" y="5787"/>
                  </a:cubicBezTo>
                  <a:cubicBezTo>
                    <a:pt x="2834" y="6481"/>
                    <a:pt x="3685" y="6792"/>
                    <a:pt x="4519" y="6792"/>
                  </a:cubicBezTo>
                  <a:cubicBezTo>
                    <a:pt x="6260" y="6792"/>
                    <a:pt x="7930" y="5438"/>
                    <a:pt x="7930" y="3394"/>
                  </a:cubicBezTo>
                  <a:cubicBezTo>
                    <a:pt x="7930" y="1524"/>
                    <a:pt x="6406" y="0"/>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0" name="Google Shape;900;p40"/>
            <p:cNvSpPr/>
            <p:nvPr/>
          </p:nvSpPr>
          <p:spPr>
            <a:xfrm>
              <a:off x="5643499" y="2217025"/>
              <a:ext cx="140704" cy="434965"/>
            </a:xfrm>
            <a:custGeom>
              <a:avLst/>
              <a:gdLst/>
              <a:ahLst/>
              <a:cxnLst/>
              <a:rect l="l" t="t" r="r" b="b"/>
              <a:pathLst>
                <a:path w="3120" h="9645" extrusionOk="0">
                  <a:moveTo>
                    <a:pt x="929" y="0"/>
                  </a:moveTo>
                  <a:cubicBezTo>
                    <a:pt x="417" y="0"/>
                    <a:pt x="0" y="405"/>
                    <a:pt x="0" y="917"/>
                  </a:cubicBezTo>
                  <a:lnTo>
                    <a:pt x="0" y="8716"/>
                  </a:lnTo>
                  <a:cubicBezTo>
                    <a:pt x="0" y="9228"/>
                    <a:pt x="417" y="9644"/>
                    <a:pt x="929" y="9644"/>
                  </a:cubicBezTo>
                  <a:lnTo>
                    <a:pt x="2191" y="9644"/>
                  </a:lnTo>
                  <a:cubicBezTo>
                    <a:pt x="2703" y="9644"/>
                    <a:pt x="3120" y="9228"/>
                    <a:pt x="3120" y="8716"/>
                  </a:cubicBezTo>
                  <a:lnTo>
                    <a:pt x="3120" y="929"/>
                  </a:lnTo>
                  <a:cubicBezTo>
                    <a:pt x="3120" y="405"/>
                    <a:pt x="2703" y="0"/>
                    <a:pt x="2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1" name="Google Shape;901;p40"/>
            <p:cNvSpPr/>
            <p:nvPr/>
          </p:nvSpPr>
          <p:spPr>
            <a:xfrm>
              <a:off x="5302524" y="1860492"/>
              <a:ext cx="62866" cy="221248"/>
            </a:xfrm>
            <a:custGeom>
              <a:avLst/>
              <a:gdLst/>
              <a:ahLst/>
              <a:cxnLst/>
              <a:rect l="l" t="t" r="r" b="b"/>
              <a:pathLst>
                <a:path w="1394" h="4906" extrusionOk="0">
                  <a:moveTo>
                    <a:pt x="1" y="1"/>
                  </a:moveTo>
                  <a:lnTo>
                    <a:pt x="1" y="4906"/>
                  </a:lnTo>
                  <a:lnTo>
                    <a:pt x="1394" y="4906"/>
                  </a:lnTo>
                  <a:lnTo>
                    <a:pt x="13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2" name="Google Shape;902;p40"/>
            <p:cNvSpPr/>
            <p:nvPr/>
          </p:nvSpPr>
          <p:spPr>
            <a:xfrm>
              <a:off x="3782500" y="2081690"/>
              <a:ext cx="122981" cy="693780"/>
            </a:xfrm>
            <a:custGeom>
              <a:avLst/>
              <a:gdLst/>
              <a:ahLst/>
              <a:cxnLst/>
              <a:rect l="l" t="t" r="r" b="b"/>
              <a:pathLst>
                <a:path w="2727" h="15384" extrusionOk="0">
                  <a:moveTo>
                    <a:pt x="2131" y="596"/>
                  </a:moveTo>
                  <a:lnTo>
                    <a:pt x="2131" y="14788"/>
                  </a:lnTo>
                  <a:lnTo>
                    <a:pt x="595" y="14788"/>
                  </a:lnTo>
                  <a:lnTo>
                    <a:pt x="595" y="596"/>
                  </a:lnTo>
                  <a:close/>
                  <a:moveTo>
                    <a:pt x="0" y="1"/>
                  </a:moveTo>
                  <a:lnTo>
                    <a:pt x="0" y="15384"/>
                  </a:lnTo>
                  <a:lnTo>
                    <a:pt x="2727" y="15384"/>
                  </a:lnTo>
                  <a:lnTo>
                    <a:pt x="27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3" name="Google Shape;903;p40"/>
            <p:cNvSpPr/>
            <p:nvPr/>
          </p:nvSpPr>
          <p:spPr>
            <a:xfrm>
              <a:off x="3786784" y="2775410"/>
              <a:ext cx="13980" cy="106926"/>
            </a:xfrm>
            <a:custGeom>
              <a:avLst/>
              <a:gdLst/>
              <a:ahLst/>
              <a:cxnLst/>
              <a:rect l="l" t="t" r="r" b="b"/>
              <a:pathLst>
                <a:path w="310" h="2371" extrusionOk="0">
                  <a:moveTo>
                    <a:pt x="0" y="1"/>
                  </a:moveTo>
                  <a:lnTo>
                    <a:pt x="0" y="2370"/>
                  </a:lnTo>
                  <a:lnTo>
                    <a:pt x="310" y="2370"/>
                  </a:lnTo>
                  <a:lnTo>
                    <a:pt x="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4" name="Google Shape;904;p40"/>
            <p:cNvSpPr/>
            <p:nvPr/>
          </p:nvSpPr>
          <p:spPr>
            <a:xfrm>
              <a:off x="3786775" y="2875300"/>
              <a:ext cx="56974" cy="339406"/>
            </a:xfrm>
            <a:custGeom>
              <a:avLst/>
              <a:gdLst/>
              <a:ahLst/>
              <a:cxnLst/>
              <a:rect l="l" t="t" r="r" b="b"/>
              <a:pathLst>
                <a:path w="1263" h="8049" extrusionOk="0">
                  <a:moveTo>
                    <a:pt x="0" y="0"/>
                  </a:moveTo>
                  <a:lnTo>
                    <a:pt x="0" y="8049"/>
                  </a:lnTo>
                  <a:lnTo>
                    <a:pt x="1262" y="8049"/>
                  </a:lnTo>
                  <a:lnTo>
                    <a:pt x="12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5" name="Google Shape;905;p40"/>
            <p:cNvSpPr/>
            <p:nvPr/>
          </p:nvSpPr>
          <p:spPr>
            <a:xfrm>
              <a:off x="3765814" y="2932752"/>
              <a:ext cx="133759" cy="27419"/>
            </a:xfrm>
            <a:custGeom>
              <a:avLst/>
              <a:gdLst/>
              <a:ahLst/>
              <a:cxnLst/>
              <a:rect l="l" t="t" r="r" b="b"/>
              <a:pathLst>
                <a:path w="2966" h="608" extrusionOk="0">
                  <a:moveTo>
                    <a:pt x="1" y="0"/>
                  </a:moveTo>
                  <a:lnTo>
                    <a:pt x="1" y="607"/>
                  </a:lnTo>
                  <a:lnTo>
                    <a:pt x="2966" y="607"/>
                  </a:lnTo>
                  <a:lnTo>
                    <a:pt x="29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6" name="Google Shape;906;p40"/>
            <p:cNvSpPr/>
            <p:nvPr/>
          </p:nvSpPr>
          <p:spPr>
            <a:xfrm>
              <a:off x="3899525" y="2903755"/>
              <a:ext cx="20970" cy="84873"/>
            </a:xfrm>
            <a:custGeom>
              <a:avLst/>
              <a:gdLst/>
              <a:ahLst/>
              <a:cxnLst/>
              <a:rect l="l" t="t" r="r" b="b"/>
              <a:pathLst>
                <a:path w="465" h="1882" extrusionOk="0">
                  <a:moveTo>
                    <a:pt x="1" y="0"/>
                  </a:moveTo>
                  <a:lnTo>
                    <a:pt x="1" y="1882"/>
                  </a:lnTo>
                  <a:lnTo>
                    <a:pt x="465" y="1882"/>
                  </a:lnTo>
                  <a:lnTo>
                    <a:pt x="4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7" name="Google Shape;907;p40"/>
            <p:cNvSpPr/>
            <p:nvPr/>
          </p:nvSpPr>
          <p:spPr>
            <a:xfrm>
              <a:off x="3601527" y="3231291"/>
              <a:ext cx="420489" cy="45143"/>
            </a:xfrm>
            <a:custGeom>
              <a:avLst/>
              <a:gdLst/>
              <a:ahLst/>
              <a:cxnLst/>
              <a:rect l="l" t="t" r="r" b="b"/>
              <a:pathLst>
                <a:path w="9324" h="1001" extrusionOk="0">
                  <a:moveTo>
                    <a:pt x="1298" y="0"/>
                  </a:moveTo>
                  <a:lnTo>
                    <a:pt x="1" y="1000"/>
                  </a:lnTo>
                  <a:lnTo>
                    <a:pt x="9323" y="1000"/>
                  </a:lnTo>
                  <a:lnTo>
                    <a:pt x="80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8" name="Google Shape;908;p40"/>
            <p:cNvSpPr/>
            <p:nvPr/>
          </p:nvSpPr>
          <p:spPr>
            <a:xfrm>
              <a:off x="3900066" y="2482238"/>
              <a:ext cx="1359599" cy="878815"/>
            </a:xfrm>
            <a:custGeom>
              <a:avLst/>
              <a:gdLst/>
              <a:ahLst/>
              <a:cxnLst/>
              <a:rect l="l" t="t" r="r" b="b"/>
              <a:pathLst>
                <a:path w="30148" h="19487" extrusionOk="0">
                  <a:moveTo>
                    <a:pt x="2239" y="1"/>
                  </a:moveTo>
                  <a:cubicBezTo>
                    <a:pt x="215" y="1"/>
                    <a:pt x="739" y="3454"/>
                    <a:pt x="679" y="5311"/>
                  </a:cubicBezTo>
                  <a:cubicBezTo>
                    <a:pt x="632" y="6526"/>
                    <a:pt x="405" y="7728"/>
                    <a:pt x="1" y="8883"/>
                  </a:cubicBezTo>
                  <a:lnTo>
                    <a:pt x="429" y="8883"/>
                  </a:lnTo>
                  <a:cubicBezTo>
                    <a:pt x="1977" y="8883"/>
                    <a:pt x="2251" y="7764"/>
                    <a:pt x="2251" y="7764"/>
                  </a:cubicBezTo>
                  <a:cubicBezTo>
                    <a:pt x="2251" y="7764"/>
                    <a:pt x="2346" y="7526"/>
                    <a:pt x="3203" y="4894"/>
                  </a:cubicBezTo>
                  <a:cubicBezTo>
                    <a:pt x="3970" y="2540"/>
                    <a:pt x="5166" y="2416"/>
                    <a:pt x="5410" y="2416"/>
                  </a:cubicBezTo>
                  <a:cubicBezTo>
                    <a:pt x="5438" y="2416"/>
                    <a:pt x="5454" y="2418"/>
                    <a:pt x="5454" y="2418"/>
                  </a:cubicBezTo>
                  <a:cubicBezTo>
                    <a:pt x="5454" y="2418"/>
                    <a:pt x="12026" y="2501"/>
                    <a:pt x="15443" y="2501"/>
                  </a:cubicBezTo>
                  <a:cubicBezTo>
                    <a:pt x="18848" y="2501"/>
                    <a:pt x="18539" y="3894"/>
                    <a:pt x="18539" y="3894"/>
                  </a:cubicBezTo>
                  <a:lnTo>
                    <a:pt x="18527" y="13788"/>
                  </a:lnTo>
                  <a:cubicBezTo>
                    <a:pt x="18527" y="15872"/>
                    <a:pt x="17896" y="16455"/>
                    <a:pt x="17503" y="16622"/>
                  </a:cubicBezTo>
                  <a:cubicBezTo>
                    <a:pt x="20163" y="19101"/>
                    <a:pt x="25166" y="19486"/>
                    <a:pt x="28016" y="19486"/>
                  </a:cubicBezTo>
                  <a:cubicBezTo>
                    <a:pt x="29300" y="19486"/>
                    <a:pt x="30147" y="19408"/>
                    <a:pt x="30147" y="19408"/>
                  </a:cubicBezTo>
                  <a:cubicBezTo>
                    <a:pt x="26040" y="18539"/>
                    <a:pt x="23099" y="6037"/>
                    <a:pt x="21551" y="3037"/>
                  </a:cubicBezTo>
                  <a:cubicBezTo>
                    <a:pt x="20003" y="49"/>
                    <a:pt x="17622" y="1"/>
                    <a:pt x="17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09" name="Google Shape;909;p40"/>
            <p:cNvSpPr/>
            <p:nvPr/>
          </p:nvSpPr>
          <p:spPr>
            <a:xfrm>
              <a:off x="3363147" y="3369287"/>
              <a:ext cx="2280986" cy="469330"/>
            </a:xfrm>
            <a:custGeom>
              <a:avLst/>
              <a:gdLst/>
              <a:ahLst/>
              <a:cxnLst/>
              <a:rect l="l" t="t" r="r" b="b"/>
              <a:pathLst>
                <a:path w="50579" h="10407" extrusionOk="0">
                  <a:moveTo>
                    <a:pt x="0" y="0"/>
                  </a:moveTo>
                  <a:lnTo>
                    <a:pt x="0" y="10406"/>
                  </a:lnTo>
                  <a:lnTo>
                    <a:pt x="50578" y="10406"/>
                  </a:lnTo>
                  <a:lnTo>
                    <a:pt x="50578" y="0"/>
                  </a:lnTo>
                  <a:cubicBezTo>
                    <a:pt x="49673" y="2738"/>
                    <a:pt x="43780" y="2786"/>
                    <a:pt x="42053" y="2786"/>
                  </a:cubicBezTo>
                  <a:lnTo>
                    <a:pt x="8001" y="2786"/>
                  </a:lnTo>
                  <a:cubicBezTo>
                    <a:pt x="48" y="2786"/>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0" name="Google Shape;910;p40"/>
            <p:cNvSpPr/>
            <p:nvPr/>
          </p:nvSpPr>
          <p:spPr>
            <a:xfrm>
              <a:off x="5258308" y="1697783"/>
              <a:ext cx="148777" cy="24759"/>
            </a:xfrm>
            <a:custGeom>
              <a:avLst/>
              <a:gdLst/>
              <a:ahLst/>
              <a:cxnLst/>
              <a:rect l="l" t="t" r="r" b="b"/>
              <a:pathLst>
                <a:path w="3299" h="549" extrusionOk="0">
                  <a:moveTo>
                    <a:pt x="1" y="1"/>
                  </a:moveTo>
                  <a:lnTo>
                    <a:pt x="477" y="549"/>
                  </a:lnTo>
                  <a:lnTo>
                    <a:pt x="2834" y="549"/>
                  </a:lnTo>
                  <a:lnTo>
                    <a:pt x="32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1" name="Google Shape;911;p40"/>
            <p:cNvSpPr/>
            <p:nvPr/>
          </p:nvSpPr>
          <p:spPr>
            <a:xfrm>
              <a:off x="5258308" y="1677400"/>
              <a:ext cx="148777" cy="27284"/>
            </a:xfrm>
            <a:custGeom>
              <a:avLst/>
              <a:gdLst/>
              <a:ahLst/>
              <a:cxnLst/>
              <a:rect l="l" t="t" r="r" b="b"/>
              <a:pathLst>
                <a:path w="3299" h="605" extrusionOk="0">
                  <a:moveTo>
                    <a:pt x="1" y="1"/>
                  </a:moveTo>
                  <a:lnTo>
                    <a:pt x="1" y="453"/>
                  </a:lnTo>
                  <a:cubicBezTo>
                    <a:pt x="548" y="554"/>
                    <a:pt x="1102" y="605"/>
                    <a:pt x="1654" y="605"/>
                  </a:cubicBezTo>
                  <a:cubicBezTo>
                    <a:pt x="2206" y="605"/>
                    <a:pt x="2757" y="554"/>
                    <a:pt x="3299" y="453"/>
                  </a:cubicBezTo>
                  <a:lnTo>
                    <a:pt x="3299" y="1"/>
                  </a:lnTo>
                  <a:cubicBezTo>
                    <a:pt x="3299" y="1"/>
                    <a:pt x="2894" y="155"/>
                    <a:pt x="1655" y="155"/>
                  </a:cubicBezTo>
                  <a:cubicBezTo>
                    <a:pt x="417" y="155"/>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2" name="Google Shape;912;p40"/>
            <p:cNvSpPr/>
            <p:nvPr/>
          </p:nvSpPr>
          <p:spPr>
            <a:xfrm>
              <a:off x="5258308" y="1669869"/>
              <a:ext cx="148777" cy="15649"/>
            </a:xfrm>
            <a:custGeom>
              <a:avLst/>
              <a:gdLst/>
              <a:ahLst/>
              <a:cxnLst/>
              <a:rect l="l" t="t" r="r" b="b"/>
              <a:pathLst>
                <a:path w="3299" h="347" extrusionOk="0">
                  <a:moveTo>
                    <a:pt x="1655" y="120"/>
                  </a:moveTo>
                  <a:cubicBezTo>
                    <a:pt x="1941" y="120"/>
                    <a:pt x="2167" y="144"/>
                    <a:pt x="2167" y="179"/>
                  </a:cubicBezTo>
                  <a:cubicBezTo>
                    <a:pt x="2167" y="203"/>
                    <a:pt x="1941" y="227"/>
                    <a:pt x="1655" y="227"/>
                  </a:cubicBezTo>
                  <a:cubicBezTo>
                    <a:pt x="1370" y="227"/>
                    <a:pt x="1144" y="203"/>
                    <a:pt x="1144" y="179"/>
                  </a:cubicBezTo>
                  <a:cubicBezTo>
                    <a:pt x="1144" y="144"/>
                    <a:pt x="1370" y="120"/>
                    <a:pt x="1655" y="120"/>
                  </a:cubicBezTo>
                  <a:close/>
                  <a:moveTo>
                    <a:pt x="1655" y="1"/>
                  </a:moveTo>
                  <a:cubicBezTo>
                    <a:pt x="739" y="1"/>
                    <a:pt x="1" y="84"/>
                    <a:pt x="1" y="179"/>
                  </a:cubicBezTo>
                  <a:cubicBezTo>
                    <a:pt x="1" y="275"/>
                    <a:pt x="751" y="346"/>
                    <a:pt x="1655" y="346"/>
                  </a:cubicBezTo>
                  <a:cubicBezTo>
                    <a:pt x="2560" y="346"/>
                    <a:pt x="3299" y="275"/>
                    <a:pt x="3299" y="179"/>
                  </a:cubicBezTo>
                  <a:cubicBezTo>
                    <a:pt x="3299" y="84"/>
                    <a:pt x="2560" y="1"/>
                    <a:pt x="16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3" name="Google Shape;913;p40"/>
            <p:cNvSpPr/>
            <p:nvPr/>
          </p:nvSpPr>
          <p:spPr>
            <a:xfrm>
              <a:off x="5258308" y="2001689"/>
              <a:ext cx="148777" cy="24759"/>
            </a:xfrm>
            <a:custGeom>
              <a:avLst/>
              <a:gdLst/>
              <a:ahLst/>
              <a:cxnLst/>
              <a:rect l="l" t="t" r="r" b="b"/>
              <a:pathLst>
                <a:path w="3299" h="549" extrusionOk="0">
                  <a:moveTo>
                    <a:pt x="477" y="1"/>
                  </a:moveTo>
                  <a:lnTo>
                    <a:pt x="1" y="549"/>
                  </a:lnTo>
                  <a:lnTo>
                    <a:pt x="3299" y="549"/>
                  </a:lnTo>
                  <a:lnTo>
                    <a:pt x="28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4" name="Google Shape;914;p40"/>
            <p:cNvSpPr/>
            <p:nvPr/>
          </p:nvSpPr>
          <p:spPr>
            <a:xfrm>
              <a:off x="5258308" y="2019547"/>
              <a:ext cx="148777" cy="27284"/>
            </a:xfrm>
            <a:custGeom>
              <a:avLst/>
              <a:gdLst/>
              <a:ahLst/>
              <a:cxnLst/>
              <a:rect l="l" t="t" r="r" b="b"/>
              <a:pathLst>
                <a:path w="3299" h="605" extrusionOk="0">
                  <a:moveTo>
                    <a:pt x="1654" y="1"/>
                  </a:moveTo>
                  <a:cubicBezTo>
                    <a:pt x="1102" y="1"/>
                    <a:pt x="548" y="51"/>
                    <a:pt x="1" y="153"/>
                  </a:cubicBezTo>
                  <a:lnTo>
                    <a:pt x="12" y="605"/>
                  </a:lnTo>
                  <a:cubicBezTo>
                    <a:pt x="12" y="605"/>
                    <a:pt x="417" y="450"/>
                    <a:pt x="1644" y="450"/>
                  </a:cubicBezTo>
                  <a:cubicBezTo>
                    <a:pt x="2882" y="450"/>
                    <a:pt x="3299" y="605"/>
                    <a:pt x="3299" y="605"/>
                  </a:cubicBezTo>
                  <a:lnTo>
                    <a:pt x="3299" y="153"/>
                  </a:lnTo>
                  <a:cubicBezTo>
                    <a:pt x="2757" y="51"/>
                    <a:pt x="2206" y="1"/>
                    <a:pt x="16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5" name="Google Shape;915;p40"/>
            <p:cNvSpPr/>
            <p:nvPr/>
          </p:nvSpPr>
          <p:spPr>
            <a:xfrm>
              <a:off x="5258308" y="2038758"/>
              <a:ext cx="148777" cy="15604"/>
            </a:xfrm>
            <a:custGeom>
              <a:avLst/>
              <a:gdLst/>
              <a:ahLst/>
              <a:cxnLst/>
              <a:rect l="l" t="t" r="r" b="b"/>
              <a:pathLst>
                <a:path w="3299" h="346" extrusionOk="0">
                  <a:moveTo>
                    <a:pt x="1655" y="119"/>
                  </a:moveTo>
                  <a:cubicBezTo>
                    <a:pt x="1941" y="119"/>
                    <a:pt x="2167" y="143"/>
                    <a:pt x="2167" y="167"/>
                  </a:cubicBezTo>
                  <a:cubicBezTo>
                    <a:pt x="2167" y="203"/>
                    <a:pt x="1941" y="227"/>
                    <a:pt x="1655" y="227"/>
                  </a:cubicBezTo>
                  <a:cubicBezTo>
                    <a:pt x="1370" y="227"/>
                    <a:pt x="1144" y="203"/>
                    <a:pt x="1144" y="167"/>
                  </a:cubicBezTo>
                  <a:cubicBezTo>
                    <a:pt x="1144" y="143"/>
                    <a:pt x="1370" y="119"/>
                    <a:pt x="1655" y="119"/>
                  </a:cubicBezTo>
                  <a:close/>
                  <a:moveTo>
                    <a:pt x="1655" y="0"/>
                  </a:moveTo>
                  <a:cubicBezTo>
                    <a:pt x="751" y="0"/>
                    <a:pt x="1" y="72"/>
                    <a:pt x="1" y="167"/>
                  </a:cubicBezTo>
                  <a:cubicBezTo>
                    <a:pt x="1" y="262"/>
                    <a:pt x="739" y="346"/>
                    <a:pt x="1655" y="346"/>
                  </a:cubicBezTo>
                  <a:cubicBezTo>
                    <a:pt x="2560" y="346"/>
                    <a:pt x="3299" y="262"/>
                    <a:pt x="3299" y="167"/>
                  </a:cubicBezTo>
                  <a:cubicBezTo>
                    <a:pt x="3299" y="72"/>
                    <a:pt x="2560" y="0"/>
                    <a:pt x="16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16" name="Google Shape;916;p40"/>
            <p:cNvSpPr/>
            <p:nvPr/>
          </p:nvSpPr>
          <p:spPr>
            <a:xfrm>
              <a:off x="5279774" y="1722496"/>
              <a:ext cx="106385" cy="279244"/>
            </a:xfrm>
            <a:custGeom>
              <a:avLst/>
              <a:gdLst/>
              <a:ahLst/>
              <a:cxnLst/>
              <a:rect l="l" t="t" r="r" b="b"/>
              <a:pathLst>
                <a:path w="2359" h="6192" extrusionOk="0">
                  <a:moveTo>
                    <a:pt x="1" y="1"/>
                  </a:moveTo>
                  <a:lnTo>
                    <a:pt x="1" y="6192"/>
                  </a:lnTo>
                  <a:lnTo>
                    <a:pt x="2358" y="6192"/>
                  </a:lnTo>
                  <a:lnTo>
                    <a:pt x="23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grpSp>
          <p:nvGrpSpPr>
            <p:cNvPr id="917" name="Google Shape;917;p40"/>
            <p:cNvGrpSpPr/>
            <p:nvPr/>
          </p:nvGrpSpPr>
          <p:grpSpPr>
            <a:xfrm>
              <a:off x="5279773" y="1732100"/>
              <a:ext cx="106368" cy="260625"/>
              <a:chOff x="5284800" y="1732100"/>
              <a:chExt cx="106368" cy="260625"/>
            </a:xfrm>
          </p:grpSpPr>
          <p:sp>
            <p:nvSpPr>
              <p:cNvPr id="918" name="Google Shape;918;p40"/>
              <p:cNvSpPr/>
              <p:nvPr/>
            </p:nvSpPr>
            <p:spPr>
              <a:xfrm>
                <a:off x="5284800" y="1732100"/>
                <a:ext cx="106173" cy="12448"/>
              </a:xfrm>
              <a:custGeom>
                <a:avLst/>
                <a:gdLst/>
                <a:ahLst/>
                <a:cxnLst/>
                <a:rect l="l" t="t" r="r" b="b"/>
                <a:pathLst>
                  <a:path w="5990" h="276" extrusionOk="0">
                    <a:moveTo>
                      <a:pt x="2727" y="1"/>
                    </a:moveTo>
                    <a:cubicBezTo>
                      <a:pt x="958" y="1"/>
                      <a:pt x="16" y="133"/>
                      <a:pt x="0" y="133"/>
                    </a:cubicBezTo>
                    <a:lnTo>
                      <a:pt x="24" y="276"/>
                    </a:lnTo>
                    <a:cubicBezTo>
                      <a:pt x="40" y="276"/>
                      <a:pt x="977" y="143"/>
                      <a:pt x="2735" y="143"/>
                    </a:cubicBezTo>
                    <a:cubicBezTo>
                      <a:pt x="3614" y="143"/>
                      <a:pt x="4699" y="177"/>
                      <a:pt x="5977" y="276"/>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19" name="Google Shape;919;p40"/>
              <p:cNvSpPr/>
              <p:nvPr/>
            </p:nvSpPr>
            <p:spPr>
              <a:xfrm>
                <a:off x="5284800" y="1744998"/>
                <a:ext cx="106173" cy="12448"/>
              </a:xfrm>
              <a:custGeom>
                <a:avLst/>
                <a:gdLst/>
                <a:ahLst/>
                <a:cxnLst/>
                <a:rect l="l" t="t" r="r" b="b"/>
                <a:pathLst>
                  <a:path w="5990" h="276" extrusionOk="0">
                    <a:moveTo>
                      <a:pt x="2727" y="0"/>
                    </a:moveTo>
                    <a:cubicBezTo>
                      <a:pt x="958" y="0"/>
                      <a:pt x="16" y="133"/>
                      <a:pt x="0" y="133"/>
                    </a:cubicBezTo>
                    <a:lnTo>
                      <a:pt x="24" y="276"/>
                    </a:lnTo>
                    <a:cubicBezTo>
                      <a:pt x="40" y="276"/>
                      <a:pt x="977" y="143"/>
                      <a:pt x="2735" y="143"/>
                    </a:cubicBezTo>
                    <a:cubicBezTo>
                      <a:pt x="3614" y="143"/>
                      <a:pt x="4699" y="176"/>
                      <a:pt x="5977" y="276"/>
                    </a:cubicBezTo>
                    <a:lnTo>
                      <a:pt x="5989" y="133"/>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0" name="Google Shape;920;p40"/>
              <p:cNvSpPr/>
              <p:nvPr/>
            </p:nvSpPr>
            <p:spPr>
              <a:xfrm>
                <a:off x="5284800" y="1757355"/>
                <a:ext cx="106173" cy="12989"/>
              </a:xfrm>
              <a:custGeom>
                <a:avLst/>
                <a:gdLst/>
                <a:ahLst/>
                <a:cxnLst/>
                <a:rect l="l" t="t" r="r" b="b"/>
                <a:pathLst>
                  <a:path w="5990" h="288" extrusionOk="0">
                    <a:moveTo>
                      <a:pt x="2727" y="0"/>
                    </a:moveTo>
                    <a:cubicBezTo>
                      <a:pt x="958" y="0"/>
                      <a:pt x="16" y="133"/>
                      <a:pt x="0" y="133"/>
                    </a:cubicBezTo>
                    <a:lnTo>
                      <a:pt x="24" y="287"/>
                    </a:lnTo>
                    <a:cubicBezTo>
                      <a:pt x="40" y="287"/>
                      <a:pt x="977" y="155"/>
                      <a:pt x="2735" y="155"/>
                    </a:cubicBezTo>
                    <a:cubicBezTo>
                      <a:pt x="3614" y="155"/>
                      <a:pt x="4699" y="188"/>
                      <a:pt x="5977" y="287"/>
                    </a:cubicBezTo>
                    <a:lnTo>
                      <a:pt x="5989" y="133"/>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1" name="Google Shape;921;p40"/>
              <p:cNvSpPr/>
              <p:nvPr/>
            </p:nvSpPr>
            <p:spPr>
              <a:xfrm>
                <a:off x="5284800" y="1770749"/>
                <a:ext cx="106173" cy="12493"/>
              </a:xfrm>
              <a:custGeom>
                <a:avLst/>
                <a:gdLst/>
                <a:ahLst/>
                <a:cxnLst/>
                <a:rect l="l" t="t" r="r" b="b"/>
                <a:pathLst>
                  <a:path w="5990" h="277" extrusionOk="0">
                    <a:moveTo>
                      <a:pt x="2727" y="1"/>
                    </a:moveTo>
                    <a:cubicBezTo>
                      <a:pt x="958" y="1"/>
                      <a:pt x="16" y="133"/>
                      <a:pt x="0" y="133"/>
                    </a:cubicBezTo>
                    <a:lnTo>
                      <a:pt x="24" y="276"/>
                    </a:lnTo>
                    <a:cubicBezTo>
                      <a:pt x="40" y="276"/>
                      <a:pt x="977" y="144"/>
                      <a:pt x="2735" y="144"/>
                    </a:cubicBezTo>
                    <a:cubicBezTo>
                      <a:pt x="3614" y="144"/>
                      <a:pt x="4699" y="177"/>
                      <a:pt x="5977" y="276"/>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2" name="Google Shape;922;p40"/>
              <p:cNvSpPr/>
              <p:nvPr/>
            </p:nvSpPr>
            <p:spPr>
              <a:xfrm>
                <a:off x="5284800" y="1783648"/>
                <a:ext cx="106173" cy="12448"/>
              </a:xfrm>
              <a:custGeom>
                <a:avLst/>
                <a:gdLst/>
                <a:ahLst/>
                <a:cxnLst/>
                <a:rect l="l" t="t" r="r" b="b"/>
                <a:pathLst>
                  <a:path w="5990" h="276" extrusionOk="0">
                    <a:moveTo>
                      <a:pt x="2727" y="1"/>
                    </a:moveTo>
                    <a:cubicBezTo>
                      <a:pt x="958" y="1"/>
                      <a:pt x="16" y="133"/>
                      <a:pt x="0" y="133"/>
                    </a:cubicBezTo>
                    <a:lnTo>
                      <a:pt x="24" y="276"/>
                    </a:lnTo>
                    <a:cubicBezTo>
                      <a:pt x="40" y="276"/>
                      <a:pt x="977" y="143"/>
                      <a:pt x="2735" y="143"/>
                    </a:cubicBezTo>
                    <a:cubicBezTo>
                      <a:pt x="3614" y="143"/>
                      <a:pt x="4699" y="177"/>
                      <a:pt x="5977" y="276"/>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3" name="Google Shape;923;p40"/>
              <p:cNvSpPr/>
              <p:nvPr/>
            </p:nvSpPr>
            <p:spPr>
              <a:xfrm>
                <a:off x="5284800" y="1796546"/>
                <a:ext cx="106173" cy="12448"/>
              </a:xfrm>
              <a:custGeom>
                <a:avLst/>
                <a:gdLst/>
                <a:ahLst/>
                <a:cxnLst/>
                <a:rect l="l" t="t" r="r" b="b"/>
                <a:pathLst>
                  <a:path w="5990" h="276" extrusionOk="0">
                    <a:moveTo>
                      <a:pt x="2727" y="0"/>
                    </a:moveTo>
                    <a:cubicBezTo>
                      <a:pt x="958" y="0"/>
                      <a:pt x="16" y="133"/>
                      <a:pt x="0" y="133"/>
                    </a:cubicBezTo>
                    <a:lnTo>
                      <a:pt x="24" y="276"/>
                    </a:lnTo>
                    <a:cubicBezTo>
                      <a:pt x="40" y="276"/>
                      <a:pt x="977" y="143"/>
                      <a:pt x="2735" y="143"/>
                    </a:cubicBezTo>
                    <a:cubicBezTo>
                      <a:pt x="3614" y="143"/>
                      <a:pt x="4699" y="176"/>
                      <a:pt x="5977" y="276"/>
                    </a:cubicBezTo>
                    <a:lnTo>
                      <a:pt x="5989" y="133"/>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4" name="Google Shape;924;p40"/>
              <p:cNvSpPr/>
              <p:nvPr/>
            </p:nvSpPr>
            <p:spPr>
              <a:xfrm>
                <a:off x="5284800" y="1808903"/>
                <a:ext cx="106173" cy="12989"/>
              </a:xfrm>
              <a:custGeom>
                <a:avLst/>
                <a:gdLst/>
                <a:ahLst/>
                <a:cxnLst/>
                <a:rect l="l" t="t" r="r" b="b"/>
                <a:pathLst>
                  <a:path w="5990" h="288" extrusionOk="0">
                    <a:moveTo>
                      <a:pt x="2727" y="0"/>
                    </a:moveTo>
                    <a:cubicBezTo>
                      <a:pt x="958" y="0"/>
                      <a:pt x="16" y="132"/>
                      <a:pt x="0" y="132"/>
                    </a:cubicBezTo>
                    <a:lnTo>
                      <a:pt x="24" y="287"/>
                    </a:lnTo>
                    <a:cubicBezTo>
                      <a:pt x="40" y="287"/>
                      <a:pt x="977" y="155"/>
                      <a:pt x="2735" y="155"/>
                    </a:cubicBezTo>
                    <a:cubicBezTo>
                      <a:pt x="3614" y="155"/>
                      <a:pt x="4699" y="188"/>
                      <a:pt x="5977" y="287"/>
                    </a:cubicBezTo>
                    <a:lnTo>
                      <a:pt x="5989" y="132"/>
                    </a:lnTo>
                    <a:cubicBezTo>
                      <a:pt x="4703" y="33"/>
                      <a:pt x="3612" y="0"/>
                      <a:pt x="2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5" name="Google Shape;925;p40"/>
              <p:cNvSpPr/>
              <p:nvPr/>
            </p:nvSpPr>
            <p:spPr>
              <a:xfrm>
                <a:off x="5284800" y="1821756"/>
                <a:ext cx="106173" cy="13034"/>
              </a:xfrm>
              <a:custGeom>
                <a:avLst/>
                <a:gdLst/>
                <a:ahLst/>
                <a:cxnLst/>
                <a:rect l="l" t="t" r="r" b="b"/>
                <a:pathLst>
                  <a:path w="5990" h="289" extrusionOk="0">
                    <a:moveTo>
                      <a:pt x="2727" y="1"/>
                    </a:moveTo>
                    <a:cubicBezTo>
                      <a:pt x="958" y="1"/>
                      <a:pt x="16" y="133"/>
                      <a:pt x="0" y="133"/>
                    </a:cubicBezTo>
                    <a:lnTo>
                      <a:pt x="24" y="288"/>
                    </a:lnTo>
                    <a:cubicBezTo>
                      <a:pt x="40" y="288"/>
                      <a:pt x="977" y="156"/>
                      <a:pt x="2735" y="156"/>
                    </a:cubicBezTo>
                    <a:cubicBezTo>
                      <a:pt x="3614" y="156"/>
                      <a:pt x="4699" y="189"/>
                      <a:pt x="5977" y="288"/>
                    </a:cubicBezTo>
                    <a:lnTo>
                      <a:pt x="5989" y="133"/>
                    </a:lnTo>
                    <a:cubicBezTo>
                      <a:pt x="4703" y="34"/>
                      <a:pt x="3612"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6" name="Google Shape;926;p40"/>
              <p:cNvSpPr/>
              <p:nvPr/>
            </p:nvSpPr>
            <p:spPr>
              <a:xfrm>
                <a:off x="5285013" y="1979691"/>
                <a:ext cx="106155" cy="13034"/>
              </a:xfrm>
              <a:custGeom>
                <a:avLst/>
                <a:gdLst/>
                <a:ahLst/>
                <a:cxnLst/>
                <a:rect l="l" t="t" r="r" b="b"/>
                <a:pathLst>
                  <a:path w="5989" h="289" extrusionOk="0">
                    <a:moveTo>
                      <a:pt x="12" y="1"/>
                    </a:moveTo>
                    <a:lnTo>
                      <a:pt x="0" y="144"/>
                    </a:lnTo>
                    <a:cubicBezTo>
                      <a:pt x="1298" y="251"/>
                      <a:pt x="2381" y="286"/>
                      <a:pt x="3274" y="286"/>
                    </a:cubicBezTo>
                    <a:cubicBezTo>
                      <a:pt x="3365" y="288"/>
                      <a:pt x="3455" y="288"/>
                      <a:pt x="3546" y="288"/>
                    </a:cubicBezTo>
                    <a:cubicBezTo>
                      <a:pt x="4360" y="288"/>
                      <a:pt x="5175" y="240"/>
                      <a:pt x="5989" y="144"/>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7" name="Google Shape;927;p40"/>
              <p:cNvSpPr/>
              <p:nvPr/>
            </p:nvSpPr>
            <p:spPr>
              <a:xfrm>
                <a:off x="5285013" y="1967334"/>
                <a:ext cx="106155" cy="12493"/>
              </a:xfrm>
              <a:custGeom>
                <a:avLst/>
                <a:gdLst/>
                <a:ahLst/>
                <a:cxnLst/>
                <a:rect l="l" t="t" r="r" b="b"/>
                <a:pathLst>
                  <a:path w="5989" h="277" extrusionOk="0">
                    <a:moveTo>
                      <a:pt x="12" y="1"/>
                    </a:moveTo>
                    <a:lnTo>
                      <a:pt x="0" y="132"/>
                    </a:lnTo>
                    <a:cubicBezTo>
                      <a:pt x="1298" y="239"/>
                      <a:pt x="2381" y="275"/>
                      <a:pt x="3274" y="275"/>
                    </a:cubicBezTo>
                    <a:cubicBezTo>
                      <a:pt x="3365" y="276"/>
                      <a:pt x="3455" y="276"/>
                      <a:pt x="3546" y="276"/>
                    </a:cubicBezTo>
                    <a:cubicBezTo>
                      <a:pt x="4360" y="276"/>
                      <a:pt x="5175" y="228"/>
                      <a:pt x="5989" y="132"/>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8" name="Google Shape;928;p40"/>
              <p:cNvSpPr/>
              <p:nvPr/>
            </p:nvSpPr>
            <p:spPr>
              <a:xfrm>
                <a:off x="5285013" y="1954481"/>
                <a:ext cx="106155" cy="12448"/>
              </a:xfrm>
              <a:custGeom>
                <a:avLst/>
                <a:gdLst/>
                <a:ahLst/>
                <a:cxnLst/>
                <a:rect l="l" t="t" r="r" b="b"/>
                <a:pathLst>
                  <a:path w="5989" h="276" extrusionOk="0">
                    <a:moveTo>
                      <a:pt x="12" y="0"/>
                    </a:moveTo>
                    <a:lnTo>
                      <a:pt x="0" y="131"/>
                    </a:lnTo>
                    <a:cubicBezTo>
                      <a:pt x="1298" y="238"/>
                      <a:pt x="2381" y="274"/>
                      <a:pt x="3274" y="274"/>
                    </a:cubicBezTo>
                    <a:cubicBezTo>
                      <a:pt x="3365" y="275"/>
                      <a:pt x="3455" y="276"/>
                      <a:pt x="3546" y="276"/>
                    </a:cubicBezTo>
                    <a:cubicBezTo>
                      <a:pt x="4360" y="276"/>
                      <a:pt x="5175" y="228"/>
                      <a:pt x="5989" y="131"/>
                    </a:cubicBezTo>
                    <a:lnTo>
                      <a:pt x="5965" y="0"/>
                    </a:lnTo>
                    <a:cubicBezTo>
                      <a:pt x="5949" y="0"/>
                      <a:pt x="5018" y="132"/>
                      <a:pt x="3259" y="132"/>
                    </a:cubicBezTo>
                    <a:cubicBezTo>
                      <a:pt x="2380" y="132"/>
                      <a:pt x="1294" y="99"/>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29" name="Google Shape;929;p40"/>
              <p:cNvSpPr/>
              <p:nvPr/>
            </p:nvSpPr>
            <p:spPr>
              <a:xfrm>
                <a:off x="5285013" y="1941583"/>
                <a:ext cx="106155" cy="12448"/>
              </a:xfrm>
              <a:custGeom>
                <a:avLst/>
                <a:gdLst/>
                <a:ahLst/>
                <a:cxnLst/>
                <a:rect l="l" t="t" r="r" b="b"/>
                <a:pathLst>
                  <a:path w="5989" h="276" extrusionOk="0">
                    <a:moveTo>
                      <a:pt x="12" y="0"/>
                    </a:moveTo>
                    <a:lnTo>
                      <a:pt x="0" y="131"/>
                    </a:lnTo>
                    <a:cubicBezTo>
                      <a:pt x="1298" y="238"/>
                      <a:pt x="2381" y="274"/>
                      <a:pt x="3274" y="274"/>
                    </a:cubicBezTo>
                    <a:cubicBezTo>
                      <a:pt x="3365" y="275"/>
                      <a:pt x="3455" y="276"/>
                      <a:pt x="3546" y="276"/>
                    </a:cubicBezTo>
                    <a:cubicBezTo>
                      <a:pt x="4360" y="276"/>
                      <a:pt x="5175" y="228"/>
                      <a:pt x="5989" y="131"/>
                    </a:cubicBezTo>
                    <a:lnTo>
                      <a:pt x="5965" y="0"/>
                    </a:lnTo>
                    <a:cubicBezTo>
                      <a:pt x="5949" y="0"/>
                      <a:pt x="5018" y="133"/>
                      <a:pt x="3259" y="133"/>
                    </a:cubicBezTo>
                    <a:cubicBezTo>
                      <a:pt x="2380" y="133"/>
                      <a:pt x="1294" y="100"/>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0" name="Google Shape;930;p40"/>
              <p:cNvSpPr/>
              <p:nvPr/>
            </p:nvSpPr>
            <p:spPr>
              <a:xfrm>
                <a:off x="5285013" y="1928143"/>
                <a:ext cx="106155" cy="13034"/>
              </a:xfrm>
              <a:custGeom>
                <a:avLst/>
                <a:gdLst/>
                <a:ahLst/>
                <a:cxnLst/>
                <a:rect l="l" t="t" r="r" b="b"/>
                <a:pathLst>
                  <a:path w="5989" h="289" extrusionOk="0">
                    <a:moveTo>
                      <a:pt x="12" y="1"/>
                    </a:moveTo>
                    <a:lnTo>
                      <a:pt x="0" y="144"/>
                    </a:lnTo>
                    <a:cubicBezTo>
                      <a:pt x="1298" y="251"/>
                      <a:pt x="2381" y="286"/>
                      <a:pt x="3274" y="286"/>
                    </a:cubicBezTo>
                    <a:cubicBezTo>
                      <a:pt x="3365" y="288"/>
                      <a:pt x="3455" y="288"/>
                      <a:pt x="3546" y="288"/>
                    </a:cubicBezTo>
                    <a:cubicBezTo>
                      <a:pt x="4360" y="288"/>
                      <a:pt x="5175" y="240"/>
                      <a:pt x="5989" y="144"/>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1" name="Google Shape;931;p40"/>
              <p:cNvSpPr/>
              <p:nvPr/>
            </p:nvSpPr>
            <p:spPr>
              <a:xfrm>
                <a:off x="5285013" y="1915245"/>
                <a:ext cx="106155" cy="12944"/>
              </a:xfrm>
              <a:custGeom>
                <a:avLst/>
                <a:gdLst/>
                <a:ahLst/>
                <a:cxnLst/>
                <a:rect l="l" t="t" r="r" b="b"/>
                <a:pathLst>
                  <a:path w="5989" h="287" extrusionOk="0">
                    <a:moveTo>
                      <a:pt x="12" y="1"/>
                    </a:moveTo>
                    <a:lnTo>
                      <a:pt x="0" y="144"/>
                    </a:lnTo>
                    <a:cubicBezTo>
                      <a:pt x="1298" y="251"/>
                      <a:pt x="2381" y="287"/>
                      <a:pt x="3274" y="287"/>
                    </a:cubicBezTo>
                    <a:cubicBezTo>
                      <a:pt x="4179" y="287"/>
                      <a:pt x="5084" y="239"/>
                      <a:pt x="5989" y="144"/>
                    </a:cubicBezTo>
                    <a:lnTo>
                      <a:pt x="5965" y="1"/>
                    </a:lnTo>
                    <a:cubicBezTo>
                      <a:pt x="5949" y="1"/>
                      <a:pt x="5018" y="133"/>
                      <a:pt x="3259" y="133"/>
                    </a:cubicBezTo>
                    <a:cubicBezTo>
                      <a:pt x="2380" y="133"/>
                      <a:pt x="1294" y="100"/>
                      <a:pt x="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2" name="Google Shape;932;p40"/>
              <p:cNvSpPr/>
              <p:nvPr/>
            </p:nvSpPr>
            <p:spPr>
              <a:xfrm>
                <a:off x="5285013" y="1902392"/>
                <a:ext cx="106155" cy="12899"/>
              </a:xfrm>
              <a:custGeom>
                <a:avLst/>
                <a:gdLst/>
                <a:ahLst/>
                <a:cxnLst/>
                <a:rect l="l" t="t" r="r" b="b"/>
                <a:pathLst>
                  <a:path w="5989" h="286" extrusionOk="0">
                    <a:moveTo>
                      <a:pt x="12" y="0"/>
                    </a:moveTo>
                    <a:lnTo>
                      <a:pt x="0" y="143"/>
                    </a:lnTo>
                    <a:cubicBezTo>
                      <a:pt x="1298" y="250"/>
                      <a:pt x="2381" y="286"/>
                      <a:pt x="3274" y="286"/>
                    </a:cubicBezTo>
                    <a:cubicBezTo>
                      <a:pt x="4179" y="286"/>
                      <a:pt x="5084" y="238"/>
                      <a:pt x="5989" y="143"/>
                    </a:cubicBezTo>
                    <a:lnTo>
                      <a:pt x="5965" y="0"/>
                    </a:lnTo>
                    <a:cubicBezTo>
                      <a:pt x="5949" y="0"/>
                      <a:pt x="5018" y="133"/>
                      <a:pt x="3259" y="133"/>
                    </a:cubicBezTo>
                    <a:cubicBezTo>
                      <a:pt x="2380" y="133"/>
                      <a:pt x="1294" y="99"/>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3" name="Google Shape;933;p40"/>
              <p:cNvSpPr/>
              <p:nvPr/>
            </p:nvSpPr>
            <p:spPr>
              <a:xfrm>
                <a:off x="5285013" y="1889494"/>
                <a:ext cx="106155" cy="12944"/>
              </a:xfrm>
              <a:custGeom>
                <a:avLst/>
                <a:gdLst/>
                <a:ahLst/>
                <a:cxnLst/>
                <a:rect l="l" t="t" r="r" b="b"/>
                <a:pathLst>
                  <a:path w="5989" h="287" extrusionOk="0">
                    <a:moveTo>
                      <a:pt x="12" y="0"/>
                    </a:moveTo>
                    <a:lnTo>
                      <a:pt x="0" y="143"/>
                    </a:lnTo>
                    <a:cubicBezTo>
                      <a:pt x="1298" y="250"/>
                      <a:pt x="2381" y="286"/>
                      <a:pt x="3274" y="286"/>
                    </a:cubicBezTo>
                    <a:cubicBezTo>
                      <a:pt x="4179" y="286"/>
                      <a:pt x="5084" y="239"/>
                      <a:pt x="5989" y="143"/>
                    </a:cubicBezTo>
                    <a:lnTo>
                      <a:pt x="5965" y="0"/>
                    </a:lnTo>
                    <a:cubicBezTo>
                      <a:pt x="5949" y="0"/>
                      <a:pt x="5018" y="133"/>
                      <a:pt x="3259" y="133"/>
                    </a:cubicBezTo>
                    <a:cubicBezTo>
                      <a:pt x="2380" y="133"/>
                      <a:pt x="1294" y="100"/>
                      <a:pt x="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4" name="Google Shape;934;p40"/>
              <p:cNvSpPr/>
              <p:nvPr/>
            </p:nvSpPr>
            <p:spPr>
              <a:xfrm>
                <a:off x="5285226" y="1877137"/>
                <a:ext cx="105747" cy="10779"/>
              </a:xfrm>
              <a:custGeom>
                <a:avLst/>
                <a:gdLst/>
                <a:ahLst/>
                <a:cxnLst/>
                <a:rect l="l" t="t" r="r" b="b"/>
                <a:pathLst>
                  <a:path w="5966" h="239" extrusionOk="0">
                    <a:moveTo>
                      <a:pt x="0" y="1"/>
                    </a:moveTo>
                    <a:lnTo>
                      <a:pt x="0" y="155"/>
                    </a:lnTo>
                    <a:cubicBezTo>
                      <a:pt x="24" y="155"/>
                      <a:pt x="2024" y="239"/>
                      <a:pt x="3786" y="239"/>
                    </a:cubicBezTo>
                    <a:cubicBezTo>
                      <a:pt x="4513" y="239"/>
                      <a:pt x="5239" y="215"/>
                      <a:pt x="5965" y="143"/>
                    </a:cubicBezTo>
                    <a:lnTo>
                      <a:pt x="5953" y="1"/>
                    </a:lnTo>
                    <a:cubicBezTo>
                      <a:pt x="5481" y="64"/>
                      <a:pt x="4666" y="85"/>
                      <a:pt x="3788" y="85"/>
                    </a:cubicBezTo>
                    <a:cubicBezTo>
                      <a:pt x="2032" y="85"/>
                      <a:pt x="24"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5" name="Google Shape;935;p40"/>
              <p:cNvSpPr/>
              <p:nvPr/>
            </p:nvSpPr>
            <p:spPr>
              <a:xfrm>
                <a:off x="5285013" y="1837450"/>
                <a:ext cx="105960" cy="11816"/>
              </a:xfrm>
              <a:custGeom>
                <a:avLst/>
                <a:gdLst/>
                <a:ahLst/>
                <a:cxnLst/>
                <a:rect l="l" t="t" r="r" b="b"/>
                <a:pathLst>
                  <a:path w="5978" h="262" extrusionOk="0">
                    <a:moveTo>
                      <a:pt x="3181" y="1"/>
                    </a:moveTo>
                    <a:cubicBezTo>
                      <a:pt x="1418" y="1"/>
                      <a:pt x="24" y="107"/>
                      <a:pt x="0" y="107"/>
                    </a:cubicBezTo>
                    <a:lnTo>
                      <a:pt x="12" y="261"/>
                    </a:lnTo>
                    <a:cubicBezTo>
                      <a:pt x="36" y="261"/>
                      <a:pt x="1430" y="156"/>
                      <a:pt x="3186" y="156"/>
                    </a:cubicBezTo>
                    <a:cubicBezTo>
                      <a:pt x="4064" y="156"/>
                      <a:pt x="5033" y="182"/>
                      <a:pt x="5965" y="261"/>
                    </a:cubicBezTo>
                    <a:lnTo>
                      <a:pt x="5977" y="107"/>
                    </a:lnTo>
                    <a:cubicBezTo>
                      <a:pt x="5036" y="27"/>
                      <a:pt x="4063" y="1"/>
                      <a:pt x="31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6" name="Google Shape;936;p40"/>
              <p:cNvSpPr/>
              <p:nvPr/>
            </p:nvSpPr>
            <p:spPr>
              <a:xfrm>
                <a:off x="5285226" y="1852694"/>
                <a:ext cx="105747" cy="8930"/>
              </a:xfrm>
              <a:custGeom>
                <a:avLst/>
                <a:gdLst/>
                <a:ahLst/>
                <a:cxnLst/>
                <a:rect l="l" t="t" r="r" b="b"/>
                <a:pathLst>
                  <a:path w="5966" h="198" extrusionOk="0">
                    <a:moveTo>
                      <a:pt x="3463" y="0"/>
                    </a:moveTo>
                    <a:cubicBezTo>
                      <a:pt x="1704" y="0"/>
                      <a:pt x="24" y="43"/>
                      <a:pt x="0" y="43"/>
                    </a:cubicBezTo>
                    <a:lnTo>
                      <a:pt x="0" y="197"/>
                    </a:lnTo>
                    <a:cubicBezTo>
                      <a:pt x="23" y="190"/>
                      <a:pt x="1610" y="147"/>
                      <a:pt x="3313" y="147"/>
                    </a:cubicBezTo>
                    <a:cubicBezTo>
                      <a:pt x="4240" y="147"/>
                      <a:pt x="5202" y="160"/>
                      <a:pt x="5965" y="197"/>
                    </a:cubicBezTo>
                    <a:lnTo>
                      <a:pt x="5965" y="43"/>
                    </a:lnTo>
                    <a:cubicBezTo>
                      <a:pt x="5243" y="11"/>
                      <a:pt x="4343" y="0"/>
                      <a:pt x="34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sp>
            <p:nvSpPr>
              <p:cNvPr id="937" name="Google Shape;937;p40"/>
              <p:cNvSpPr/>
              <p:nvPr/>
            </p:nvSpPr>
            <p:spPr>
              <a:xfrm>
                <a:off x="5285226" y="1865862"/>
                <a:ext cx="105535" cy="8118"/>
              </a:xfrm>
              <a:custGeom>
                <a:avLst/>
                <a:gdLst/>
                <a:ahLst/>
                <a:cxnLst/>
                <a:rect l="l" t="t" r="r" b="b"/>
                <a:pathLst>
                  <a:path w="5954" h="180" extrusionOk="0">
                    <a:moveTo>
                      <a:pt x="0" y="1"/>
                    </a:moveTo>
                    <a:lnTo>
                      <a:pt x="0" y="155"/>
                    </a:lnTo>
                    <a:lnTo>
                      <a:pt x="143" y="155"/>
                    </a:lnTo>
                    <a:cubicBezTo>
                      <a:pt x="1381" y="179"/>
                      <a:pt x="2429" y="179"/>
                      <a:pt x="3298" y="179"/>
                    </a:cubicBezTo>
                    <a:cubicBezTo>
                      <a:pt x="4489" y="179"/>
                      <a:pt x="5358" y="167"/>
                      <a:pt x="5953" y="155"/>
                    </a:cubicBezTo>
                    <a:lnTo>
                      <a:pt x="5953" y="1"/>
                    </a:lnTo>
                    <a:cubicBezTo>
                      <a:pt x="5355" y="14"/>
                      <a:pt x="4487" y="28"/>
                      <a:pt x="3297" y="28"/>
                    </a:cubicBezTo>
                    <a:cubicBezTo>
                      <a:pt x="2425" y="28"/>
                      <a:pt x="1381" y="21"/>
                      <a:pt x="1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accent4"/>
                  </a:solidFill>
                </a:endParaRPr>
              </a:p>
            </p:txBody>
          </p:sp>
        </p:grpSp>
        <p:sp>
          <p:nvSpPr>
            <p:cNvPr id="938" name="Google Shape;938;p40"/>
            <p:cNvSpPr/>
            <p:nvPr/>
          </p:nvSpPr>
          <p:spPr>
            <a:xfrm rot="5400000">
              <a:off x="3804775" y="3169255"/>
              <a:ext cx="20970" cy="84873"/>
            </a:xfrm>
            <a:custGeom>
              <a:avLst/>
              <a:gdLst/>
              <a:ahLst/>
              <a:cxnLst/>
              <a:rect l="l" t="t" r="r" b="b"/>
              <a:pathLst>
                <a:path w="465" h="1882" extrusionOk="0">
                  <a:moveTo>
                    <a:pt x="1" y="0"/>
                  </a:moveTo>
                  <a:lnTo>
                    <a:pt x="1" y="1882"/>
                  </a:lnTo>
                  <a:lnTo>
                    <a:pt x="465" y="1882"/>
                  </a:lnTo>
                  <a:lnTo>
                    <a:pt x="4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939" name="Google Shape;939;p40"/>
            <p:cNvSpPr/>
            <p:nvPr/>
          </p:nvSpPr>
          <p:spPr>
            <a:xfrm>
              <a:off x="3815200" y="2041175"/>
              <a:ext cx="35150" cy="1183475"/>
            </a:xfrm>
            <a:custGeom>
              <a:avLst/>
              <a:gdLst/>
              <a:ahLst/>
              <a:cxnLst/>
              <a:rect l="l" t="t" r="r" b="b"/>
              <a:pathLst>
                <a:path w="1406" h="47339" extrusionOk="0">
                  <a:moveTo>
                    <a:pt x="1406" y="0"/>
                  </a:moveTo>
                  <a:lnTo>
                    <a:pt x="1125" y="94"/>
                  </a:lnTo>
                  <a:lnTo>
                    <a:pt x="0" y="2531"/>
                  </a:lnTo>
                  <a:lnTo>
                    <a:pt x="0" y="47339"/>
                  </a:lnTo>
                </a:path>
              </a:pathLst>
            </a:custGeom>
            <a:noFill/>
            <a:ln w="9525" cap="flat" cmpd="sng">
              <a:solidFill>
                <a:schemeClr val="accent4"/>
              </a:solidFill>
              <a:prstDash val="solid"/>
              <a:round/>
              <a:headEnd type="none" w="med" len="med"/>
              <a:tailEnd type="non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347614"/>
            <a:ext cx="4101257" cy="572700"/>
          </a:xfrm>
        </p:spPr>
        <p:txBody>
          <a:bodyPr/>
          <a:lstStyle/>
          <a:p>
            <a:r>
              <a:rPr lang="en-IN" dirty="0" smtClean="0"/>
              <a:t>03  Social Impact </a:t>
            </a:r>
            <a:endParaRPr lang="en-US" dirty="0"/>
          </a:p>
        </p:txBody>
      </p:sp>
      <p:sp>
        <p:nvSpPr>
          <p:cNvPr id="3" name="Rectangle 2"/>
          <p:cNvSpPr/>
          <p:nvPr/>
        </p:nvSpPr>
        <p:spPr>
          <a:xfrm>
            <a:off x="1547664" y="2211710"/>
            <a:ext cx="6048672" cy="1169551"/>
          </a:xfrm>
          <a:prstGeom prst="rect">
            <a:avLst/>
          </a:prstGeom>
        </p:spPr>
        <p:txBody>
          <a:bodyPr wrap="square">
            <a:spAutoFit/>
          </a:bodyPr>
          <a:lstStyle/>
          <a:p>
            <a:pPr lvl="2">
              <a:buFont typeface="Arial" pitchFamily="34" charset="0"/>
              <a:buChar char="•"/>
            </a:pPr>
            <a:r>
              <a:rPr lang="en-US" dirty="0" smtClean="0"/>
              <a:t>   In </a:t>
            </a:r>
            <a:r>
              <a:rPr lang="en-US" dirty="0" smtClean="0"/>
              <a:t>India there are very few online platform which work on the same </a:t>
            </a:r>
            <a:r>
              <a:rPr lang="en-US" dirty="0" smtClean="0"/>
              <a:t>problem. </a:t>
            </a:r>
          </a:p>
          <a:p>
            <a:pPr lvl="6">
              <a:buFont typeface="Arial" pitchFamily="34" charset="0"/>
              <a:buChar char="•"/>
            </a:pPr>
            <a:r>
              <a:rPr lang="en-US" dirty="0" smtClean="0"/>
              <a:t> </a:t>
            </a:r>
            <a:r>
              <a:rPr lang="en-US" dirty="0" smtClean="0"/>
              <a:t>   Finding a good tailor in less time. </a:t>
            </a:r>
            <a:endParaRPr lang="en-IN" dirty="0" smtClean="0"/>
          </a:p>
          <a:p>
            <a:pPr lvl="7">
              <a:buFont typeface="Arial" pitchFamily="34" charset="0"/>
              <a:buChar char="•"/>
            </a:pPr>
            <a:r>
              <a:rPr lang="en-IN" dirty="0" smtClean="0"/>
              <a:t> </a:t>
            </a:r>
            <a:r>
              <a:rPr lang="en-IN" dirty="0" smtClean="0"/>
              <a:t>   More job opportunities for the tailors.</a:t>
            </a:r>
          </a:p>
          <a:p>
            <a:pPr lvl="7">
              <a:buFont typeface="Arial" pitchFamily="34" charset="0"/>
              <a:buChar char="•"/>
            </a:pPr>
            <a:r>
              <a:rPr lang="en-IN" dirty="0" smtClean="0"/>
              <a:t> </a:t>
            </a:r>
            <a:r>
              <a:rPr lang="en-IN" dirty="0" smtClean="0"/>
              <a:t>   Showcasing the talent of individual tailor.</a:t>
            </a:r>
            <a:endParaRPr lang="en-US" dirty="0" smtClean="0"/>
          </a:p>
        </p:txBody>
      </p:sp>
    </p:spTree>
  </p:cSld>
  <p:clrMapOvr>
    <a:masterClrMapping/>
  </p:clrMapOvr>
</p:sld>
</file>

<file path=ppt/theme/theme1.xml><?xml version="1.0" encoding="utf-8"?>
<a:theme xmlns:a="http://schemas.openxmlformats.org/drawingml/2006/main" name="Sewing Machine Workshop! by Slidesgo">
  <a:themeElements>
    <a:clrScheme name="Simple Light">
      <a:dk1>
        <a:srgbClr val="272524"/>
      </a:dk1>
      <a:lt1>
        <a:srgbClr val="FFFFFF"/>
      </a:lt1>
      <a:dk2>
        <a:srgbClr val="50443F"/>
      </a:dk2>
      <a:lt2>
        <a:srgbClr val="9E9E9E"/>
      </a:lt2>
      <a:accent1>
        <a:srgbClr val="D2EEEE"/>
      </a:accent1>
      <a:accent2>
        <a:srgbClr val="29AC96"/>
      </a:accent2>
      <a:accent3>
        <a:srgbClr val="F6A027"/>
      </a:accent3>
      <a:accent4>
        <a:srgbClr val="F39FC9"/>
      </a:accent4>
      <a:accent5>
        <a:srgbClr val="DF3B19"/>
      </a:accent5>
      <a:accent6>
        <a:srgbClr val="493C35"/>
      </a:accent6>
      <a:hlink>
        <a:srgbClr val="29AC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523</Words>
  <Application>Microsoft Office PowerPoint</Application>
  <PresentationFormat>On-screen Show (16:9)</PresentationFormat>
  <Paragraphs>67</Paragraphs>
  <Slides>14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Prata</vt:lpstr>
      <vt:lpstr>Barlow</vt:lpstr>
      <vt:lpstr>Nunito</vt:lpstr>
      <vt:lpstr>Sewing Machine Workshop! by Slidesgo</vt:lpstr>
      <vt:lpstr>Tailly</vt:lpstr>
      <vt:lpstr>TABLE OF CONTENTS</vt:lpstr>
      <vt:lpstr>  01   Abstract</vt:lpstr>
      <vt:lpstr>Problem Statement </vt:lpstr>
      <vt:lpstr>People –System Involved</vt:lpstr>
      <vt:lpstr>02 Methodology</vt:lpstr>
      <vt:lpstr>Slide 7</vt:lpstr>
      <vt:lpstr>Application</vt:lpstr>
      <vt:lpstr>03  Social Impact </vt:lpstr>
      <vt:lpstr>04  Unique Selling Point</vt:lpstr>
      <vt:lpstr>05  Market Competitor</vt:lpstr>
      <vt:lpstr>Slide 12</vt:lpstr>
      <vt:lpstr>06  Future 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SEWING MACHINE WORKSHOP!</dc:title>
  <dc:creator>ISHITA KUMARI</dc:creator>
  <cp:lastModifiedBy>ISHITA</cp:lastModifiedBy>
  <cp:revision>20</cp:revision>
  <dcterms:modified xsi:type="dcterms:W3CDTF">2023-03-30T05:49:44Z</dcterms:modified>
</cp:coreProperties>
</file>