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4A97B-E824-4E9F-A599-914114764661}" v="11" dt="2023-04-13T19:56:47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wtyheritage.org.uk/content/dowty-group/mining/chock-shield-support-systems" TargetMode="External"/><Relationship Id="rId2" Type="http://schemas.openxmlformats.org/officeDocument/2006/relationships/hyperlink" Target="http://www.miningst.com/longwall-mining/equipment/powered-supports/chock-shield-supports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esearchgate.net/figure/the-longwall-parallel-joints-in-the-roof-strata-run-into-the-goaf_fig6_30440049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CC7E-794B-490D-C842-0BDA14331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99" y="802298"/>
            <a:ext cx="8768853" cy="2541431"/>
          </a:xfrm>
        </p:spPr>
        <p:txBody>
          <a:bodyPr>
            <a:normAutofit/>
          </a:bodyPr>
          <a:lstStyle/>
          <a:p>
            <a:r>
              <a:rPr lang="en-US" sz="4400" dirty="0"/>
              <a:t>PERFORMANCE OF CHOCK SHIELD SUPPORT IN LONGWALL SYSTEM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6636C-E598-AAB7-2986-3B17D21B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1889" y="3951081"/>
            <a:ext cx="8637072" cy="977621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By -</a:t>
            </a:r>
          </a:p>
          <a:p>
            <a:r>
              <a:rPr lang="en-IN" sz="2400" dirty="0" err="1"/>
              <a:t>ishita</a:t>
            </a:r>
            <a:r>
              <a:rPr lang="en-IN" sz="2400" dirty="0"/>
              <a:t> Mishra(1)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9756-114B-6590-B638-8C1E6390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  <a:endParaRPr lang="en-IN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1A4C8A-7907-FF3C-FC0B-7C66E6B6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LONGWALL MINING IS THE EFFICIENT AND HIGH PRODUCTION MINING METHOD</a:t>
            </a:r>
          </a:p>
          <a:p>
            <a:r>
              <a:rPr lang="en-US" dirty="0"/>
              <a:t>SUCCESS OF LONGWALL SYSTEM DEPENDS ON POWER SUPPORT SYSTEMS</a:t>
            </a:r>
          </a:p>
          <a:p>
            <a:r>
              <a:rPr lang="en-US" dirty="0"/>
              <a:t>MORE THAN 50% OF THE EQUIPMENT COST REQUIRED FOR LONGWALL IS MET BY POWER SUPPORT SYSTEMS</a:t>
            </a:r>
          </a:p>
          <a:p>
            <a:r>
              <a:rPr lang="en-US" dirty="0"/>
              <a:t>CHOCK SHIELD IS THE MOST MODERN SYSTEM OF PROVIDING SUPPORT</a:t>
            </a:r>
          </a:p>
          <a:p>
            <a:r>
              <a:rPr lang="en-US" dirty="0"/>
              <a:t>THE USAGE OF CHOCK SHIELD INCREASES THE SUPPORT AS WELL AS PRODUCTION CAPACITY.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12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B585-6F8B-5BAF-B00E-2E164A78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CONSTRUCTIONAL FEATURES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047CE-ACC3-F7A1-F6D6-885795B0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26" y="2230016"/>
            <a:ext cx="5284087" cy="3321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050C3-ADF5-FFB2-3CE8-9D95B5665F5A}"/>
              </a:ext>
            </a:extLst>
          </p:cNvPr>
          <p:cNvSpPr txBox="1"/>
          <p:nvPr/>
        </p:nvSpPr>
        <p:spPr>
          <a:xfrm>
            <a:off x="360934" y="2258008"/>
            <a:ext cx="56666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COMPONENTS OF CHOCK SHIELD SUPPORT –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HYDARULIC LEGS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900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8E06-D56D-655D-23A9-5FE18778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 SIGNIFICANCE OF CHOCK SHIELD SUPPORT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961E1-2B3F-6A38-A361-2F63753D4ABC}"/>
              </a:ext>
            </a:extLst>
          </p:cNvPr>
          <p:cNvSpPr txBox="1"/>
          <p:nvPr/>
        </p:nvSpPr>
        <p:spPr>
          <a:xfrm>
            <a:off x="447869" y="1783721"/>
            <a:ext cx="668071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PROVIDES SUPPORT TO STRATA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PUSHES FACE CHAIN CONVEYOR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PROVIDES SAFE ENVIRONMENT FOR MINING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SUITABLE FOR MEDIUM TO HARD 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99AA1-81FD-7F8A-973C-0C7BEFED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88" y="2294128"/>
            <a:ext cx="4762171" cy="33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8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35BE-926A-B6A8-A52D-E8353C5C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66097"/>
            <a:ext cx="9603275" cy="949635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Factors influencing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A3E4-F242-1E7E-54CD-EB56EC6F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3363"/>
            <a:ext cx="9603275" cy="3282982"/>
          </a:xfrm>
        </p:spPr>
        <p:txBody>
          <a:bodyPr>
            <a:normAutofit/>
          </a:bodyPr>
          <a:lstStyle/>
          <a:p>
            <a:r>
              <a:rPr lang="en-IN" sz="2800" dirty="0"/>
              <a:t>Setting load density</a:t>
            </a:r>
          </a:p>
          <a:p>
            <a:r>
              <a:rPr lang="en-IN" sz="2800" dirty="0"/>
              <a:t>Height of caving block</a:t>
            </a:r>
          </a:p>
          <a:p>
            <a:r>
              <a:rPr lang="en-IN" sz="2800" dirty="0"/>
              <a:t>Yield characteristics</a:t>
            </a:r>
          </a:p>
          <a:p>
            <a:r>
              <a:rPr lang="en-IN" sz="2800" dirty="0"/>
              <a:t>Presence of fractured zones near the face</a:t>
            </a:r>
          </a:p>
        </p:txBody>
      </p:sp>
    </p:spTree>
    <p:extLst>
      <p:ext uri="{BB962C8B-B14F-4D97-AF65-F5344CB8AC3E}">
        <p14:creationId xmlns:p14="http://schemas.microsoft.com/office/powerpoint/2010/main" val="371712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68E1-9C54-08AB-13CE-A1A1BB6C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ADVANTAGES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DD849-9D58-D520-A434-0803FE1577E9}"/>
              </a:ext>
            </a:extLst>
          </p:cNvPr>
          <p:cNvSpPr txBox="1"/>
          <p:nvPr/>
        </p:nvSpPr>
        <p:spPr>
          <a:xfrm>
            <a:off x="503853" y="2052734"/>
            <a:ext cx="952655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KINEMATICALLY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ANGLE OF INCLINATION OF LEGS CAN  VARY WITH MINIMUM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SUPPORTING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PROMOTED THE APPLICATION OF LONGWALL MINING IN DIFFICULT TO CONTROL CAVING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COMBINED ADVANTAGES OF BOTH CHOCK AND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FOR BOTH THICK AND THIN COAL SEAMS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10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5F55-4A08-47BF-F826-7FC76117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8B61-92BC-F1DE-9A2E-1D14CC11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The chock shield support is the most modern support system and it increases the production of coal in underground coal mines. It also increases the safety by providing a support with a lengthier canopy. Overall its usage should be increased to increase the safety and production of coal. </a:t>
            </a:r>
          </a:p>
        </p:txBody>
      </p:sp>
    </p:spTree>
    <p:extLst>
      <p:ext uri="{BB962C8B-B14F-4D97-AF65-F5344CB8AC3E}">
        <p14:creationId xmlns:p14="http://schemas.microsoft.com/office/powerpoint/2010/main" val="57461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337C-9601-C2C1-1A2E-7BDCB84A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653CC-F423-F04A-B0A8-3C6AC462BB35}"/>
              </a:ext>
            </a:extLst>
          </p:cNvPr>
          <p:cNvSpPr txBox="1"/>
          <p:nvPr/>
        </p:nvSpPr>
        <p:spPr>
          <a:xfrm>
            <a:off x="1091681" y="2164702"/>
            <a:ext cx="9451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REFERENCES-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CHOCK SHIELD SUPPORTS – Mining Science and Technology (miningst.com)</a:t>
            </a:r>
            <a:endParaRPr lang="en-US" dirty="0"/>
          </a:p>
          <a:p>
            <a:r>
              <a:rPr lang="en-US" dirty="0"/>
              <a:t>Excess date – 10/04/2023</a:t>
            </a:r>
          </a:p>
          <a:p>
            <a:r>
              <a:rPr lang="en-US" dirty="0"/>
              <a:t>2. </a:t>
            </a:r>
            <a:r>
              <a:rPr lang="en-US" dirty="0">
                <a:hlinkClick r:id="rId3"/>
              </a:rPr>
              <a:t>Chock Shield Support Systems | </a:t>
            </a:r>
            <a:r>
              <a:rPr lang="en-US" dirty="0" err="1">
                <a:hlinkClick r:id="rId3"/>
              </a:rPr>
              <a:t>Dowty</a:t>
            </a:r>
            <a:r>
              <a:rPr lang="en-US" dirty="0">
                <a:hlinkClick r:id="rId3"/>
              </a:rPr>
              <a:t> Mining Equipment | </a:t>
            </a:r>
            <a:r>
              <a:rPr lang="en-US" dirty="0" err="1">
                <a:hlinkClick r:id="rId3"/>
              </a:rPr>
              <a:t>Dowty</a:t>
            </a:r>
            <a:r>
              <a:rPr lang="en-US" dirty="0">
                <a:hlinkClick r:id="rId3"/>
              </a:rPr>
              <a:t> Heritage</a:t>
            </a:r>
            <a:endParaRPr lang="en-US" dirty="0"/>
          </a:p>
          <a:p>
            <a:r>
              <a:rPr lang="en-US" dirty="0"/>
              <a:t>Excess date – 09/04/2023</a:t>
            </a:r>
          </a:p>
          <a:p>
            <a:endParaRPr lang="en-US" dirty="0"/>
          </a:p>
          <a:p>
            <a:r>
              <a:rPr lang="en-US" dirty="0"/>
              <a:t>IMAGE REFERENCES-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CHOCK SHIELD SUPPORTS – Mining Science and Technology (miningst.com)</a:t>
            </a:r>
            <a:endParaRPr lang="en-US" dirty="0"/>
          </a:p>
          <a:p>
            <a:r>
              <a:rPr lang="en-US" dirty="0"/>
              <a:t> excess date – 11/04/2023</a:t>
            </a:r>
          </a:p>
          <a:p>
            <a:pPr marL="342900" indent="-342900">
              <a:buAutoNum type="arabicPeriod" startAt="2"/>
            </a:pPr>
            <a:r>
              <a:rPr lang="en-US" dirty="0">
                <a:hlinkClick r:id="rId4"/>
              </a:rPr>
              <a:t>https://www.researchgate.net/figure/the-longwall-parallel-joints-in-the-roof-strata-run-into-the-goaf_fig6_304400497</a:t>
            </a:r>
            <a:endParaRPr lang="en-US" dirty="0"/>
          </a:p>
          <a:p>
            <a:r>
              <a:rPr lang="en-US" dirty="0"/>
              <a:t>Excess date – 12/04/2023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13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73C4EB-39D6-8D9A-DFA9-A62DB0741E6B}"/>
              </a:ext>
            </a:extLst>
          </p:cNvPr>
          <p:cNvSpPr txBox="1"/>
          <p:nvPr/>
        </p:nvSpPr>
        <p:spPr>
          <a:xfrm>
            <a:off x="4002832" y="2505670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</a:t>
            </a:r>
            <a:r>
              <a:rPr lang="en-US" dirty="0"/>
              <a:t>  </a:t>
            </a:r>
            <a:r>
              <a:rPr lang="en-US" sz="5400" dirty="0"/>
              <a:t>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7032931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150</TotalTime>
  <Words>306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PERFORMANCE OF CHOCK SHIELD SUPPORT IN LONGWALL SYSTEM</vt:lpstr>
      <vt:lpstr>INTRODUCTION</vt:lpstr>
      <vt:lpstr>CONSTRUCTIONAL FEATURES</vt:lpstr>
      <vt:lpstr> SIGNIFICANCE OF CHOCK SHIELD SUPPORT</vt:lpstr>
      <vt:lpstr>Factors influencing load</vt:lpstr>
      <vt:lpstr>ADVANTAGES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OF CHOCK SHIELD SUPPORT IN LONGWALL</dc:title>
  <dc:creator>ISHITA MISHRA</dc:creator>
  <cp:lastModifiedBy>ISHITA MISHRA</cp:lastModifiedBy>
  <cp:revision>3</cp:revision>
  <dcterms:created xsi:type="dcterms:W3CDTF">2023-04-13T18:21:22Z</dcterms:created>
  <dcterms:modified xsi:type="dcterms:W3CDTF">2023-06-24T05:37:44Z</dcterms:modified>
</cp:coreProperties>
</file>