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9" r:id="rId4"/>
    <p:sldId id="266" r:id="rId5"/>
    <p:sldId id="260" r:id="rId6"/>
    <p:sldId id="261" r:id="rId7"/>
    <p:sldId id="267"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FEB06-D47D-486C-BB35-3FDA7DB0B0C3}"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GB"/>
        </a:p>
      </dgm:t>
    </dgm:pt>
    <dgm:pt modelId="{05E48516-9CF0-483F-9990-1119D76B2CFF}">
      <dgm:prSet phldrT="[Text]"/>
      <dgm:spPr/>
      <dgm:t>
        <a:bodyPr/>
        <a:lstStyle/>
        <a:p>
          <a:r>
            <a:rPr lang="en-GB" dirty="0"/>
            <a:t>Which movies contributed the most/least to revenue gain?</a:t>
          </a:r>
        </a:p>
      </dgm:t>
    </dgm:pt>
    <dgm:pt modelId="{E0F81B17-E81F-4D94-A97A-E0CE98758735}" type="parTrans" cxnId="{2C858A41-EEA9-4B53-9BE3-BD6C54D13CE9}">
      <dgm:prSet/>
      <dgm:spPr/>
      <dgm:t>
        <a:bodyPr/>
        <a:lstStyle/>
        <a:p>
          <a:endParaRPr lang="en-GB"/>
        </a:p>
      </dgm:t>
    </dgm:pt>
    <dgm:pt modelId="{75D0E1A0-BB34-42DF-9550-440394162EA6}" type="sibTrans" cxnId="{2C858A41-EEA9-4B53-9BE3-BD6C54D13CE9}">
      <dgm:prSet/>
      <dgm:spPr/>
      <dgm:t>
        <a:bodyPr/>
        <a:lstStyle/>
        <a:p>
          <a:endParaRPr lang="en-GB"/>
        </a:p>
      </dgm:t>
    </dgm:pt>
    <dgm:pt modelId="{547BFE8B-C3E5-4F6B-8F2C-413984E041CC}">
      <dgm:prSet phldrT="[Text]"/>
      <dgm:spPr/>
      <dgm:t>
        <a:bodyPr/>
        <a:lstStyle/>
        <a:p>
          <a:r>
            <a:rPr lang="en-GB"/>
            <a:t>What was the average rental duration of all videos?</a:t>
          </a:r>
        </a:p>
      </dgm:t>
    </dgm:pt>
    <dgm:pt modelId="{086DB660-491E-4954-8243-FFF6C13D0DAB}" type="parTrans" cxnId="{B881956C-19FC-4549-B020-B8D772922948}">
      <dgm:prSet/>
      <dgm:spPr/>
      <dgm:t>
        <a:bodyPr/>
        <a:lstStyle/>
        <a:p>
          <a:endParaRPr lang="en-GB"/>
        </a:p>
      </dgm:t>
    </dgm:pt>
    <dgm:pt modelId="{A98CE891-1796-4656-BCA6-E3D2917FCE12}" type="sibTrans" cxnId="{B881956C-19FC-4549-B020-B8D772922948}">
      <dgm:prSet/>
      <dgm:spPr/>
      <dgm:t>
        <a:bodyPr/>
        <a:lstStyle/>
        <a:p>
          <a:endParaRPr lang="en-GB"/>
        </a:p>
      </dgm:t>
    </dgm:pt>
    <dgm:pt modelId="{A956A2F6-A87C-4A77-A95E-AA8EF99B8DEC}">
      <dgm:prSet phldrT="[Text]"/>
      <dgm:spPr/>
      <dgm:t>
        <a:bodyPr/>
        <a:lstStyle/>
        <a:p>
          <a:r>
            <a:rPr lang="en-GB" dirty="0"/>
            <a:t>Which countries are </a:t>
          </a:r>
          <a:r>
            <a:rPr lang="en-GB" dirty="0" err="1"/>
            <a:t>Rockbuster</a:t>
          </a:r>
          <a:r>
            <a:rPr lang="en-GB" dirty="0"/>
            <a:t> customers based in?</a:t>
          </a:r>
        </a:p>
      </dgm:t>
    </dgm:pt>
    <dgm:pt modelId="{1C7B41F6-014C-4CA2-8F4D-C0A3F98C5727}" type="parTrans" cxnId="{714E2B44-404B-4E44-AC75-512EAF50A5F9}">
      <dgm:prSet/>
      <dgm:spPr/>
      <dgm:t>
        <a:bodyPr/>
        <a:lstStyle/>
        <a:p>
          <a:endParaRPr lang="en-GB"/>
        </a:p>
      </dgm:t>
    </dgm:pt>
    <dgm:pt modelId="{EA667C1F-7909-4F93-968F-B530D851F37F}" type="sibTrans" cxnId="{714E2B44-404B-4E44-AC75-512EAF50A5F9}">
      <dgm:prSet/>
      <dgm:spPr/>
      <dgm:t>
        <a:bodyPr/>
        <a:lstStyle/>
        <a:p>
          <a:endParaRPr lang="en-GB"/>
        </a:p>
      </dgm:t>
    </dgm:pt>
    <dgm:pt modelId="{4601F75A-510C-4281-AADF-A5004454FBCA}">
      <dgm:prSet phldrT="[Text]"/>
      <dgm:spPr/>
      <dgm:t>
        <a:bodyPr/>
        <a:lstStyle/>
        <a:p>
          <a:r>
            <a:rPr lang="en-GB" dirty="0"/>
            <a:t>Where are customers with high life value based?</a:t>
          </a:r>
        </a:p>
      </dgm:t>
    </dgm:pt>
    <dgm:pt modelId="{2975A575-02E0-4AE5-AA2A-8B9466E9901C}" type="parTrans" cxnId="{19A992F8-7AC2-4A62-AF59-D7BEA3E02EC9}">
      <dgm:prSet/>
      <dgm:spPr/>
      <dgm:t>
        <a:bodyPr/>
        <a:lstStyle/>
        <a:p>
          <a:endParaRPr lang="en-GB"/>
        </a:p>
      </dgm:t>
    </dgm:pt>
    <dgm:pt modelId="{F126C01E-AC9D-4A86-B9F1-81E8939EB85F}" type="sibTrans" cxnId="{19A992F8-7AC2-4A62-AF59-D7BEA3E02EC9}">
      <dgm:prSet/>
      <dgm:spPr/>
      <dgm:t>
        <a:bodyPr/>
        <a:lstStyle/>
        <a:p>
          <a:endParaRPr lang="en-GB"/>
        </a:p>
      </dgm:t>
    </dgm:pt>
    <dgm:pt modelId="{5201EAB1-200A-4FCD-B93F-03033AAAFAE9}">
      <dgm:prSet phldrT="[Text]"/>
      <dgm:spPr/>
      <dgm:t>
        <a:bodyPr/>
        <a:lstStyle/>
        <a:p>
          <a:r>
            <a:rPr lang="en-GB" dirty="0"/>
            <a:t>Do Sales figures vary between geographic regions?</a:t>
          </a:r>
        </a:p>
      </dgm:t>
    </dgm:pt>
    <dgm:pt modelId="{B2BC67EA-010B-474E-8330-64E9E237FC44}" type="parTrans" cxnId="{0DF792F9-B810-4B35-AA2E-49AA71C44982}">
      <dgm:prSet/>
      <dgm:spPr/>
      <dgm:t>
        <a:bodyPr/>
        <a:lstStyle/>
        <a:p>
          <a:endParaRPr lang="en-GB"/>
        </a:p>
      </dgm:t>
    </dgm:pt>
    <dgm:pt modelId="{53853169-E903-469B-B455-CCC6308868D7}" type="sibTrans" cxnId="{0DF792F9-B810-4B35-AA2E-49AA71C44982}">
      <dgm:prSet/>
      <dgm:spPr/>
      <dgm:t>
        <a:bodyPr/>
        <a:lstStyle/>
        <a:p>
          <a:endParaRPr lang="en-GB"/>
        </a:p>
      </dgm:t>
    </dgm:pt>
    <dgm:pt modelId="{C0BFF1D3-50F5-4E0E-9613-B6ED097638BD}" type="pres">
      <dgm:prSet presAssocID="{CFFFEB06-D47D-486C-BB35-3FDA7DB0B0C3}" presName="vert0" presStyleCnt="0">
        <dgm:presLayoutVars>
          <dgm:dir/>
          <dgm:animOne val="branch"/>
          <dgm:animLvl val="lvl"/>
        </dgm:presLayoutVars>
      </dgm:prSet>
      <dgm:spPr/>
    </dgm:pt>
    <dgm:pt modelId="{2FB05157-0794-4635-ADF8-52EB56119382}" type="pres">
      <dgm:prSet presAssocID="{05E48516-9CF0-483F-9990-1119D76B2CFF}" presName="thickLine" presStyleLbl="alignNode1" presStyleIdx="0" presStyleCnt="5"/>
      <dgm:spPr/>
    </dgm:pt>
    <dgm:pt modelId="{B945184F-75E5-4803-BFD2-064883A369F8}" type="pres">
      <dgm:prSet presAssocID="{05E48516-9CF0-483F-9990-1119D76B2CFF}" presName="horz1" presStyleCnt="0"/>
      <dgm:spPr/>
    </dgm:pt>
    <dgm:pt modelId="{4AD1FF44-00FC-454E-9820-0F7DC3641948}" type="pres">
      <dgm:prSet presAssocID="{05E48516-9CF0-483F-9990-1119D76B2CFF}" presName="tx1" presStyleLbl="revTx" presStyleIdx="0" presStyleCnt="5"/>
      <dgm:spPr/>
    </dgm:pt>
    <dgm:pt modelId="{15AACD1D-1EF3-4BF0-BF20-4FF8179E42F3}" type="pres">
      <dgm:prSet presAssocID="{05E48516-9CF0-483F-9990-1119D76B2CFF}" presName="vert1" presStyleCnt="0"/>
      <dgm:spPr/>
    </dgm:pt>
    <dgm:pt modelId="{FAA151A6-828E-47AB-84F6-64EECE8359D8}" type="pres">
      <dgm:prSet presAssocID="{547BFE8B-C3E5-4F6B-8F2C-413984E041CC}" presName="thickLine" presStyleLbl="alignNode1" presStyleIdx="1" presStyleCnt="5"/>
      <dgm:spPr/>
    </dgm:pt>
    <dgm:pt modelId="{3882A4E6-20E6-4581-A926-8857C600F868}" type="pres">
      <dgm:prSet presAssocID="{547BFE8B-C3E5-4F6B-8F2C-413984E041CC}" presName="horz1" presStyleCnt="0"/>
      <dgm:spPr/>
    </dgm:pt>
    <dgm:pt modelId="{37C757F2-D09A-430B-895B-5A17D09729CD}" type="pres">
      <dgm:prSet presAssocID="{547BFE8B-C3E5-4F6B-8F2C-413984E041CC}" presName="tx1" presStyleLbl="revTx" presStyleIdx="1" presStyleCnt="5"/>
      <dgm:spPr/>
    </dgm:pt>
    <dgm:pt modelId="{01DE8271-0816-47A2-9902-04BA578A911C}" type="pres">
      <dgm:prSet presAssocID="{547BFE8B-C3E5-4F6B-8F2C-413984E041CC}" presName="vert1" presStyleCnt="0"/>
      <dgm:spPr/>
    </dgm:pt>
    <dgm:pt modelId="{C902609A-395E-4CDD-8F30-7D88F735F02D}" type="pres">
      <dgm:prSet presAssocID="{A956A2F6-A87C-4A77-A95E-AA8EF99B8DEC}" presName="thickLine" presStyleLbl="alignNode1" presStyleIdx="2" presStyleCnt="5"/>
      <dgm:spPr/>
    </dgm:pt>
    <dgm:pt modelId="{DD583C1C-8B23-4244-883C-AD51C6FA65BB}" type="pres">
      <dgm:prSet presAssocID="{A956A2F6-A87C-4A77-A95E-AA8EF99B8DEC}" presName="horz1" presStyleCnt="0"/>
      <dgm:spPr/>
    </dgm:pt>
    <dgm:pt modelId="{71BDD553-1A3C-4FB6-B369-C79FEB98B185}" type="pres">
      <dgm:prSet presAssocID="{A956A2F6-A87C-4A77-A95E-AA8EF99B8DEC}" presName="tx1" presStyleLbl="revTx" presStyleIdx="2" presStyleCnt="5"/>
      <dgm:spPr/>
    </dgm:pt>
    <dgm:pt modelId="{A7D46F34-9144-4C30-8991-1D97428A0B5C}" type="pres">
      <dgm:prSet presAssocID="{A956A2F6-A87C-4A77-A95E-AA8EF99B8DEC}" presName="vert1" presStyleCnt="0"/>
      <dgm:spPr/>
    </dgm:pt>
    <dgm:pt modelId="{30823AFB-65AB-4224-B6F5-DF99104C4D69}" type="pres">
      <dgm:prSet presAssocID="{4601F75A-510C-4281-AADF-A5004454FBCA}" presName="thickLine" presStyleLbl="alignNode1" presStyleIdx="3" presStyleCnt="5"/>
      <dgm:spPr/>
    </dgm:pt>
    <dgm:pt modelId="{7A72176F-FC91-466F-BBA1-401D9F8DA572}" type="pres">
      <dgm:prSet presAssocID="{4601F75A-510C-4281-AADF-A5004454FBCA}" presName="horz1" presStyleCnt="0"/>
      <dgm:spPr/>
    </dgm:pt>
    <dgm:pt modelId="{7AEE4A60-4B52-4DE4-BC50-5E88CF4C42F0}" type="pres">
      <dgm:prSet presAssocID="{4601F75A-510C-4281-AADF-A5004454FBCA}" presName="tx1" presStyleLbl="revTx" presStyleIdx="3" presStyleCnt="5"/>
      <dgm:spPr/>
    </dgm:pt>
    <dgm:pt modelId="{AB8C474B-1377-4CD6-8006-BDFE8D6408FF}" type="pres">
      <dgm:prSet presAssocID="{4601F75A-510C-4281-AADF-A5004454FBCA}" presName="vert1" presStyleCnt="0"/>
      <dgm:spPr/>
    </dgm:pt>
    <dgm:pt modelId="{9F7673B4-749E-4E29-8F43-A108DD44FECF}" type="pres">
      <dgm:prSet presAssocID="{5201EAB1-200A-4FCD-B93F-03033AAAFAE9}" presName="thickLine" presStyleLbl="alignNode1" presStyleIdx="4" presStyleCnt="5"/>
      <dgm:spPr/>
    </dgm:pt>
    <dgm:pt modelId="{4E185315-8471-410E-987E-7B1CF23D6C68}" type="pres">
      <dgm:prSet presAssocID="{5201EAB1-200A-4FCD-B93F-03033AAAFAE9}" presName="horz1" presStyleCnt="0"/>
      <dgm:spPr/>
    </dgm:pt>
    <dgm:pt modelId="{A231CB08-76CB-4C28-8C3E-0E29EFA8ED67}" type="pres">
      <dgm:prSet presAssocID="{5201EAB1-200A-4FCD-B93F-03033AAAFAE9}" presName="tx1" presStyleLbl="revTx" presStyleIdx="4" presStyleCnt="5"/>
      <dgm:spPr/>
    </dgm:pt>
    <dgm:pt modelId="{A41FA983-152B-447A-B594-57A31D23125F}" type="pres">
      <dgm:prSet presAssocID="{5201EAB1-200A-4FCD-B93F-03033AAAFAE9}" presName="vert1" presStyleCnt="0"/>
      <dgm:spPr/>
    </dgm:pt>
  </dgm:ptLst>
  <dgm:cxnLst>
    <dgm:cxn modelId="{2B502A60-51AB-4FE7-B12D-5383E9D091AE}" type="presOf" srcId="{A956A2F6-A87C-4A77-A95E-AA8EF99B8DEC}" destId="{71BDD553-1A3C-4FB6-B369-C79FEB98B185}" srcOrd="0" destOrd="0" presId="urn:microsoft.com/office/officeart/2008/layout/LinedList"/>
    <dgm:cxn modelId="{2C858A41-EEA9-4B53-9BE3-BD6C54D13CE9}" srcId="{CFFFEB06-D47D-486C-BB35-3FDA7DB0B0C3}" destId="{05E48516-9CF0-483F-9990-1119D76B2CFF}" srcOrd="0" destOrd="0" parTransId="{E0F81B17-E81F-4D94-A97A-E0CE98758735}" sibTransId="{75D0E1A0-BB34-42DF-9550-440394162EA6}"/>
    <dgm:cxn modelId="{714E2B44-404B-4E44-AC75-512EAF50A5F9}" srcId="{CFFFEB06-D47D-486C-BB35-3FDA7DB0B0C3}" destId="{A956A2F6-A87C-4A77-A95E-AA8EF99B8DEC}" srcOrd="2" destOrd="0" parTransId="{1C7B41F6-014C-4CA2-8F4D-C0A3F98C5727}" sibTransId="{EA667C1F-7909-4F93-968F-B530D851F37F}"/>
    <dgm:cxn modelId="{7A5FA269-E2F7-46CE-81D9-0176E1C4D5E8}" type="presOf" srcId="{CFFFEB06-D47D-486C-BB35-3FDA7DB0B0C3}" destId="{C0BFF1D3-50F5-4E0E-9613-B6ED097638BD}" srcOrd="0" destOrd="0" presId="urn:microsoft.com/office/officeart/2008/layout/LinedList"/>
    <dgm:cxn modelId="{B881956C-19FC-4549-B020-B8D772922948}" srcId="{CFFFEB06-D47D-486C-BB35-3FDA7DB0B0C3}" destId="{547BFE8B-C3E5-4F6B-8F2C-413984E041CC}" srcOrd="1" destOrd="0" parTransId="{086DB660-491E-4954-8243-FFF6C13D0DAB}" sibTransId="{A98CE891-1796-4656-BCA6-E3D2917FCE12}"/>
    <dgm:cxn modelId="{2A6DD885-4966-4946-98BF-108F01D2B1A0}" type="presOf" srcId="{547BFE8B-C3E5-4F6B-8F2C-413984E041CC}" destId="{37C757F2-D09A-430B-895B-5A17D09729CD}" srcOrd="0" destOrd="0" presId="urn:microsoft.com/office/officeart/2008/layout/LinedList"/>
    <dgm:cxn modelId="{3DC422BB-0E51-402A-B14F-6885BABE46E8}" type="presOf" srcId="{5201EAB1-200A-4FCD-B93F-03033AAAFAE9}" destId="{A231CB08-76CB-4C28-8C3E-0E29EFA8ED67}" srcOrd="0" destOrd="0" presId="urn:microsoft.com/office/officeart/2008/layout/LinedList"/>
    <dgm:cxn modelId="{DA7A28CE-F675-44D7-827F-EFA1D7AF3649}" type="presOf" srcId="{4601F75A-510C-4281-AADF-A5004454FBCA}" destId="{7AEE4A60-4B52-4DE4-BC50-5E88CF4C42F0}" srcOrd="0" destOrd="0" presId="urn:microsoft.com/office/officeart/2008/layout/LinedList"/>
    <dgm:cxn modelId="{19A992F8-7AC2-4A62-AF59-D7BEA3E02EC9}" srcId="{CFFFEB06-D47D-486C-BB35-3FDA7DB0B0C3}" destId="{4601F75A-510C-4281-AADF-A5004454FBCA}" srcOrd="3" destOrd="0" parTransId="{2975A575-02E0-4AE5-AA2A-8B9466E9901C}" sibTransId="{F126C01E-AC9D-4A86-B9F1-81E8939EB85F}"/>
    <dgm:cxn modelId="{0DF792F9-B810-4B35-AA2E-49AA71C44982}" srcId="{CFFFEB06-D47D-486C-BB35-3FDA7DB0B0C3}" destId="{5201EAB1-200A-4FCD-B93F-03033AAAFAE9}" srcOrd="4" destOrd="0" parTransId="{B2BC67EA-010B-474E-8330-64E9E237FC44}" sibTransId="{53853169-E903-469B-B455-CCC6308868D7}"/>
    <dgm:cxn modelId="{826715FB-4191-49A3-92D9-F7B05AA14932}" type="presOf" srcId="{05E48516-9CF0-483F-9990-1119D76B2CFF}" destId="{4AD1FF44-00FC-454E-9820-0F7DC3641948}" srcOrd="0" destOrd="0" presId="urn:microsoft.com/office/officeart/2008/layout/LinedList"/>
    <dgm:cxn modelId="{6BF190D0-9385-4968-B97B-5AAA1D7DD04D}" type="presParOf" srcId="{C0BFF1D3-50F5-4E0E-9613-B6ED097638BD}" destId="{2FB05157-0794-4635-ADF8-52EB56119382}" srcOrd="0" destOrd="0" presId="urn:microsoft.com/office/officeart/2008/layout/LinedList"/>
    <dgm:cxn modelId="{A89D028C-E04D-4DC3-8208-4865FE014F98}" type="presParOf" srcId="{C0BFF1D3-50F5-4E0E-9613-B6ED097638BD}" destId="{B945184F-75E5-4803-BFD2-064883A369F8}" srcOrd="1" destOrd="0" presId="urn:microsoft.com/office/officeart/2008/layout/LinedList"/>
    <dgm:cxn modelId="{873642A9-F467-46B7-8203-E737132ADE2D}" type="presParOf" srcId="{B945184F-75E5-4803-BFD2-064883A369F8}" destId="{4AD1FF44-00FC-454E-9820-0F7DC3641948}" srcOrd="0" destOrd="0" presId="urn:microsoft.com/office/officeart/2008/layout/LinedList"/>
    <dgm:cxn modelId="{81B234FE-B252-4DC5-BA02-5D1010C0695A}" type="presParOf" srcId="{B945184F-75E5-4803-BFD2-064883A369F8}" destId="{15AACD1D-1EF3-4BF0-BF20-4FF8179E42F3}" srcOrd="1" destOrd="0" presId="urn:microsoft.com/office/officeart/2008/layout/LinedList"/>
    <dgm:cxn modelId="{28F142AB-0C19-4BF1-8032-562B3A1AF3CD}" type="presParOf" srcId="{C0BFF1D3-50F5-4E0E-9613-B6ED097638BD}" destId="{FAA151A6-828E-47AB-84F6-64EECE8359D8}" srcOrd="2" destOrd="0" presId="urn:microsoft.com/office/officeart/2008/layout/LinedList"/>
    <dgm:cxn modelId="{D523BB6D-3851-44E5-8F59-C334B21821B8}" type="presParOf" srcId="{C0BFF1D3-50F5-4E0E-9613-B6ED097638BD}" destId="{3882A4E6-20E6-4581-A926-8857C600F868}" srcOrd="3" destOrd="0" presId="urn:microsoft.com/office/officeart/2008/layout/LinedList"/>
    <dgm:cxn modelId="{80C0C0A9-845A-4F14-85A7-71BDA86E56F2}" type="presParOf" srcId="{3882A4E6-20E6-4581-A926-8857C600F868}" destId="{37C757F2-D09A-430B-895B-5A17D09729CD}" srcOrd="0" destOrd="0" presId="urn:microsoft.com/office/officeart/2008/layout/LinedList"/>
    <dgm:cxn modelId="{3FA44D7B-F819-4944-932E-BD65BE5D8B98}" type="presParOf" srcId="{3882A4E6-20E6-4581-A926-8857C600F868}" destId="{01DE8271-0816-47A2-9902-04BA578A911C}" srcOrd="1" destOrd="0" presId="urn:microsoft.com/office/officeart/2008/layout/LinedList"/>
    <dgm:cxn modelId="{314750EF-8CCE-4599-AFF6-4CB3F1C0E2CD}" type="presParOf" srcId="{C0BFF1D3-50F5-4E0E-9613-B6ED097638BD}" destId="{C902609A-395E-4CDD-8F30-7D88F735F02D}" srcOrd="4" destOrd="0" presId="urn:microsoft.com/office/officeart/2008/layout/LinedList"/>
    <dgm:cxn modelId="{CAAFA326-BB7A-42C4-929F-3E25D601F387}" type="presParOf" srcId="{C0BFF1D3-50F5-4E0E-9613-B6ED097638BD}" destId="{DD583C1C-8B23-4244-883C-AD51C6FA65BB}" srcOrd="5" destOrd="0" presId="urn:microsoft.com/office/officeart/2008/layout/LinedList"/>
    <dgm:cxn modelId="{E92CE821-A52E-4D0D-A704-520283BCFEA1}" type="presParOf" srcId="{DD583C1C-8B23-4244-883C-AD51C6FA65BB}" destId="{71BDD553-1A3C-4FB6-B369-C79FEB98B185}" srcOrd="0" destOrd="0" presId="urn:microsoft.com/office/officeart/2008/layout/LinedList"/>
    <dgm:cxn modelId="{FA88C92E-0056-47C6-8318-4B00C912D2CD}" type="presParOf" srcId="{DD583C1C-8B23-4244-883C-AD51C6FA65BB}" destId="{A7D46F34-9144-4C30-8991-1D97428A0B5C}" srcOrd="1" destOrd="0" presId="urn:microsoft.com/office/officeart/2008/layout/LinedList"/>
    <dgm:cxn modelId="{F7C4B606-3F32-4B45-A7F0-D504E45E14D9}" type="presParOf" srcId="{C0BFF1D3-50F5-4E0E-9613-B6ED097638BD}" destId="{30823AFB-65AB-4224-B6F5-DF99104C4D69}" srcOrd="6" destOrd="0" presId="urn:microsoft.com/office/officeart/2008/layout/LinedList"/>
    <dgm:cxn modelId="{59B1D3A1-2DD6-4BC1-B952-31AF7442EC12}" type="presParOf" srcId="{C0BFF1D3-50F5-4E0E-9613-B6ED097638BD}" destId="{7A72176F-FC91-466F-BBA1-401D9F8DA572}" srcOrd="7" destOrd="0" presId="urn:microsoft.com/office/officeart/2008/layout/LinedList"/>
    <dgm:cxn modelId="{A74A0313-A289-4BBD-B9EE-5195F235C8F2}" type="presParOf" srcId="{7A72176F-FC91-466F-BBA1-401D9F8DA572}" destId="{7AEE4A60-4B52-4DE4-BC50-5E88CF4C42F0}" srcOrd="0" destOrd="0" presId="urn:microsoft.com/office/officeart/2008/layout/LinedList"/>
    <dgm:cxn modelId="{C7636487-316D-40C4-BBAD-25669C8C9D53}" type="presParOf" srcId="{7A72176F-FC91-466F-BBA1-401D9F8DA572}" destId="{AB8C474B-1377-4CD6-8006-BDFE8D6408FF}" srcOrd="1" destOrd="0" presId="urn:microsoft.com/office/officeart/2008/layout/LinedList"/>
    <dgm:cxn modelId="{E9418726-76FE-4CA2-BA16-CAEBE4AB711B}" type="presParOf" srcId="{C0BFF1D3-50F5-4E0E-9613-B6ED097638BD}" destId="{9F7673B4-749E-4E29-8F43-A108DD44FECF}" srcOrd="8" destOrd="0" presId="urn:microsoft.com/office/officeart/2008/layout/LinedList"/>
    <dgm:cxn modelId="{062AB69C-83AA-4F2F-BBE3-26DC3C60AECA}" type="presParOf" srcId="{C0BFF1D3-50F5-4E0E-9613-B6ED097638BD}" destId="{4E185315-8471-410E-987E-7B1CF23D6C68}" srcOrd="9" destOrd="0" presId="urn:microsoft.com/office/officeart/2008/layout/LinedList"/>
    <dgm:cxn modelId="{23EB157C-56FE-44C4-9DF7-40F584623291}" type="presParOf" srcId="{4E185315-8471-410E-987E-7B1CF23D6C68}" destId="{A231CB08-76CB-4C28-8C3E-0E29EFA8ED67}" srcOrd="0" destOrd="0" presId="urn:microsoft.com/office/officeart/2008/layout/LinedList"/>
    <dgm:cxn modelId="{EF0B823E-9564-4C6F-8216-61F6059EA8C0}" type="presParOf" srcId="{4E185315-8471-410E-987E-7B1CF23D6C68}" destId="{A41FA983-152B-447A-B594-57A31D23125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D399-4F40-4379-8EF7-709B2506A772}"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3DDCB68D-154D-408D-8914-4B156D908116}">
      <dgm:prSet/>
      <dgm:spPr/>
      <dgm:t>
        <a:bodyPr/>
        <a:lstStyle/>
        <a:p>
          <a:r>
            <a:rPr lang="en-GB" dirty="0"/>
            <a:t>Highest Earning Movie:   Telegraph Voyage</a:t>
          </a:r>
          <a:endParaRPr lang="en-US" dirty="0"/>
        </a:p>
      </dgm:t>
    </dgm:pt>
    <dgm:pt modelId="{84431A68-F467-4DCC-9582-2D050AAECEEC}" type="parTrans" cxnId="{F2CE0702-4F2E-4BF0-9ABE-486009BCB5B7}">
      <dgm:prSet/>
      <dgm:spPr/>
      <dgm:t>
        <a:bodyPr/>
        <a:lstStyle/>
        <a:p>
          <a:endParaRPr lang="en-US"/>
        </a:p>
      </dgm:t>
    </dgm:pt>
    <dgm:pt modelId="{8FDD98CC-E7BE-4FE6-937A-B5F7D62403E2}" type="sibTrans" cxnId="{F2CE0702-4F2E-4BF0-9ABE-486009BCB5B7}">
      <dgm:prSet/>
      <dgm:spPr/>
      <dgm:t>
        <a:bodyPr/>
        <a:lstStyle/>
        <a:p>
          <a:endParaRPr lang="en-US"/>
        </a:p>
      </dgm:t>
    </dgm:pt>
    <dgm:pt modelId="{D28CA68B-A117-4D64-8002-A33081BB6127}">
      <dgm:prSet/>
      <dgm:spPr/>
      <dgm:t>
        <a:bodyPr/>
        <a:lstStyle/>
        <a:p>
          <a:r>
            <a:rPr lang="en-GB"/>
            <a:t>Lowest Earning Movie : Texas Watch</a:t>
          </a:r>
          <a:endParaRPr lang="en-US"/>
        </a:p>
      </dgm:t>
    </dgm:pt>
    <dgm:pt modelId="{105FC64C-E1CF-4A33-BF36-7137D7864A52}" type="parTrans" cxnId="{A662AD20-82F0-4E6B-91CD-0677CBF89FD3}">
      <dgm:prSet/>
      <dgm:spPr/>
      <dgm:t>
        <a:bodyPr/>
        <a:lstStyle/>
        <a:p>
          <a:endParaRPr lang="en-US"/>
        </a:p>
      </dgm:t>
    </dgm:pt>
    <dgm:pt modelId="{BDA25B11-217B-43CD-97B8-1EB792F769AA}" type="sibTrans" cxnId="{A662AD20-82F0-4E6B-91CD-0677CBF89FD3}">
      <dgm:prSet/>
      <dgm:spPr/>
      <dgm:t>
        <a:bodyPr/>
        <a:lstStyle/>
        <a:p>
          <a:endParaRPr lang="en-US"/>
        </a:p>
      </dgm:t>
    </dgm:pt>
    <dgm:pt modelId="{9A55C89F-567F-4D17-9214-576A77001ECA}">
      <dgm:prSet/>
      <dgm:spPr/>
      <dgm:t>
        <a:bodyPr/>
        <a:lstStyle/>
        <a:p>
          <a:r>
            <a:rPr lang="en-GB"/>
            <a:t>Total Movie Rental Revenue: $61,312</a:t>
          </a:r>
          <a:endParaRPr lang="en-US"/>
        </a:p>
      </dgm:t>
    </dgm:pt>
    <dgm:pt modelId="{28EB07C1-E527-4C15-A35D-22B7ED495355}" type="parTrans" cxnId="{8ED99EBA-DA2A-48A5-825D-BC3AEBA35AE8}">
      <dgm:prSet/>
      <dgm:spPr/>
      <dgm:t>
        <a:bodyPr/>
        <a:lstStyle/>
        <a:p>
          <a:endParaRPr lang="en-US"/>
        </a:p>
      </dgm:t>
    </dgm:pt>
    <dgm:pt modelId="{58D599E5-3873-49F4-8A29-594E66E49AA6}" type="sibTrans" cxnId="{8ED99EBA-DA2A-48A5-825D-BC3AEBA35AE8}">
      <dgm:prSet/>
      <dgm:spPr/>
      <dgm:t>
        <a:bodyPr/>
        <a:lstStyle/>
        <a:p>
          <a:endParaRPr lang="en-US"/>
        </a:p>
      </dgm:t>
    </dgm:pt>
    <dgm:pt modelId="{94965B27-777B-4D26-9A8A-6854AE314DFA}">
      <dgm:prSet/>
      <dgm:spPr/>
      <dgm:t>
        <a:bodyPr/>
        <a:lstStyle/>
        <a:p>
          <a:r>
            <a:rPr lang="en-GB"/>
            <a:t>Average Rental Rate for a Movie: $ 2.99</a:t>
          </a:r>
          <a:endParaRPr lang="en-US"/>
        </a:p>
      </dgm:t>
    </dgm:pt>
    <dgm:pt modelId="{302D6AA3-8B7B-4AC3-AEC1-B43BA6CF4EF8}" type="parTrans" cxnId="{E6FD93CA-4FBD-4249-B6F6-0902F68594BC}">
      <dgm:prSet/>
      <dgm:spPr/>
      <dgm:t>
        <a:bodyPr/>
        <a:lstStyle/>
        <a:p>
          <a:endParaRPr lang="en-US"/>
        </a:p>
      </dgm:t>
    </dgm:pt>
    <dgm:pt modelId="{6387287C-F803-4FFC-B906-8B61E3F231C9}" type="sibTrans" cxnId="{E6FD93CA-4FBD-4249-B6F6-0902F68594BC}">
      <dgm:prSet/>
      <dgm:spPr/>
      <dgm:t>
        <a:bodyPr/>
        <a:lstStyle/>
        <a:p>
          <a:endParaRPr lang="en-US"/>
        </a:p>
      </dgm:t>
    </dgm:pt>
    <dgm:pt modelId="{49BB4D27-4DE2-4F72-8B7E-8AFB0436DF18}">
      <dgm:prSet/>
      <dgm:spPr/>
      <dgm:t>
        <a:bodyPr/>
        <a:lstStyle/>
        <a:p>
          <a:r>
            <a:rPr lang="en-GB"/>
            <a:t>Average Rental Duration: 5 days</a:t>
          </a:r>
          <a:endParaRPr lang="en-US"/>
        </a:p>
      </dgm:t>
    </dgm:pt>
    <dgm:pt modelId="{66F4751D-FA00-417A-ACC8-F4CEE6288779}" type="parTrans" cxnId="{53CFD6BC-E0DC-4638-9F4C-B429E6A4B7E9}">
      <dgm:prSet/>
      <dgm:spPr/>
      <dgm:t>
        <a:bodyPr/>
        <a:lstStyle/>
        <a:p>
          <a:endParaRPr lang="en-US"/>
        </a:p>
      </dgm:t>
    </dgm:pt>
    <dgm:pt modelId="{4F8F30DC-B69E-446A-9359-DCD1BA2EFD0C}" type="sibTrans" cxnId="{53CFD6BC-E0DC-4638-9F4C-B429E6A4B7E9}">
      <dgm:prSet/>
      <dgm:spPr/>
      <dgm:t>
        <a:bodyPr/>
        <a:lstStyle/>
        <a:p>
          <a:endParaRPr lang="en-US"/>
        </a:p>
      </dgm:t>
    </dgm:pt>
    <dgm:pt modelId="{7475BB0C-9860-4107-A3E8-8D90AA8A04FA}" type="pres">
      <dgm:prSet presAssocID="{506CD399-4F40-4379-8EF7-709B2506A772}" presName="linear" presStyleCnt="0">
        <dgm:presLayoutVars>
          <dgm:dir/>
          <dgm:animLvl val="lvl"/>
          <dgm:resizeHandles val="exact"/>
        </dgm:presLayoutVars>
      </dgm:prSet>
      <dgm:spPr/>
    </dgm:pt>
    <dgm:pt modelId="{B9BD2621-1BC6-4BB1-9F68-41FD20A48AC7}" type="pres">
      <dgm:prSet presAssocID="{3DDCB68D-154D-408D-8914-4B156D908116}" presName="parentLin" presStyleCnt="0"/>
      <dgm:spPr/>
    </dgm:pt>
    <dgm:pt modelId="{0F879849-C018-4476-A6EF-50FC17689D8E}" type="pres">
      <dgm:prSet presAssocID="{3DDCB68D-154D-408D-8914-4B156D908116}" presName="parentLeftMargin" presStyleLbl="node1" presStyleIdx="0" presStyleCnt="5"/>
      <dgm:spPr/>
    </dgm:pt>
    <dgm:pt modelId="{921530EA-9AA0-418F-ABD1-DB117CF80A00}" type="pres">
      <dgm:prSet presAssocID="{3DDCB68D-154D-408D-8914-4B156D908116}" presName="parentText" presStyleLbl="node1" presStyleIdx="0" presStyleCnt="5">
        <dgm:presLayoutVars>
          <dgm:chMax val="0"/>
          <dgm:bulletEnabled val="1"/>
        </dgm:presLayoutVars>
      </dgm:prSet>
      <dgm:spPr/>
    </dgm:pt>
    <dgm:pt modelId="{35963B52-564F-4E64-B83E-ECD3E65A6654}" type="pres">
      <dgm:prSet presAssocID="{3DDCB68D-154D-408D-8914-4B156D908116}" presName="negativeSpace" presStyleCnt="0"/>
      <dgm:spPr/>
    </dgm:pt>
    <dgm:pt modelId="{903B6834-2CB7-41E7-BB6C-F0240A33B39D}" type="pres">
      <dgm:prSet presAssocID="{3DDCB68D-154D-408D-8914-4B156D908116}" presName="childText" presStyleLbl="conFgAcc1" presStyleIdx="0" presStyleCnt="5">
        <dgm:presLayoutVars>
          <dgm:bulletEnabled val="1"/>
        </dgm:presLayoutVars>
      </dgm:prSet>
      <dgm:spPr/>
    </dgm:pt>
    <dgm:pt modelId="{44E3A49B-EB7F-4C28-A48E-1E920DE55393}" type="pres">
      <dgm:prSet presAssocID="{8FDD98CC-E7BE-4FE6-937A-B5F7D62403E2}" presName="spaceBetweenRectangles" presStyleCnt="0"/>
      <dgm:spPr/>
    </dgm:pt>
    <dgm:pt modelId="{9B7B5CE9-3420-44F4-8336-1C1D5A154BF4}" type="pres">
      <dgm:prSet presAssocID="{D28CA68B-A117-4D64-8002-A33081BB6127}" presName="parentLin" presStyleCnt="0"/>
      <dgm:spPr/>
    </dgm:pt>
    <dgm:pt modelId="{9D2D2707-126E-42CB-A27B-B3185C90CB23}" type="pres">
      <dgm:prSet presAssocID="{D28CA68B-A117-4D64-8002-A33081BB6127}" presName="parentLeftMargin" presStyleLbl="node1" presStyleIdx="0" presStyleCnt="5"/>
      <dgm:spPr/>
    </dgm:pt>
    <dgm:pt modelId="{37D1B7D1-7B84-4431-A33B-A42D5ECBB874}" type="pres">
      <dgm:prSet presAssocID="{D28CA68B-A117-4D64-8002-A33081BB6127}" presName="parentText" presStyleLbl="node1" presStyleIdx="1" presStyleCnt="5">
        <dgm:presLayoutVars>
          <dgm:chMax val="0"/>
          <dgm:bulletEnabled val="1"/>
        </dgm:presLayoutVars>
      </dgm:prSet>
      <dgm:spPr/>
    </dgm:pt>
    <dgm:pt modelId="{F0540403-853F-4870-AB6D-EC6BE8AF4582}" type="pres">
      <dgm:prSet presAssocID="{D28CA68B-A117-4D64-8002-A33081BB6127}" presName="negativeSpace" presStyleCnt="0"/>
      <dgm:spPr/>
    </dgm:pt>
    <dgm:pt modelId="{6FE11E60-439C-486A-8D77-828DE2F9DE8D}" type="pres">
      <dgm:prSet presAssocID="{D28CA68B-A117-4D64-8002-A33081BB6127}" presName="childText" presStyleLbl="conFgAcc1" presStyleIdx="1" presStyleCnt="5">
        <dgm:presLayoutVars>
          <dgm:bulletEnabled val="1"/>
        </dgm:presLayoutVars>
      </dgm:prSet>
      <dgm:spPr/>
    </dgm:pt>
    <dgm:pt modelId="{BC6EF4BD-9629-4474-AB8D-A8BEC65CCE93}" type="pres">
      <dgm:prSet presAssocID="{BDA25B11-217B-43CD-97B8-1EB792F769AA}" presName="spaceBetweenRectangles" presStyleCnt="0"/>
      <dgm:spPr/>
    </dgm:pt>
    <dgm:pt modelId="{7F42DD71-10C8-4CC6-8A58-8978D3803A80}" type="pres">
      <dgm:prSet presAssocID="{9A55C89F-567F-4D17-9214-576A77001ECA}" presName="parentLin" presStyleCnt="0"/>
      <dgm:spPr/>
    </dgm:pt>
    <dgm:pt modelId="{B5882D89-CF3B-4949-8036-6B777B059F6F}" type="pres">
      <dgm:prSet presAssocID="{9A55C89F-567F-4D17-9214-576A77001ECA}" presName="parentLeftMargin" presStyleLbl="node1" presStyleIdx="1" presStyleCnt="5"/>
      <dgm:spPr/>
    </dgm:pt>
    <dgm:pt modelId="{47EE1362-2826-4541-AAA6-BAFB37D54731}" type="pres">
      <dgm:prSet presAssocID="{9A55C89F-567F-4D17-9214-576A77001ECA}" presName="parentText" presStyleLbl="node1" presStyleIdx="2" presStyleCnt="5">
        <dgm:presLayoutVars>
          <dgm:chMax val="0"/>
          <dgm:bulletEnabled val="1"/>
        </dgm:presLayoutVars>
      </dgm:prSet>
      <dgm:spPr/>
    </dgm:pt>
    <dgm:pt modelId="{3CB96B1A-4005-4134-B113-65063602B8BD}" type="pres">
      <dgm:prSet presAssocID="{9A55C89F-567F-4D17-9214-576A77001ECA}" presName="negativeSpace" presStyleCnt="0"/>
      <dgm:spPr/>
    </dgm:pt>
    <dgm:pt modelId="{D8719723-6319-4CB0-BE8A-A1B24E755B6A}" type="pres">
      <dgm:prSet presAssocID="{9A55C89F-567F-4D17-9214-576A77001ECA}" presName="childText" presStyleLbl="conFgAcc1" presStyleIdx="2" presStyleCnt="5">
        <dgm:presLayoutVars>
          <dgm:bulletEnabled val="1"/>
        </dgm:presLayoutVars>
      </dgm:prSet>
      <dgm:spPr/>
    </dgm:pt>
    <dgm:pt modelId="{60193709-7EA7-49D6-8052-B9F73D45AD85}" type="pres">
      <dgm:prSet presAssocID="{58D599E5-3873-49F4-8A29-594E66E49AA6}" presName="spaceBetweenRectangles" presStyleCnt="0"/>
      <dgm:spPr/>
    </dgm:pt>
    <dgm:pt modelId="{7B04F8F0-81F7-4B5B-9640-C47875E5723F}" type="pres">
      <dgm:prSet presAssocID="{94965B27-777B-4D26-9A8A-6854AE314DFA}" presName="parentLin" presStyleCnt="0"/>
      <dgm:spPr/>
    </dgm:pt>
    <dgm:pt modelId="{D1411FAB-4CDE-4287-8B8E-33EF645FB8E4}" type="pres">
      <dgm:prSet presAssocID="{94965B27-777B-4D26-9A8A-6854AE314DFA}" presName="parentLeftMargin" presStyleLbl="node1" presStyleIdx="2" presStyleCnt="5"/>
      <dgm:spPr/>
    </dgm:pt>
    <dgm:pt modelId="{057B3F4B-9A68-40D7-B857-72BA1C03510A}" type="pres">
      <dgm:prSet presAssocID="{94965B27-777B-4D26-9A8A-6854AE314DFA}" presName="parentText" presStyleLbl="node1" presStyleIdx="3" presStyleCnt="5">
        <dgm:presLayoutVars>
          <dgm:chMax val="0"/>
          <dgm:bulletEnabled val="1"/>
        </dgm:presLayoutVars>
      </dgm:prSet>
      <dgm:spPr/>
    </dgm:pt>
    <dgm:pt modelId="{51F830F2-E7E6-4441-8FD4-68A126B84F7A}" type="pres">
      <dgm:prSet presAssocID="{94965B27-777B-4D26-9A8A-6854AE314DFA}" presName="negativeSpace" presStyleCnt="0"/>
      <dgm:spPr/>
    </dgm:pt>
    <dgm:pt modelId="{12740821-A9AD-4E44-9BA2-6184E293912B}" type="pres">
      <dgm:prSet presAssocID="{94965B27-777B-4D26-9A8A-6854AE314DFA}" presName="childText" presStyleLbl="conFgAcc1" presStyleIdx="3" presStyleCnt="5">
        <dgm:presLayoutVars>
          <dgm:bulletEnabled val="1"/>
        </dgm:presLayoutVars>
      </dgm:prSet>
      <dgm:spPr/>
    </dgm:pt>
    <dgm:pt modelId="{AB8468DA-8179-490D-81E5-23E1E9555DB0}" type="pres">
      <dgm:prSet presAssocID="{6387287C-F803-4FFC-B906-8B61E3F231C9}" presName="spaceBetweenRectangles" presStyleCnt="0"/>
      <dgm:spPr/>
    </dgm:pt>
    <dgm:pt modelId="{F513ED22-F91A-4227-93A5-2014C3960B0D}" type="pres">
      <dgm:prSet presAssocID="{49BB4D27-4DE2-4F72-8B7E-8AFB0436DF18}" presName="parentLin" presStyleCnt="0"/>
      <dgm:spPr/>
    </dgm:pt>
    <dgm:pt modelId="{2EA425CC-13F5-47C1-90DB-FEBB9975DEC3}" type="pres">
      <dgm:prSet presAssocID="{49BB4D27-4DE2-4F72-8B7E-8AFB0436DF18}" presName="parentLeftMargin" presStyleLbl="node1" presStyleIdx="3" presStyleCnt="5"/>
      <dgm:spPr/>
    </dgm:pt>
    <dgm:pt modelId="{1174BFDC-9BD9-4D28-864B-E8EE947EC99A}" type="pres">
      <dgm:prSet presAssocID="{49BB4D27-4DE2-4F72-8B7E-8AFB0436DF18}" presName="parentText" presStyleLbl="node1" presStyleIdx="4" presStyleCnt="5">
        <dgm:presLayoutVars>
          <dgm:chMax val="0"/>
          <dgm:bulletEnabled val="1"/>
        </dgm:presLayoutVars>
      </dgm:prSet>
      <dgm:spPr/>
    </dgm:pt>
    <dgm:pt modelId="{7904CFB1-7540-4A1F-B6B1-840826CC2D20}" type="pres">
      <dgm:prSet presAssocID="{49BB4D27-4DE2-4F72-8B7E-8AFB0436DF18}" presName="negativeSpace" presStyleCnt="0"/>
      <dgm:spPr/>
    </dgm:pt>
    <dgm:pt modelId="{0CEF69A6-DCFD-4753-8494-DC799F4FEA56}" type="pres">
      <dgm:prSet presAssocID="{49BB4D27-4DE2-4F72-8B7E-8AFB0436DF18}" presName="childText" presStyleLbl="conFgAcc1" presStyleIdx="4" presStyleCnt="5">
        <dgm:presLayoutVars>
          <dgm:bulletEnabled val="1"/>
        </dgm:presLayoutVars>
      </dgm:prSet>
      <dgm:spPr/>
    </dgm:pt>
  </dgm:ptLst>
  <dgm:cxnLst>
    <dgm:cxn modelId="{F2CE0702-4F2E-4BF0-9ABE-486009BCB5B7}" srcId="{506CD399-4F40-4379-8EF7-709B2506A772}" destId="{3DDCB68D-154D-408D-8914-4B156D908116}" srcOrd="0" destOrd="0" parTransId="{84431A68-F467-4DCC-9582-2D050AAECEEC}" sibTransId="{8FDD98CC-E7BE-4FE6-937A-B5F7D62403E2}"/>
    <dgm:cxn modelId="{A662AD20-82F0-4E6B-91CD-0677CBF89FD3}" srcId="{506CD399-4F40-4379-8EF7-709B2506A772}" destId="{D28CA68B-A117-4D64-8002-A33081BB6127}" srcOrd="1" destOrd="0" parTransId="{105FC64C-E1CF-4A33-BF36-7137D7864A52}" sibTransId="{BDA25B11-217B-43CD-97B8-1EB792F769AA}"/>
    <dgm:cxn modelId="{5BD3D444-7F84-4F7C-A994-9EE795ED3B10}" type="presOf" srcId="{49BB4D27-4DE2-4F72-8B7E-8AFB0436DF18}" destId="{2EA425CC-13F5-47C1-90DB-FEBB9975DEC3}" srcOrd="0" destOrd="0" presId="urn:microsoft.com/office/officeart/2005/8/layout/list1"/>
    <dgm:cxn modelId="{2FDAE867-6E74-4DB5-9673-CA8D2CB90BF6}" type="presOf" srcId="{94965B27-777B-4D26-9A8A-6854AE314DFA}" destId="{057B3F4B-9A68-40D7-B857-72BA1C03510A}" srcOrd="1" destOrd="0" presId="urn:microsoft.com/office/officeart/2005/8/layout/list1"/>
    <dgm:cxn modelId="{E46FCB4A-49C8-4783-8CEC-12EAFCB7C211}" type="presOf" srcId="{506CD399-4F40-4379-8EF7-709B2506A772}" destId="{7475BB0C-9860-4107-A3E8-8D90AA8A04FA}" srcOrd="0" destOrd="0" presId="urn:microsoft.com/office/officeart/2005/8/layout/list1"/>
    <dgm:cxn modelId="{E8DAF153-7CCC-448D-AB3F-A867D1848E0A}" type="presOf" srcId="{3DDCB68D-154D-408D-8914-4B156D908116}" destId="{0F879849-C018-4476-A6EF-50FC17689D8E}" srcOrd="0" destOrd="0" presId="urn:microsoft.com/office/officeart/2005/8/layout/list1"/>
    <dgm:cxn modelId="{E4E7AF79-7A83-417D-85C4-DD1F526F47E6}" type="presOf" srcId="{94965B27-777B-4D26-9A8A-6854AE314DFA}" destId="{D1411FAB-4CDE-4287-8B8E-33EF645FB8E4}" srcOrd="0" destOrd="0" presId="urn:microsoft.com/office/officeart/2005/8/layout/list1"/>
    <dgm:cxn modelId="{50A10D7D-94EC-474F-8CD4-3B6C1D97A5A4}" type="presOf" srcId="{3DDCB68D-154D-408D-8914-4B156D908116}" destId="{921530EA-9AA0-418F-ABD1-DB117CF80A00}" srcOrd="1" destOrd="0" presId="urn:microsoft.com/office/officeart/2005/8/layout/list1"/>
    <dgm:cxn modelId="{4FF6BFA4-A973-47E9-AFC8-89A3CF74E20D}" type="presOf" srcId="{49BB4D27-4DE2-4F72-8B7E-8AFB0436DF18}" destId="{1174BFDC-9BD9-4D28-864B-E8EE947EC99A}" srcOrd="1" destOrd="0" presId="urn:microsoft.com/office/officeart/2005/8/layout/list1"/>
    <dgm:cxn modelId="{8ED99EBA-DA2A-48A5-825D-BC3AEBA35AE8}" srcId="{506CD399-4F40-4379-8EF7-709B2506A772}" destId="{9A55C89F-567F-4D17-9214-576A77001ECA}" srcOrd="2" destOrd="0" parTransId="{28EB07C1-E527-4C15-A35D-22B7ED495355}" sibTransId="{58D599E5-3873-49F4-8A29-594E66E49AA6}"/>
    <dgm:cxn modelId="{53CFD6BC-E0DC-4638-9F4C-B429E6A4B7E9}" srcId="{506CD399-4F40-4379-8EF7-709B2506A772}" destId="{49BB4D27-4DE2-4F72-8B7E-8AFB0436DF18}" srcOrd="4" destOrd="0" parTransId="{66F4751D-FA00-417A-ACC8-F4CEE6288779}" sibTransId="{4F8F30DC-B69E-446A-9359-DCD1BA2EFD0C}"/>
    <dgm:cxn modelId="{54ABE1C4-93C2-4B5E-9F1E-24DA94127A3A}" type="presOf" srcId="{D28CA68B-A117-4D64-8002-A33081BB6127}" destId="{37D1B7D1-7B84-4431-A33B-A42D5ECBB874}" srcOrd="1" destOrd="0" presId="urn:microsoft.com/office/officeart/2005/8/layout/list1"/>
    <dgm:cxn modelId="{3BEDA0C5-E48E-4DBF-9C06-267BB1FD427F}" type="presOf" srcId="{D28CA68B-A117-4D64-8002-A33081BB6127}" destId="{9D2D2707-126E-42CB-A27B-B3185C90CB23}" srcOrd="0" destOrd="0" presId="urn:microsoft.com/office/officeart/2005/8/layout/list1"/>
    <dgm:cxn modelId="{E6FD93CA-4FBD-4249-B6F6-0902F68594BC}" srcId="{506CD399-4F40-4379-8EF7-709B2506A772}" destId="{94965B27-777B-4D26-9A8A-6854AE314DFA}" srcOrd="3" destOrd="0" parTransId="{302D6AA3-8B7B-4AC3-AEC1-B43BA6CF4EF8}" sibTransId="{6387287C-F803-4FFC-B906-8B61E3F231C9}"/>
    <dgm:cxn modelId="{7F5B4DD2-A92F-4B5E-99BF-E041C12A5058}" type="presOf" srcId="{9A55C89F-567F-4D17-9214-576A77001ECA}" destId="{47EE1362-2826-4541-AAA6-BAFB37D54731}" srcOrd="1" destOrd="0" presId="urn:microsoft.com/office/officeart/2005/8/layout/list1"/>
    <dgm:cxn modelId="{B6FC71D2-0F8F-4CFC-ACDA-9CE19E4F638E}" type="presOf" srcId="{9A55C89F-567F-4D17-9214-576A77001ECA}" destId="{B5882D89-CF3B-4949-8036-6B777B059F6F}" srcOrd="0" destOrd="0" presId="urn:microsoft.com/office/officeart/2005/8/layout/list1"/>
    <dgm:cxn modelId="{F55FFA42-2AD2-41CA-9DC9-DBB7FE224901}" type="presParOf" srcId="{7475BB0C-9860-4107-A3E8-8D90AA8A04FA}" destId="{B9BD2621-1BC6-4BB1-9F68-41FD20A48AC7}" srcOrd="0" destOrd="0" presId="urn:microsoft.com/office/officeart/2005/8/layout/list1"/>
    <dgm:cxn modelId="{82C43A02-E134-41E1-9EB5-349D940EF29E}" type="presParOf" srcId="{B9BD2621-1BC6-4BB1-9F68-41FD20A48AC7}" destId="{0F879849-C018-4476-A6EF-50FC17689D8E}" srcOrd="0" destOrd="0" presId="urn:microsoft.com/office/officeart/2005/8/layout/list1"/>
    <dgm:cxn modelId="{ACE16B2B-FC4E-49E5-8E78-8D4B025D5FE6}" type="presParOf" srcId="{B9BD2621-1BC6-4BB1-9F68-41FD20A48AC7}" destId="{921530EA-9AA0-418F-ABD1-DB117CF80A00}" srcOrd="1" destOrd="0" presId="urn:microsoft.com/office/officeart/2005/8/layout/list1"/>
    <dgm:cxn modelId="{95B4640F-4532-413A-B44A-C662B08A5964}" type="presParOf" srcId="{7475BB0C-9860-4107-A3E8-8D90AA8A04FA}" destId="{35963B52-564F-4E64-B83E-ECD3E65A6654}" srcOrd="1" destOrd="0" presId="urn:microsoft.com/office/officeart/2005/8/layout/list1"/>
    <dgm:cxn modelId="{102C0A1D-0E13-4172-91AD-347C9049AFB1}" type="presParOf" srcId="{7475BB0C-9860-4107-A3E8-8D90AA8A04FA}" destId="{903B6834-2CB7-41E7-BB6C-F0240A33B39D}" srcOrd="2" destOrd="0" presId="urn:microsoft.com/office/officeart/2005/8/layout/list1"/>
    <dgm:cxn modelId="{A1793549-BE59-4CDC-9EE8-568092730550}" type="presParOf" srcId="{7475BB0C-9860-4107-A3E8-8D90AA8A04FA}" destId="{44E3A49B-EB7F-4C28-A48E-1E920DE55393}" srcOrd="3" destOrd="0" presId="urn:microsoft.com/office/officeart/2005/8/layout/list1"/>
    <dgm:cxn modelId="{CE1A05DB-5657-4EB8-8A3A-6EFF6CE3B949}" type="presParOf" srcId="{7475BB0C-9860-4107-A3E8-8D90AA8A04FA}" destId="{9B7B5CE9-3420-44F4-8336-1C1D5A154BF4}" srcOrd="4" destOrd="0" presId="urn:microsoft.com/office/officeart/2005/8/layout/list1"/>
    <dgm:cxn modelId="{ED7A2CEA-44AE-4DC1-8533-426221D740B3}" type="presParOf" srcId="{9B7B5CE9-3420-44F4-8336-1C1D5A154BF4}" destId="{9D2D2707-126E-42CB-A27B-B3185C90CB23}" srcOrd="0" destOrd="0" presId="urn:microsoft.com/office/officeart/2005/8/layout/list1"/>
    <dgm:cxn modelId="{1A885CE3-25EC-445A-B1EC-C99FD3B76837}" type="presParOf" srcId="{9B7B5CE9-3420-44F4-8336-1C1D5A154BF4}" destId="{37D1B7D1-7B84-4431-A33B-A42D5ECBB874}" srcOrd="1" destOrd="0" presId="urn:microsoft.com/office/officeart/2005/8/layout/list1"/>
    <dgm:cxn modelId="{7B27AA19-4E37-4918-82D3-547AE797FEC9}" type="presParOf" srcId="{7475BB0C-9860-4107-A3E8-8D90AA8A04FA}" destId="{F0540403-853F-4870-AB6D-EC6BE8AF4582}" srcOrd="5" destOrd="0" presId="urn:microsoft.com/office/officeart/2005/8/layout/list1"/>
    <dgm:cxn modelId="{992CFBE5-A516-41A2-B4BB-BFC145FB9AA6}" type="presParOf" srcId="{7475BB0C-9860-4107-A3E8-8D90AA8A04FA}" destId="{6FE11E60-439C-486A-8D77-828DE2F9DE8D}" srcOrd="6" destOrd="0" presId="urn:microsoft.com/office/officeart/2005/8/layout/list1"/>
    <dgm:cxn modelId="{100EB0B7-900C-434D-8994-CA5E33A7DC0D}" type="presParOf" srcId="{7475BB0C-9860-4107-A3E8-8D90AA8A04FA}" destId="{BC6EF4BD-9629-4474-AB8D-A8BEC65CCE93}" srcOrd="7" destOrd="0" presId="urn:microsoft.com/office/officeart/2005/8/layout/list1"/>
    <dgm:cxn modelId="{C50A54E3-098A-43EB-BA86-B3516D9F27C2}" type="presParOf" srcId="{7475BB0C-9860-4107-A3E8-8D90AA8A04FA}" destId="{7F42DD71-10C8-4CC6-8A58-8978D3803A80}" srcOrd="8" destOrd="0" presId="urn:microsoft.com/office/officeart/2005/8/layout/list1"/>
    <dgm:cxn modelId="{268E8DB0-7B53-43B2-B7C2-204E72B739B9}" type="presParOf" srcId="{7F42DD71-10C8-4CC6-8A58-8978D3803A80}" destId="{B5882D89-CF3B-4949-8036-6B777B059F6F}" srcOrd="0" destOrd="0" presId="urn:microsoft.com/office/officeart/2005/8/layout/list1"/>
    <dgm:cxn modelId="{D3342C29-3B20-44C9-BDC3-F9569B1712F3}" type="presParOf" srcId="{7F42DD71-10C8-4CC6-8A58-8978D3803A80}" destId="{47EE1362-2826-4541-AAA6-BAFB37D54731}" srcOrd="1" destOrd="0" presId="urn:microsoft.com/office/officeart/2005/8/layout/list1"/>
    <dgm:cxn modelId="{A94F93AD-2164-4CE9-B296-7F624259C09D}" type="presParOf" srcId="{7475BB0C-9860-4107-A3E8-8D90AA8A04FA}" destId="{3CB96B1A-4005-4134-B113-65063602B8BD}" srcOrd="9" destOrd="0" presId="urn:microsoft.com/office/officeart/2005/8/layout/list1"/>
    <dgm:cxn modelId="{B3F9DC34-AE42-45FF-BD27-C6CD43A0E39D}" type="presParOf" srcId="{7475BB0C-9860-4107-A3E8-8D90AA8A04FA}" destId="{D8719723-6319-4CB0-BE8A-A1B24E755B6A}" srcOrd="10" destOrd="0" presId="urn:microsoft.com/office/officeart/2005/8/layout/list1"/>
    <dgm:cxn modelId="{F0FB8720-D09D-4971-99B5-2AA9BCDFC568}" type="presParOf" srcId="{7475BB0C-9860-4107-A3E8-8D90AA8A04FA}" destId="{60193709-7EA7-49D6-8052-B9F73D45AD85}" srcOrd="11" destOrd="0" presId="urn:microsoft.com/office/officeart/2005/8/layout/list1"/>
    <dgm:cxn modelId="{E1F28F3A-DA69-45F6-B511-D472E0210F04}" type="presParOf" srcId="{7475BB0C-9860-4107-A3E8-8D90AA8A04FA}" destId="{7B04F8F0-81F7-4B5B-9640-C47875E5723F}" srcOrd="12" destOrd="0" presId="urn:microsoft.com/office/officeart/2005/8/layout/list1"/>
    <dgm:cxn modelId="{F4CDE4A8-C9E5-4C12-B4C5-DE068035D73B}" type="presParOf" srcId="{7B04F8F0-81F7-4B5B-9640-C47875E5723F}" destId="{D1411FAB-4CDE-4287-8B8E-33EF645FB8E4}" srcOrd="0" destOrd="0" presId="urn:microsoft.com/office/officeart/2005/8/layout/list1"/>
    <dgm:cxn modelId="{6D304516-A09C-4196-BF54-628665AA48B3}" type="presParOf" srcId="{7B04F8F0-81F7-4B5B-9640-C47875E5723F}" destId="{057B3F4B-9A68-40D7-B857-72BA1C03510A}" srcOrd="1" destOrd="0" presId="urn:microsoft.com/office/officeart/2005/8/layout/list1"/>
    <dgm:cxn modelId="{93C3D367-CFD7-4DD3-BCC3-93EB9DD9DC51}" type="presParOf" srcId="{7475BB0C-9860-4107-A3E8-8D90AA8A04FA}" destId="{51F830F2-E7E6-4441-8FD4-68A126B84F7A}" srcOrd="13" destOrd="0" presId="urn:microsoft.com/office/officeart/2005/8/layout/list1"/>
    <dgm:cxn modelId="{73660BF5-8F2C-489B-9547-1824E09708C6}" type="presParOf" srcId="{7475BB0C-9860-4107-A3E8-8D90AA8A04FA}" destId="{12740821-A9AD-4E44-9BA2-6184E293912B}" srcOrd="14" destOrd="0" presId="urn:microsoft.com/office/officeart/2005/8/layout/list1"/>
    <dgm:cxn modelId="{6D8C9EFB-C2AE-4C9E-A89C-761126B49CCE}" type="presParOf" srcId="{7475BB0C-9860-4107-A3E8-8D90AA8A04FA}" destId="{AB8468DA-8179-490D-81E5-23E1E9555DB0}" srcOrd="15" destOrd="0" presId="urn:microsoft.com/office/officeart/2005/8/layout/list1"/>
    <dgm:cxn modelId="{1237722A-0109-4895-8537-E4306021C4A0}" type="presParOf" srcId="{7475BB0C-9860-4107-A3E8-8D90AA8A04FA}" destId="{F513ED22-F91A-4227-93A5-2014C3960B0D}" srcOrd="16" destOrd="0" presId="urn:microsoft.com/office/officeart/2005/8/layout/list1"/>
    <dgm:cxn modelId="{62E87955-E976-4CFA-B9CB-B46B3E48D51D}" type="presParOf" srcId="{F513ED22-F91A-4227-93A5-2014C3960B0D}" destId="{2EA425CC-13F5-47C1-90DB-FEBB9975DEC3}" srcOrd="0" destOrd="0" presId="urn:microsoft.com/office/officeart/2005/8/layout/list1"/>
    <dgm:cxn modelId="{0E572CFE-1A9C-4C56-BCBB-50E808DDD852}" type="presParOf" srcId="{F513ED22-F91A-4227-93A5-2014C3960B0D}" destId="{1174BFDC-9BD9-4D28-864B-E8EE947EC99A}" srcOrd="1" destOrd="0" presId="urn:microsoft.com/office/officeart/2005/8/layout/list1"/>
    <dgm:cxn modelId="{6E144743-3BB5-467D-A806-75148328F8E3}" type="presParOf" srcId="{7475BB0C-9860-4107-A3E8-8D90AA8A04FA}" destId="{7904CFB1-7540-4A1F-B6B1-840826CC2D20}" srcOrd="17" destOrd="0" presId="urn:microsoft.com/office/officeart/2005/8/layout/list1"/>
    <dgm:cxn modelId="{35C6DB72-CD19-42D9-9E3D-438D8AF6FE21}" type="presParOf" srcId="{7475BB0C-9860-4107-A3E8-8D90AA8A04FA}" destId="{0CEF69A6-DCFD-4753-8494-DC799F4FEA5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21E4D-8D81-4BA3-956C-1B6A79D288FA}"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883E9F4-77F6-4411-803E-8AE67AE41CE4}">
      <dgm:prSet/>
      <dgm:spPr/>
      <dgm:t>
        <a:bodyPr/>
        <a:lstStyle/>
        <a:p>
          <a:r>
            <a:rPr lang="en-US" dirty="0"/>
            <a:t>Customer Lifetime Vale is the total worth of a customer to a business over the whole period of their relationship. It </a:t>
          </a:r>
          <a:r>
            <a:rPr lang="en-US" dirty="0" err="1"/>
            <a:t>isan</a:t>
          </a:r>
          <a:r>
            <a:rPr lang="en-US" dirty="0"/>
            <a:t> important metric as it costs less to keep existing customers than to acquire new ones.</a:t>
          </a:r>
        </a:p>
      </dgm:t>
    </dgm:pt>
    <dgm:pt modelId="{A58613A9-C6E7-46ED-8F03-105BEE2C05E0}" type="parTrans" cxnId="{8B4B3EAA-0F33-44CA-9DE2-A44A4D6DDB31}">
      <dgm:prSet/>
      <dgm:spPr/>
      <dgm:t>
        <a:bodyPr/>
        <a:lstStyle/>
        <a:p>
          <a:endParaRPr lang="en-US"/>
        </a:p>
      </dgm:t>
    </dgm:pt>
    <dgm:pt modelId="{9E4D9FB2-11A3-4A8F-B348-D85AF337AF8C}" type="sibTrans" cxnId="{8B4B3EAA-0F33-44CA-9DE2-A44A4D6DDB31}">
      <dgm:prSet/>
      <dgm:spPr/>
      <dgm:t>
        <a:bodyPr/>
        <a:lstStyle/>
        <a:p>
          <a:endParaRPr lang="en-US"/>
        </a:p>
      </dgm:t>
    </dgm:pt>
    <dgm:pt modelId="{0C3C89CE-BF8C-4165-99A6-AB1B4BDA8E40}">
      <dgm:prSet/>
      <dgm:spPr/>
      <dgm:t>
        <a:bodyPr/>
        <a:lstStyle/>
        <a:p>
          <a:r>
            <a:rPr lang="en-US"/>
            <a:t>Here we see the Top Countries which have the highest customer base as well as the Top 5 Cutomers who have paid highest amounts to Rockbusters.</a:t>
          </a:r>
        </a:p>
      </dgm:t>
    </dgm:pt>
    <dgm:pt modelId="{0366B319-8A56-496D-91C2-31D3B994492D}" type="parTrans" cxnId="{EC4E4B90-CDCC-4CE7-B668-4ADB6CE93D72}">
      <dgm:prSet/>
      <dgm:spPr/>
      <dgm:t>
        <a:bodyPr/>
        <a:lstStyle/>
        <a:p>
          <a:endParaRPr lang="en-US"/>
        </a:p>
      </dgm:t>
    </dgm:pt>
    <dgm:pt modelId="{50F6E1CF-51CB-474E-906F-23663952AE0F}" type="sibTrans" cxnId="{EC4E4B90-CDCC-4CE7-B668-4ADB6CE93D72}">
      <dgm:prSet/>
      <dgm:spPr/>
      <dgm:t>
        <a:bodyPr/>
        <a:lstStyle/>
        <a:p>
          <a:endParaRPr lang="en-US"/>
        </a:p>
      </dgm:t>
    </dgm:pt>
    <dgm:pt modelId="{D3F1A8E3-2BFD-47CF-9F9B-90A89D0EDEA5}">
      <dgm:prSet/>
      <dgm:spPr/>
      <dgm:t>
        <a:bodyPr/>
        <a:lstStyle/>
        <a:p>
          <a:r>
            <a:rPr lang="en-US"/>
            <a:t>These should be prime focus areas of Rocbusters .</a:t>
          </a:r>
        </a:p>
      </dgm:t>
    </dgm:pt>
    <dgm:pt modelId="{C5BA7503-9D3A-4DC0-94FC-536235D9906D}" type="parTrans" cxnId="{437CC566-2351-4CC1-8FFE-8A5D2C7C4E4A}">
      <dgm:prSet/>
      <dgm:spPr/>
      <dgm:t>
        <a:bodyPr/>
        <a:lstStyle/>
        <a:p>
          <a:endParaRPr lang="en-US"/>
        </a:p>
      </dgm:t>
    </dgm:pt>
    <dgm:pt modelId="{3179ED26-1F4D-49F8-B5F0-CB5D27A9610B}" type="sibTrans" cxnId="{437CC566-2351-4CC1-8FFE-8A5D2C7C4E4A}">
      <dgm:prSet/>
      <dgm:spPr/>
      <dgm:t>
        <a:bodyPr/>
        <a:lstStyle/>
        <a:p>
          <a:endParaRPr lang="en-US"/>
        </a:p>
      </dgm:t>
    </dgm:pt>
    <dgm:pt modelId="{4B712D48-6C17-42BE-92B1-1FB1E76ABC57}" type="pres">
      <dgm:prSet presAssocID="{1AA21E4D-8D81-4BA3-956C-1B6A79D288FA}" presName="hierChild1" presStyleCnt="0">
        <dgm:presLayoutVars>
          <dgm:chPref val="1"/>
          <dgm:dir/>
          <dgm:animOne val="branch"/>
          <dgm:animLvl val="lvl"/>
          <dgm:resizeHandles/>
        </dgm:presLayoutVars>
      </dgm:prSet>
      <dgm:spPr/>
    </dgm:pt>
    <dgm:pt modelId="{C22A5A1A-04EF-43A7-9AAA-C1290DD4526F}" type="pres">
      <dgm:prSet presAssocID="{A883E9F4-77F6-4411-803E-8AE67AE41CE4}" presName="hierRoot1" presStyleCnt="0"/>
      <dgm:spPr/>
    </dgm:pt>
    <dgm:pt modelId="{0BCEBC6A-6CD4-41EF-B721-6B09372D9BEF}" type="pres">
      <dgm:prSet presAssocID="{A883E9F4-77F6-4411-803E-8AE67AE41CE4}" presName="composite" presStyleCnt="0"/>
      <dgm:spPr/>
    </dgm:pt>
    <dgm:pt modelId="{4141BA94-3463-4808-A47D-DCFE1BF64CAE}" type="pres">
      <dgm:prSet presAssocID="{A883E9F4-77F6-4411-803E-8AE67AE41CE4}" presName="background" presStyleLbl="node0" presStyleIdx="0" presStyleCnt="3"/>
      <dgm:spPr/>
    </dgm:pt>
    <dgm:pt modelId="{8BFE1105-A1FF-4F9B-A1B5-45AF7D3B7D52}" type="pres">
      <dgm:prSet presAssocID="{A883E9F4-77F6-4411-803E-8AE67AE41CE4}" presName="text" presStyleLbl="fgAcc0" presStyleIdx="0" presStyleCnt="3">
        <dgm:presLayoutVars>
          <dgm:chPref val="3"/>
        </dgm:presLayoutVars>
      </dgm:prSet>
      <dgm:spPr/>
    </dgm:pt>
    <dgm:pt modelId="{598CDB9C-F359-492F-9BF0-5A7093C5E149}" type="pres">
      <dgm:prSet presAssocID="{A883E9F4-77F6-4411-803E-8AE67AE41CE4}" presName="hierChild2" presStyleCnt="0"/>
      <dgm:spPr/>
    </dgm:pt>
    <dgm:pt modelId="{BF54A72B-4E53-4B0D-B275-48797016D1AD}" type="pres">
      <dgm:prSet presAssocID="{0C3C89CE-BF8C-4165-99A6-AB1B4BDA8E40}" presName="hierRoot1" presStyleCnt="0"/>
      <dgm:spPr/>
    </dgm:pt>
    <dgm:pt modelId="{60D55AED-4084-493E-B83A-41CA9F0A56C1}" type="pres">
      <dgm:prSet presAssocID="{0C3C89CE-BF8C-4165-99A6-AB1B4BDA8E40}" presName="composite" presStyleCnt="0"/>
      <dgm:spPr/>
    </dgm:pt>
    <dgm:pt modelId="{7704E6B7-3749-4E6E-962B-9EB0555774F5}" type="pres">
      <dgm:prSet presAssocID="{0C3C89CE-BF8C-4165-99A6-AB1B4BDA8E40}" presName="background" presStyleLbl="node0" presStyleIdx="1" presStyleCnt="3"/>
      <dgm:spPr/>
    </dgm:pt>
    <dgm:pt modelId="{8235A5D0-CA5C-4FE8-B9D2-69C7DF46445E}" type="pres">
      <dgm:prSet presAssocID="{0C3C89CE-BF8C-4165-99A6-AB1B4BDA8E40}" presName="text" presStyleLbl="fgAcc0" presStyleIdx="1" presStyleCnt="3">
        <dgm:presLayoutVars>
          <dgm:chPref val="3"/>
        </dgm:presLayoutVars>
      </dgm:prSet>
      <dgm:spPr/>
    </dgm:pt>
    <dgm:pt modelId="{2A296D60-3ACF-47C6-AF67-E6746F9E6C81}" type="pres">
      <dgm:prSet presAssocID="{0C3C89CE-BF8C-4165-99A6-AB1B4BDA8E40}" presName="hierChild2" presStyleCnt="0"/>
      <dgm:spPr/>
    </dgm:pt>
    <dgm:pt modelId="{ABB6CE67-399E-436F-A9CF-CDDC19D411F2}" type="pres">
      <dgm:prSet presAssocID="{D3F1A8E3-2BFD-47CF-9F9B-90A89D0EDEA5}" presName="hierRoot1" presStyleCnt="0"/>
      <dgm:spPr/>
    </dgm:pt>
    <dgm:pt modelId="{6A91A4F1-AE0D-4082-B923-61A709FA6B38}" type="pres">
      <dgm:prSet presAssocID="{D3F1A8E3-2BFD-47CF-9F9B-90A89D0EDEA5}" presName="composite" presStyleCnt="0"/>
      <dgm:spPr/>
    </dgm:pt>
    <dgm:pt modelId="{904A8C29-A0B0-48A0-A860-0E7E1287C87D}" type="pres">
      <dgm:prSet presAssocID="{D3F1A8E3-2BFD-47CF-9F9B-90A89D0EDEA5}" presName="background" presStyleLbl="node0" presStyleIdx="2" presStyleCnt="3"/>
      <dgm:spPr/>
    </dgm:pt>
    <dgm:pt modelId="{57C57276-B7B1-4D6D-9FD9-70332EFD03A5}" type="pres">
      <dgm:prSet presAssocID="{D3F1A8E3-2BFD-47CF-9F9B-90A89D0EDEA5}" presName="text" presStyleLbl="fgAcc0" presStyleIdx="2" presStyleCnt="3">
        <dgm:presLayoutVars>
          <dgm:chPref val="3"/>
        </dgm:presLayoutVars>
      </dgm:prSet>
      <dgm:spPr/>
    </dgm:pt>
    <dgm:pt modelId="{27EBA6FB-97AD-44B4-A2BB-FF2B118902E6}" type="pres">
      <dgm:prSet presAssocID="{D3F1A8E3-2BFD-47CF-9F9B-90A89D0EDEA5}" presName="hierChild2" presStyleCnt="0"/>
      <dgm:spPr/>
    </dgm:pt>
  </dgm:ptLst>
  <dgm:cxnLst>
    <dgm:cxn modelId="{BFA80202-F8E5-41EA-AA99-9A5FE6B937A0}" type="presOf" srcId="{1AA21E4D-8D81-4BA3-956C-1B6A79D288FA}" destId="{4B712D48-6C17-42BE-92B1-1FB1E76ABC57}" srcOrd="0" destOrd="0" presId="urn:microsoft.com/office/officeart/2005/8/layout/hierarchy1"/>
    <dgm:cxn modelId="{437CC566-2351-4CC1-8FFE-8A5D2C7C4E4A}" srcId="{1AA21E4D-8D81-4BA3-956C-1B6A79D288FA}" destId="{D3F1A8E3-2BFD-47CF-9F9B-90A89D0EDEA5}" srcOrd="2" destOrd="0" parTransId="{C5BA7503-9D3A-4DC0-94FC-536235D9906D}" sibTransId="{3179ED26-1F4D-49F8-B5F0-CB5D27A9610B}"/>
    <dgm:cxn modelId="{17CB528A-872C-484F-A088-242624C56C55}" type="presOf" srcId="{0C3C89CE-BF8C-4165-99A6-AB1B4BDA8E40}" destId="{8235A5D0-CA5C-4FE8-B9D2-69C7DF46445E}" srcOrd="0" destOrd="0" presId="urn:microsoft.com/office/officeart/2005/8/layout/hierarchy1"/>
    <dgm:cxn modelId="{EC4E4B90-CDCC-4CE7-B668-4ADB6CE93D72}" srcId="{1AA21E4D-8D81-4BA3-956C-1B6A79D288FA}" destId="{0C3C89CE-BF8C-4165-99A6-AB1B4BDA8E40}" srcOrd="1" destOrd="0" parTransId="{0366B319-8A56-496D-91C2-31D3B994492D}" sibTransId="{50F6E1CF-51CB-474E-906F-23663952AE0F}"/>
    <dgm:cxn modelId="{8B4B3EAA-0F33-44CA-9DE2-A44A4D6DDB31}" srcId="{1AA21E4D-8D81-4BA3-956C-1B6A79D288FA}" destId="{A883E9F4-77F6-4411-803E-8AE67AE41CE4}" srcOrd="0" destOrd="0" parTransId="{A58613A9-C6E7-46ED-8F03-105BEE2C05E0}" sibTransId="{9E4D9FB2-11A3-4A8F-B348-D85AF337AF8C}"/>
    <dgm:cxn modelId="{176012C4-F575-4CBC-B30C-8FBC346A74ED}" type="presOf" srcId="{D3F1A8E3-2BFD-47CF-9F9B-90A89D0EDEA5}" destId="{57C57276-B7B1-4D6D-9FD9-70332EFD03A5}" srcOrd="0" destOrd="0" presId="urn:microsoft.com/office/officeart/2005/8/layout/hierarchy1"/>
    <dgm:cxn modelId="{6C9593FB-ACB2-494B-856C-9199F7484916}" type="presOf" srcId="{A883E9F4-77F6-4411-803E-8AE67AE41CE4}" destId="{8BFE1105-A1FF-4F9B-A1B5-45AF7D3B7D52}" srcOrd="0" destOrd="0" presId="urn:microsoft.com/office/officeart/2005/8/layout/hierarchy1"/>
    <dgm:cxn modelId="{9ADCDE0F-A72B-4754-B533-0F747FEF5ABE}" type="presParOf" srcId="{4B712D48-6C17-42BE-92B1-1FB1E76ABC57}" destId="{C22A5A1A-04EF-43A7-9AAA-C1290DD4526F}" srcOrd="0" destOrd="0" presId="urn:microsoft.com/office/officeart/2005/8/layout/hierarchy1"/>
    <dgm:cxn modelId="{35B6E987-82AF-498B-9DB4-C879093C8541}" type="presParOf" srcId="{C22A5A1A-04EF-43A7-9AAA-C1290DD4526F}" destId="{0BCEBC6A-6CD4-41EF-B721-6B09372D9BEF}" srcOrd="0" destOrd="0" presId="urn:microsoft.com/office/officeart/2005/8/layout/hierarchy1"/>
    <dgm:cxn modelId="{1AE8F63F-AE3B-41DE-95EC-87E8C7A8DE4B}" type="presParOf" srcId="{0BCEBC6A-6CD4-41EF-B721-6B09372D9BEF}" destId="{4141BA94-3463-4808-A47D-DCFE1BF64CAE}" srcOrd="0" destOrd="0" presId="urn:microsoft.com/office/officeart/2005/8/layout/hierarchy1"/>
    <dgm:cxn modelId="{AF081029-A9E8-466A-AD57-9832EBDACC49}" type="presParOf" srcId="{0BCEBC6A-6CD4-41EF-B721-6B09372D9BEF}" destId="{8BFE1105-A1FF-4F9B-A1B5-45AF7D3B7D52}" srcOrd="1" destOrd="0" presId="urn:microsoft.com/office/officeart/2005/8/layout/hierarchy1"/>
    <dgm:cxn modelId="{946FCA6E-83FE-46E5-8503-2DC3BC1AF696}" type="presParOf" srcId="{C22A5A1A-04EF-43A7-9AAA-C1290DD4526F}" destId="{598CDB9C-F359-492F-9BF0-5A7093C5E149}" srcOrd="1" destOrd="0" presId="urn:microsoft.com/office/officeart/2005/8/layout/hierarchy1"/>
    <dgm:cxn modelId="{6B49BC5C-179A-4922-B2F9-42A0ED3CD723}" type="presParOf" srcId="{4B712D48-6C17-42BE-92B1-1FB1E76ABC57}" destId="{BF54A72B-4E53-4B0D-B275-48797016D1AD}" srcOrd="1" destOrd="0" presId="urn:microsoft.com/office/officeart/2005/8/layout/hierarchy1"/>
    <dgm:cxn modelId="{880C86FB-3BA2-46D2-9306-D1EA67B93FE6}" type="presParOf" srcId="{BF54A72B-4E53-4B0D-B275-48797016D1AD}" destId="{60D55AED-4084-493E-B83A-41CA9F0A56C1}" srcOrd="0" destOrd="0" presId="urn:microsoft.com/office/officeart/2005/8/layout/hierarchy1"/>
    <dgm:cxn modelId="{2A7D448D-E284-4408-80B1-D0459BB94D33}" type="presParOf" srcId="{60D55AED-4084-493E-B83A-41CA9F0A56C1}" destId="{7704E6B7-3749-4E6E-962B-9EB0555774F5}" srcOrd="0" destOrd="0" presId="urn:microsoft.com/office/officeart/2005/8/layout/hierarchy1"/>
    <dgm:cxn modelId="{8134E2C9-8E1D-4357-814F-C725602D6F5B}" type="presParOf" srcId="{60D55AED-4084-493E-B83A-41CA9F0A56C1}" destId="{8235A5D0-CA5C-4FE8-B9D2-69C7DF46445E}" srcOrd="1" destOrd="0" presId="urn:microsoft.com/office/officeart/2005/8/layout/hierarchy1"/>
    <dgm:cxn modelId="{EB9F6A4D-E590-4057-9990-4BC9AB42BA28}" type="presParOf" srcId="{BF54A72B-4E53-4B0D-B275-48797016D1AD}" destId="{2A296D60-3ACF-47C6-AF67-E6746F9E6C81}" srcOrd="1" destOrd="0" presId="urn:microsoft.com/office/officeart/2005/8/layout/hierarchy1"/>
    <dgm:cxn modelId="{88ACCD06-EDD5-45FE-A9FE-07253A9EFCDA}" type="presParOf" srcId="{4B712D48-6C17-42BE-92B1-1FB1E76ABC57}" destId="{ABB6CE67-399E-436F-A9CF-CDDC19D411F2}" srcOrd="2" destOrd="0" presId="urn:microsoft.com/office/officeart/2005/8/layout/hierarchy1"/>
    <dgm:cxn modelId="{B9D50109-61B6-40E1-8CA4-837216BD85A2}" type="presParOf" srcId="{ABB6CE67-399E-436F-A9CF-CDDC19D411F2}" destId="{6A91A4F1-AE0D-4082-B923-61A709FA6B38}" srcOrd="0" destOrd="0" presId="urn:microsoft.com/office/officeart/2005/8/layout/hierarchy1"/>
    <dgm:cxn modelId="{2F2F2F2A-CFAF-468C-B206-E89883D676E7}" type="presParOf" srcId="{6A91A4F1-AE0D-4082-B923-61A709FA6B38}" destId="{904A8C29-A0B0-48A0-A860-0E7E1287C87D}" srcOrd="0" destOrd="0" presId="urn:microsoft.com/office/officeart/2005/8/layout/hierarchy1"/>
    <dgm:cxn modelId="{A3214E93-3746-4916-B3F1-DCD416E4EDCF}" type="presParOf" srcId="{6A91A4F1-AE0D-4082-B923-61A709FA6B38}" destId="{57C57276-B7B1-4D6D-9FD9-70332EFD03A5}" srcOrd="1" destOrd="0" presId="urn:microsoft.com/office/officeart/2005/8/layout/hierarchy1"/>
    <dgm:cxn modelId="{07FB8181-FC9E-4AAC-839B-DD3759690DC9}" type="presParOf" srcId="{ABB6CE67-399E-436F-A9CF-CDDC19D411F2}" destId="{27EBA6FB-97AD-44B4-A2BB-FF2B118902E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6DB1EC-9C8A-411C-8C7A-715683824641}"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CF7D440C-E758-4B37-B316-AEE7EAABD04E}">
      <dgm:prSet/>
      <dgm:spPr/>
      <dgm:t>
        <a:bodyPr/>
        <a:lstStyle/>
        <a:p>
          <a:r>
            <a:rPr lang="en-GB" dirty="0"/>
            <a:t>As we have seen that </a:t>
          </a:r>
          <a:r>
            <a:rPr lang="en-GB" dirty="0" err="1"/>
            <a:t>Rockbuster’s</a:t>
          </a:r>
          <a:r>
            <a:rPr lang="en-GB" dirty="0"/>
            <a:t> customer base is </a:t>
          </a:r>
          <a:r>
            <a:rPr lang="en-GB" dirty="0" err="1"/>
            <a:t>speard</a:t>
          </a:r>
          <a:r>
            <a:rPr lang="en-GB" dirty="0"/>
            <a:t> over 108 Countries, which shows that they have high acceptability, and this can be used as a strength to promote themselves in the remaining part.</a:t>
          </a:r>
          <a:endParaRPr lang="en-US" dirty="0"/>
        </a:p>
      </dgm:t>
    </dgm:pt>
    <dgm:pt modelId="{BCEE2498-30CE-4FCB-AE48-C40FC3E93874}" type="parTrans" cxnId="{E6CC5BC5-3D7A-440B-8750-E880AC5FB62B}">
      <dgm:prSet/>
      <dgm:spPr/>
      <dgm:t>
        <a:bodyPr/>
        <a:lstStyle/>
        <a:p>
          <a:endParaRPr lang="en-US"/>
        </a:p>
      </dgm:t>
    </dgm:pt>
    <dgm:pt modelId="{73F521A2-F5C7-4E91-8C6A-D43DFFE8B1FF}" type="sibTrans" cxnId="{E6CC5BC5-3D7A-440B-8750-E880AC5FB62B}">
      <dgm:prSet/>
      <dgm:spPr/>
      <dgm:t>
        <a:bodyPr/>
        <a:lstStyle/>
        <a:p>
          <a:endParaRPr lang="en-US"/>
        </a:p>
      </dgm:t>
    </dgm:pt>
    <dgm:pt modelId="{7A357847-C29E-4D85-B5C1-1561F18ECA35}">
      <dgm:prSet/>
      <dgm:spPr/>
      <dgm:t>
        <a:bodyPr/>
        <a:lstStyle/>
        <a:p>
          <a:r>
            <a:rPr lang="en-GB"/>
            <a:t>That said, the main countries which needs to be on top priority are India, China, United States, Brazil, Russian Federation. These countries not only have maximum customer base for Rockbusters, but owing to their large population size is also a potential market for expanding their foothold.</a:t>
          </a:r>
          <a:endParaRPr lang="en-US"/>
        </a:p>
      </dgm:t>
    </dgm:pt>
    <dgm:pt modelId="{0308A1FA-F018-4A1A-B3B5-1D05C3C1A3AB}" type="parTrans" cxnId="{9CB1A7A7-BDD6-4942-B9E9-7DB57BB9EAED}">
      <dgm:prSet/>
      <dgm:spPr/>
      <dgm:t>
        <a:bodyPr/>
        <a:lstStyle/>
        <a:p>
          <a:endParaRPr lang="en-US"/>
        </a:p>
      </dgm:t>
    </dgm:pt>
    <dgm:pt modelId="{EE23B6D1-958D-4B67-B3E3-385E93AC9AAD}" type="sibTrans" cxnId="{9CB1A7A7-BDD6-4942-B9E9-7DB57BB9EAED}">
      <dgm:prSet/>
      <dgm:spPr/>
      <dgm:t>
        <a:bodyPr/>
        <a:lstStyle/>
        <a:p>
          <a:endParaRPr lang="en-US"/>
        </a:p>
      </dgm:t>
    </dgm:pt>
    <dgm:pt modelId="{36079902-E438-4A04-A145-077131DE0209}">
      <dgm:prSet/>
      <dgm:spPr/>
      <dgm:t>
        <a:bodyPr/>
        <a:lstStyle/>
        <a:p>
          <a:r>
            <a:rPr lang="en-GB"/>
            <a:t>Another point to note is the absence of Rockbusters European market. A survey or market research can be carried out in the existing base to understand what is lacking or needed more to enter that market.</a:t>
          </a:r>
          <a:endParaRPr lang="en-US"/>
        </a:p>
      </dgm:t>
    </dgm:pt>
    <dgm:pt modelId="{B4E8CB02-0FDE-4FF2-A380-FB9C5AC5E528}" type="parTrans" cxnId="{28F35BE3-2E40-4F63-9AA2-11B5A1AD36BB}">
      <dgm:prSet/>
      <dgm:spPr/>
      <dgm:t>
        <a:bodyPr/>
        <a:lstStyle/>
        <a:p>
          <a:endParaRPr lang="en-US"/>
        </a:p>
      </dgm:t>
    </dgm:pt>
    <dgm:pt modelId="{DECDD942-8810-4ED8-A964-8552544C570D}" type="sibTrans" cxnId="{28F35BE3-2E40-4F63-9AA2-11B5A1AD36BB}">
      <dgm:prSet/>
      <dgm:spPr/>
      <dgm:t>
        <a:bodyPr/>
        <a:lstStyle/>
        <a:p>
          <a:endParaRPr lang="en-US"/>
        </a:p>
      </dgm:t>
    </dgm:pt>
    <dgm:pt modelId="{BD4AACF2-4DD5-4D6C-8444-A16AE655A2D4}">
      <dgm:prSet/>
      <dgm:spPr/>
      <dgm:t>
        <a:bodyPr/>
        <a:lstStyle/>
        <a:p>
          <a:r>
            <a:rPr lang="en-GB"/>
            <a:t>They can also come up with a loyalty bonus for the existing and top spending customers, to keep them motivated. </a:t>
          </a:r>
          <a:endParaRPr lang="en-US"/>
        </a:p>
      </dgm:t>
    </dgm:pt>
    <dgm:pt modelId="{190968EF-93F1-4646-9F10-16558DF4B8E5}" type="parTrans" cxnId="{AFBB47B6-E0D3-4851-8593-A597BE093F6C}">
      <dgm:prSet/>
      <dgm:spPr/>
      <dgm:t>
        <a:bodyPr/>
        <a:lstStyle/>
        <a:p>
          <a:endParaRPr lang="en-US"/>
        </a:p>
      </dgm:t>
    </dgm:pt>
    <dgm:pt modelId="{9A35669B-E606-456C-B604-34127144F62C}" type="sibTrans" cxnId="{AFBB47B6-E0D3-4851-8593-A597BE093F6C}">
      <dgm:prSet/>
      <dgm:spPr/>
      <dgm:t>
        <a:bodyPr/>
        <a:lstStyle/>
        <a:p>
          <a:endParaRPr lang="en-US"/>
        </a:p>
      </dgm:t>
    </dgm:pt>
    <dgm:pt modelId="{378BE0F5-2801-46C2-AEA1-A6EFD45E8D96}" type="pres">
      <dgm:prSet presAssocID="{466DB1EC-9C8A-411C-8C7A-715683824641}" presName="matrix" presStyleCnt="0">
        <dgm:presLayoutVars>
          <dgm:chMax val="1"/>
          <dgm:dir/>
          <dgm:resizeHandles val="exact"/>
        </dgm:presLayoutVars>
      </dgm:prSet>
      <dgm:spPr/>
    </dgm:pt>
    <dgm:pt modelId="{77A03577-CA27-4C6E-B986-0EEF937408E2}" type="pres">
      <dgm:prSet presAssocID="{466DB1EC-9C8A-411C-8C7A-715683824641}" presName="diamond" presStyleLbl="bgShp" presStyleIdx="0" presStyleCnt="1"/>
      <dgm:spPr/>
    </dgm:pt>
    <dgm:pt modelId="{A4E68F3D-5D7C-4353-9255-98A12B7AE2A3}" type="pres">
      <dgm:prSet presAssocID="{466DB1EC-9C8A-411C-8C7A-715683824641}" presName="quad1" presStyleLbl="node1" presStyleIdx="0" presStyleCnt="4">
        <dgm:presLayoutVars>
          <dgm:chMax val="0"/>
          <dgm:chPref val="0"/>
          <dgm:bulletEnabled val="1"/>
        </dgm:presLayoutVars>
      </dgm:prSet>
      <dgm:spPr/>
    </dgm:pt>
    <dgm:pt modelId="{65333EB5-4AD2-49F3-AB16-E5FE48E0DA39}" type="pres">
      <dgm:prSet presAssocID="{466DB1EC-9C8A-411C-8C7A-715683824641}" presName="quad2" presStyleLbl="node1" presStyleIdx="1" presStyleCnt="4">
        <dgm:presLayoutVars>
          <dgm:chMax val="0"/>
          <dgm:chPref val="0"/>
          <dgm:bulletEnabled val="1"/>
        </dgm:presLayoutVars>
      </dgm:prSet>
      <dgm:spPr/>
    </dgm:pt>
    <dgm:pt modelId="{1E8CD4EB-476B-46A6-A20C-6A17EFB19A30}" type="pres">
      <dgm:prSet presAssocID="{466DB1EC-9C8A-411C-8C7A-715683824641}" presName="quad3" presStyleLbl="node1" presStyleIdx="2" presStyleCnt="4">
        <dgm:presLayoutVars>
          <dgm:chMax val="0"/>
          <dgm:chPref val="0"/>
          <dgm:bulletEnabled val="1"/>
        </dgm:presLayoutVars>
      </dgm:prSet>
      <dgm:spPr/>
    </dgm:pt>
    <dgm:pt modelId="{F2BA2483-D29B-42A1-B409-27E6EA446ECE}" type="pres">
      <dgm:prSet presAssocID="{466DB1EC-9C8A-411C-8C7A-715683824641}" presName="quad4" presStyleLbl="node1" presStyleIdx="3" presStyleCnt="4">
        <dgm:presLayoutVars>
          <dgm:chMax val="0"/>
          <dgm:chPref val="0"/>
          <dgm:bulletEnabled val="1"/>
        </dgm:presLayoutVars>
      </dgm:prSet>
      <dgm:spPr/>
    </dgm:pt>
  </dgm:ptLst>
  <dgm:cxnLst>
    <dgm:cxn modelId="{8DB7811F-DB28-462B-BE38-AD80A38AADC3}" type="presOf" srcId="{36079902-E438-4A04-A145-077131DE0209}" destId="{1E8CD4EB-476B-46A6-A20C-6A17EFB19A30}" srcOrd="0" destOrd="0" presId="urn:microsoft.com/office/officeart/2005/8/layout/matrix3"/>
    <dgm:cxn modelId="{DB4C2929-74CE-468E-AD2B-F4C1A3164C6D}" type="presOf" srcId="{BD4AACF2-4DD5-4D6C-8444-A16AE655A2D4}" destId="{F2BA2483-D29B-42A1-B409-27E6EA446ECE}" srcOrd="0" destOrd="0" presId="urn:microsoft.com/office/officeart/2005/8/layout/matrix3"/>
    <dgm:cxn modelId="{92A55A52-8D1E-433F-8599-E1E65C7E6F69}" type="presOf" srcId="{466DB1EC-9C8A-411C-8C7A-715683824641}" destId="{378BE0F5-2801-46C2-AEA1-A6EFD45E8D96}" srcOrd="0" destOrd="0" presId="urn:microsoft.com/office/officeart/2005/8/layout/matrix3"/>
    <dgm:cxn modelId="{9CB1A7A7-BDD6-4942-B9E9-7DB57BB9EAED}" srcId="{466DB1EC-9C8A-411C-8C7A-715683824641}" destId="{7A357847-C29E-4D85-B5C1-1561F18ECA35}" srcOrd="1" destOrd="0" parTransId="{0308A1FA-F018-4A1A-B3B5-1D05C3C1A3AB}" sibTransId="{EE23B6D1-958D-4B67-B3E3-385E93AC9AAD}"/>
    <dgm:cxn modelId="{F690CBAB-CEB3-483A-9098-F3572A4AA04B}" type="presOf" srcId="{7A357847-C29E-4D85-B5C1-1561F18ECA35}" destId="{65333EB5-4AD2-49F3-AB16-E5FE48E0DA39}" srcOrd="0" destOrd="0" presId="urn:microsoft.com/office/officeart/2005/8/layout/matrix3"/>
    <dgm:cxn modelId="{AFBB47B6-E0D3-4851-8593-A597BE093F6C}" srcId="{466DB1EC-9C8A-411C-8C7A-715683824641}" destId="{BD4AACF2-4DD5-4D6C-8444-A16AE655A2D4}" srcOrd="3" destOrd="0" parTransId="{190968EF-93F1-4646-9F10-16558DF4B8E5}" sibTransId="{9A35669B-E606-456C-B604-34127144F62C}"/>
    <dgm:cxn modelId="{E6CC5BC5-3D7A-440B-8750-E880AC5FB62B}" srcId="{466DB1EC-9C8A-411C-8C7A-715683824641}" destId="{CF7D440C-E758-4B37-B316-AEE7EAABD04E}" srcOrd="0" destOrd="0" parTransId="{BCEE2498-30CE-4FCB-AE48-C40FC3E93874}" sibTransId="{73F521A2-F5C7-4E91-8C6A-D43DFFE8B1FF}"/>
    <dgm:cxn modelId="{28F35BE3-2E40-4F63-9AA2-11B5A1AD36BB}" srcId="{466DB1EC-9C8A-411C-8C7A-715683824641}" destId="{36079902-E438-4A04-A145-077131DE0209}" srcOrd="2" destOrd="0" parTransId="{B4E8CB02-0FDE-4FF2-A380-FB9C5AC5E528}" sibTransId="{DECDD942-8810-4ED8-A964-8552544C570D}"/>
    <dgm:cxn modelId="{904F77FC-3B95-4BE1-A734-FEA4FECF5141}" type="presOf" srcId="{CF7D440C-E758-4B37-B316-AEE7EAABD04E}" destId="{A4E68F3D-5D7C-4353-9255-98A12B7AE2A3}" srcOrd="0" destOrd="0" presId="urn:microsoft.com/office/officeart/2005/8/layout/matrix3"/>
    <dgm:cxn modelId="{94382FD5-748B-43E7-825C-CD05CDB25D5B}" type="presParOf" srcId="{378BE0F5-2801-46C2-AEA1-A6EFD45E8D96}" destId="{77A03577-CA27-4C6E-B986-0EEF937408E2}" srcOrd="0" destOrd="0" presId="urn:microsoft.com/office/officeart/2005/8/layout/matrix3"/>
    <dgm:cxn modelId="{EB6DC982-683A-4A5A-910B-A2C1F6BE2602}" type="presParOf" srcId="{378BE0F5-2801-46C2-AEA1-A6EFD45E8D96}" destId="{A4E68F3D-5D7C-4353-9255-98A12B7AE2A3}" srcOrd="1" destOrd="0" presId="urn:microsoft.com/office/officeart/2005/8/layout/matrix3"/>
    <dgm:cxn modelId="{D999E659-C3AB-4FEA-B213-9610B0A72E5C}" type="presParOf" srcId="{378BE0F5-2801-46C2-AEA1-A6EFD45E8D96}" destId="{65333EB5-4AD2-49F3-AB16-E5FE48E0DA39}" srcOrd="2" destOrd="0" presId="urn:microsoft.com/office/officeart/2005/8/layout/matrix3"/>
    <dgm:cxn modelId="{473E2BB3-D8FF-444B-BCD5-63EDF67A1218}" type="presParOf" srcId="{378BE0F5-2801-46C2-AEA1-A6EFD45E8D96}" destId="{1E8CD4EB-476B-46A6-A20C-6A17EFB19A30}" srcOrd="3" destOrd="0" presId="urn:microsoft.com/office/officeart/2005/8/layout/matrix3"/>
    <dgm:cxn modelId="{85A8522C-1CF8-4E6A-A329-650AD5B07137}" type="presParOf" srcId="{378BE0F5-2801-46C2-AEA1-A6EFD45E8D96}" destId="{F2BA2483-D29B-42A1-B409-27E6EA446EC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05157-0794-4635-ADF8-52EB56119382}">
      <dsp:nvSpPr>
        <dsp:cNvPr id="0" name=""/>
        <dsp:cNvSpPr/>
      </dsp:nvSpPr>
      <dsp:spPr>
        <a:xfrm>
          <a:off x="0" y="502"/>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AD1FF44-00FC-454E-9820-0F7DC3641948}">
      <dsp:nvSpPr>
        <dsp:cNvPr id="0" name=""/>
        <dsp:cNvSpPr/>
      </dsp:nvSpPr>
      <dsp:spPr>
        <a:xfrm>
          <a:off x="0" y="5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Which movies contributed the most/least to revenue gain?</a:t>
          </a:r>
        </a:p>
      </dsp:txBody>
      <dsp:txXfrm>
        <a:off x="0" y="502"/>
        <a:ext cx="6713552" cy="823633"/>
      </dsp:txXfrm>
    </dsp:sp>
    <dsp:sp modelId="{FAA151A6-828E-47AB-84F6-64EECE8359D8}">
      <dsp:nvSpPr>
        <dsp:cNvPr id="0" name=""/>
        <dsp:cNvSpPr/>
      </dsp:nvSpPr>
      <dsp:spPr>
        <a:xfrm>
          <a:off x="0" y="824136"/>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C757F2-D09A-430B-895B-5A17D09729CD}">
      <dsp:nvSpPr>
        <dsp:cNvPr id="0" name=""/>
        <dsp:cNvSpPr/>
      </dsp:nvSpPr>
      <dsp:spPr>
        <a:xfrm>
          <a:off x="0" y="824136"/>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What was the average rental duration of all videos?</a:t>
          </a:r>
        </a:p>
      </dsp:txBody>
      <dsp:txXfrm>
        <a:off x="0" y="824136"/>
        <a:ext cx="6713552" cy="823633"/>
      </dsp:txXfrm>
    </dsp:sp>
    <dsp:sp modelId="{C902609A-395E-4CDD-8F30-7D88F735F02D}">
      <dsp:nvSpPr>
        <dsp:cNvPr id="0" name=""/>
        <dsp:cNvSpPr/>
      </dsp:nvSpPr>
      <dsp:spPr>
        <a:xfrm>
          <a:off x="0" y="1647769"/>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1BDD553-1A3C-4FB6-B369-C79FEB98B185}">
      <dsp:nvSpPr>
        <dsp:cNvPr id="0" name=""/>
        <dsp:cNvSpPr/>
      </dsp:nvSpPr>
      <dsp:spPr>
        <a:xfrm>
          <a:off x="0" y="1647769"/>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Which countries are </a:t>
          </a:r>
          <a:r>
            <a:rPr lang="en-GB" sz="2300" kern="1200" dirty="0" err="1"/>
            <a:t>Rockbuster</a:t>
          </a:r>
          <a:r>
            <a:rPr lang="en-GB" sz="2300" kern="1200" dirty="0"/>
            <a:t> customers based in?</a:t>
          </a:r>
        </a:p>
      </dsp:txBody>
      <dsp:txXfrm>
        <a:off x="0" y="1647769"/>
        <a:ext cx="6713552" cy="823633"/>
      </dsp:txXfrm>
    </dsp:sp>
    <dsp:sp modelId="{30823AFB-65AB-4224-B6F5-DF99104C4D69}">
      <dsp:nvSpPr>
        <dsp:cNvPr id="0" name=""/>
        <dsp:cNvSpPr/>
      </dsp:nvSpPr>
      <dsp:spPr>
        <a:xfrm>
          <a:off x="0" y="2471402"/>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EE4A60-4B52-4DE4-BC50-5E88CF4C42F0}">
      <dsp:nvSpPr>
        <dsp:cNvPr id="0" name=""/>
        <dsp:cNvSpPr/>
      </dsp:nvSpPr>
      <dsp:spPr>
        <a:xfrm>
          <a:off x="0" y="24714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Where are customers with high life value based?</a:t>
          </a:r>
        </a:p>
      </dsp:txBody>
      <dsp:txXfrm>
        <a:off x="0" y="2471402"/>
        <a:ext cx="6713552" cy="823633"/>
      </dsp:txXfrm>
    </dsp:sp>
    <dsp:sp modelId="{9F7673B4-749E-4E29-8F43-A108DD44FECF}">
      <dsp:nvSpPr>
        <dsp:cNvPr id="0" name=""/>
        <dsp:cNvSpPr/>
      </dsp:nvSpPr>
      <dsp:spPr>
        <a:xfrm>
          <a:off x="0" y="3295035"/>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31CB08-76CB-4C28-8C3E-0E29EFA8ED67}">
      <dsp:nvSpPr>
        <dsp:cNvPr id="0" name=""/>
        <dsp:cNvSpPr/>
      </dsp:nvSpPr>
      <dsp:spPr>
        <a:xfrm>
          <a:off x="0" y="3295035"/>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Do Sales figures vary between geographic regions?</a:t>
          </a:r>
        </a:p>
      </dsp:txBody>
      <dsp:txXfrm>
        <a:off x="0" y="3295035"/>
        <a:ext cx="6713552" cy="823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B6834-2CB7-41E7-BB6C-F0240A33B39D}">
      <dsp:nvSpPr>
        <dsp:cNvPr id="0" name=""/>
        <dsp:cNvSpPr/>
      </dsp:nvSpPr>
      <dsp:spPr>
        <a:xfrm>
          <a:off x="0" y="904100"/>
          <a:ext cx="6666833"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1530EA-9AA0-418F-ABD1-DB117CF80A00}">
      <dsp:nvSpPr>
        <dsp:cNvPr id="0" name=""/>
        <dsp:cNvSpPr/>
      </dsp:nvSpPr>
      <dsp:spPr>
        <a:xfrm>
          <a:off x="333341" y="623660"/>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dirty="0"/>
            <a:t>Highest Earning Movie:   Telegraph Voyage</a:t>
          </a:r>
          <a:endParaRPr lang="en-US" sz="1900" kern="1200" dirty="0"/>
        </a:p>
      </dsp:txBody>
      <dsp:txXfrm>
        <a:off x="360721" y="651040"/>
        <a:ext cx="4612023" cy="506120"/>
      </dsp:txXfrm>
    </dsp:sp>
    <dsp:sp modelId="{6FE11E60-439C-486A-8D77-828DE2F9DE8D}">
      <dsp:nvSpPr>
        <dsp:cNvPr id="0" name=""/>
        <dsp:cNvSpPr/>
      </dsp:nvSpPr>
      <dsp:spPr>
        <a:xfrm>
          <a:off x="0" y="1765940"/>
          <a:ext cx="6666833" cy="478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D1B7D1-7B84-4431-A33B-A42D5ECBB874}">
      <dsp:nvSpPr>
        <dsp:cNvPr id="0" name=""/>
        <dsp:cNvSpPr/>
      </dsp:nvSpPr>
      <dsp:spPr>
        <a:xfrm>
          <a:off x="333341" y="1485500"/>
          <a:ext cx="4666783" cy="5608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Lowest Earning Movie : Texas Watch</a:t>
          </a:r>
          <a:endParaRPr lang="en-US" sz="1900" kern="1200"/>
        </a:p>
      </dsp:txBody>
      <dsp:txXfrm>
        <a:off x="360721" y="1512880"/>
        <a:ext cx="4612023" cy="506120"/>
      </dsp:txXfrm>
    </dsp:sp>
    <dsp:sp modelId="{D8719723-6319-4CB0-BE8A-A1B24E755B6A}">
      <dsp:nvSpPr>
        <dsp:cNvPr id="0" name=""/>
        <dsp:cNvSpPr/>
      </dsp:nvSpPr>
      <dsp:spPr>
        <a:xfrm>
          <a:off x="0" y="2627780"/>
          <a:ext cx="6666833" cy="478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EE1362-2826-4541-AAA6-BAFB37D54731}">
      <dsp:nvSpPr>
        <dsp:cNvPr id="0" name=""/>
        <dsp:cNvSpPr/>
      </dsp:nvSpPr>
      <dsp:spPr>
        <a:xfrm>
          <a:off x="333341" y="2347340"/>
          <a:ext cx="4666783" cy="5608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Total Movie Rental Revenue: $61,312</a:t>
          </a:r>
          <a:endParaRPr lang="en-US" sz="1900" kern="1200"/>
        </a:p>
      </dsp:txBody>
      <dsp:txXfrm>
        <a:off x="360721" y="2374720"/>
        <a:ext cx="4612023" cy="506120"/>
      </dsp:txXfrm>
    </dsp:sp>
    <dsp:sp modelId="{12740821-A9AD-4E44-9BA2-6184E293912B}">
      <dsp:nvSpPr>
        <dsp:cNvPr id="0" name=""/>
        <dsp:cNvSpPr/>
      </dsp:nvSpPr>
      <dsp:spPr>
        <a:xfrm>
          <a:off x="0" y="3489620"/>
          <a:ext cx="6666833" cy="478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7B3F4B-9A68-40D7-B857-72BA1C03510A}">
      <dsp:nvSpPr>
        <dsp:cNvPr id="0" name=""/>
        <dsp:cNvSpPr/>
      </dsp:nvSpPr>
      <dsp:spPr>
        <a:xfrm>
          <a:off x="333341" y="3209180"/>
          <a:ext cx="4666783" cy="560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Average Rental Rate for a Movie: $ 2.99</a:t>
          </a:r>
          <a:endParaRPr lang="en-US" sz="1900" kern="1200"/>
        </a:p>
      </dsp:txBody>
      <dsp:txXfrm>
        <a:off x="360721" y="3236560"/>
        <a:ext cx="4612023" cy="506120"/>
      </dsp:txXfrm>
    </dsp:sp>
    <dsp:sp modelId="{0CEF69A6-DCFD-4753-8494-DC799F4FEA56}">
      <dsp:nvSpPr>
        <dsp:cNvPr id="0" name=""/>
        <dsp:cNvSpPr/>
      </dsp:nvSpPr>
      <dsp:spPr>
        <a:xfrm>
          <a:off x="0" y="4351460"/>
          <a:ext cx="6666833" cy="478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174BFDC-9BD9-4D28-864B-E8EE947EC99A}">
      <dsp:nvSpPr>
        <dsp:cNvPr id="0" name=""/>
        <dsp:cNvSpPr/>
      </dsp:nvSpPr>
      <dsp:spPr>
        <a:xfrm>
          <a:off x="333341" y="4071020"/>
          <a:ext cx="4666783" cy="5608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Average Rental Duration: 5 days</a:t>
          </a:r>
          <a:endParaRPr lang="en-US" sz="1900" kern="1200"/>
        </a:p>
      </dsp:txBody>
      <dsp:txXfrm>
        <a:off x="360721" y="4098400"/>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BA94-3463-4808-A47D-DCFE1BF64CAE}">
      <dsp:nvSpPr>
        <dsp:cNvPr id="0" name=""/>
        <dsp:cNvSpPr/>
      </dsp:nvSpPr>
      <dsp:spPr>
        <a:xfrm>
          <a:off x="0" y="214124"/>
          <a:ext cx="1747932" cy="1109937"/>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BFE1105-A1FF-4F9B-A1B5-45AF7D3B7D52}">
      <dsp:nvSpPr>
        <dsp:cNvPr id="0" name=""/>
        <dsp:cNvSpPr/>
      </dsp:nvSpPr>
      <dsp:spPr>
        <a:xfrm>
          <a:off x="194214" y="398628"/>
          <a:ext cx="1747932" cy="110993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Customer Lifetime Vale is the total worth of a customer to a business over the whole period of their relationship. It </a:t>
          </a:r>
          <a:r>
            <a:rPr lang="en-US" sz="900" kern="1200" dirty="0" err="1"/>
            <a:t>isan</a:t>
          </a:r>
          <a:r>
            <a:rPr lang="en-US" sz="900" kern="1200" dirty="0"/>
            <a:t> important metric as it costs less to keep existing customers than to acquire new ones.</a:t>
          </a:r>
        </a:p>
      </dsp:txBody>
      <dsp:txXfrm>
        <a:off x="226723" y="431137"/>
        <a:ext cx="1682914" cy="1044919"/>
      </dsp:txXfrm>
    </dsp:sp>
    <dsp:sp modelId="{7704E6B7-3749-4E6E-962B-9EB0555774F5}">
      <dsp:nvSpPr>
        <dsp:cNvPr id="0" name=""/>
        <dsp:cNvSpPr/>
      </dsp:nvSpPr>
      <dsp:spPr>
        <a:xfrm>
          <a:off x="2136361" y="214124"/>
          <a:ext cx="1747932" cy="1109937"/>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235A5D0-CA5C-4FE8-B9D2-69C7DF46445E}">
      <dsp:nvSpPr>
        <dsp:cNvPr id="0" name=""/>
        <dsp:cNvSpPr/>
      </dsp:nvSpPr>
      <dsp:spPr>
        <a:xfrm>
          <a:off x="2330576" y="398628"/>
          <a:ext cx="1747932" cy="110993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Here we see the Top Countries which have the highest customer base as well as the Top 5 Cutomers who have paid highest amounts to Rockbusters.</a:t>
          </a:r>
        </a:p>
      </dsp:txBody>
      <dsp:txXfrm>
        <a:off x="2363085" y="431137"/>
        <a:ext cx="1682914" cy="1044919"/>
      </dsp:txXfrm>
    </dsp:sp>
    <dsp:sp modelId="{904A8C29-A0B0-48A0-A860-0E7E1287C87D}">
      <dsp:nvSpPr>
        <dsp:cNvPr id="0" name=""/>
        <dsp:cNvSpPr/>
      </dsp:nvSpPr>
      <dsp:spPr>
        <a:xfrm>
          <a:off x="4272723" y="214124"/>
          <a:ext cx="1747932" cy="1109937"/>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7C57276-B7B1-4D6D-9FD9-70332EFD03A5}">
      <dsp:nvSpPr>
        <dsp:cNvPr id="0" name=""/>
        <dsp:cNvSpPr/>
      </dsp:nvSpPr>
      <dsp:spPr>
        <a:xfrm>
          <a:off x="4466938" y="398628"/>
          <a:ext cx="1747932" cy="110993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These should be prime focus areas of Rocbusters .</a:t>
          </a:r>
        </a:p>
      </dsp:txBody>
      <dsp:txXfrm>
        <a:off x="4499447" y="431137"/>
        <a:ext cx="1682914" cy="1044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03577-CA27-4C6E-B986-0EEF937408E2}">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68F3D-5D7C-4353-9255-98A12B7AE2A3}">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As we have seen that </a:t>
          </a:r>
          <a:r>
            <a:rPr lang="en-GB" sz="1200" kern="1200" dirty="0" err="1"/>
            <a:t>Rockbuster’s</a:t>
          </a:r>
          <a:r>
            <a:rPr lang="en-GB" sz="1200" kern="1200" dirty="0"/>
            <a:t> customer base is </a:t>
          </a:r>
          <a:r>
            <a:rPr lang="en-GB" sz="1200" kern="1200" dirty="0" err="1"/>
            <a:t>speard</a:t>
          </a:r>
          <a:r>
            <a:rPr lang="en-GB" sz="1200" kern="1200" dirty="0"/>
            <a:t> over 108 Countries, which shows that they have high acceptability, and this can be used as a strength to promote themselves in the remaining part.</a:t>
          </a:r>
          <a:endParaRPr lang="en-US" sz="1200" kern="1200" dirty="0"/>
        </a:p>
      </dsp:txBody>
      <dsp:txXfrm>
        <a:off x="1007221" y="627745"/>
        <a:ext cx="1937228" cy="1937228"/>
      </dsp:txXfrm>
    </dsp:sp>
    <dsp:sp modelId="{65333EB5-4AD2-49F3-AB16-E5FE48E0DA39}">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That said, the main countries which needs to be on top priority are India, China, United States, Brazil, Russian Federation. These countries not only have maximum customer base for Rockbusters, but owing to their large population size is also a potential market for expanding their foothold.</a:t>
          </a:r>
          <a:endParaRPr lang="en-US" sz="1200" kern="1200"/>
        </a:p>
      </dsp:txBody>
      <dsp:txXfrm>
        <a:off x="3319190" y="627745"/>
        <a:ext cx="1937228" cy="1937228"/>
      </dsp:txXfrm>
    </dsp:sp>
    <dsp:sp modelId="{1E8CD4EB-476B-46A6-A20C-6A17EFB19A30}">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Another point to note is the absence of Rockbusters European market. A survey or market research can be carried out in the existing base to understand what is lacking or needed more to enter that market.</a:t>
          </a:r>
          <a:endParaRPr lang="en-US" sz="1200" kern="1200"/>
        </a:p>
      </dsp:txBody>
      <dsp:txXfrm>
        <a:off x="1007221" y="2939714"/>
        <a:ext cx="1937228" cy="1937228"/>
      </dsp:txXfrm>
    </dsp:sp>
    <dsp:sp modelId="{F2BA2483-D29B-42A1-B409-27E6EA446ECE}">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They can also come up with a loyalty bonus for the existing and top spending customers, to keep them motivated. </a:t>
          </a:r>
          <a:endParaRPr lang="en-US" sz="1200" kern="1200"/>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26E5-8149-A225-38B1-76C7D7249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943CC5-A4D9-0EEE-3212-A0EFB2761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5BEDB4C-36D6-909D-F8C2-598EEC5547E2}"/>
              </a:ext>
            </a:extLst>
          </p:cNvPr>
          <p:cNvSpPr>
            <a:spLocks noGrp="1"/>
          </p:cNvSpPr>
          <p:nvPr>
            <p:ph type="dt" sz="half" idx="10"/>
          </p:nvPr>
        </p:nvSpPr>
        <p:spPr/>
        <p:txBody>
          <a:bodyPr/>
          <a:lstStyle/>
          <a:p>
            <a:fld id="{C43A76A3-ADC8-4477-8FC1-B9DD55D84908}" type="datetime1">
              <a:rPr lang="en-US" smtClean="0"/>
              <a:t>2/9/2023</a:t>
            </a:fld>
            <a:endParaRPr lang="en-US" dirty="0"/>
          </a:p>
        </p:txBody>
      </p:sp>
      <p:sp>
        <p:nvSpPr>
          <p:cNvPr id="5" name="Footer Placeholder 4">
            <a:extLst>
              <a:ext uri="{FF2B5EF4-FFF2-40B4-BE49-F238E27FC236}">
                <a16:creationId xmlns:a16="http://schemas.microsoft.com/office/drawing/2014/main" id="{A46E23DB-AE5D-4B8B-FADD-752801CA6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F8F2-EF7B-833F-8113-8192DB009CBD}"/>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3772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E95E-F525-080A-FB2E-FC1D2FCF3E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6C929-D1AA-5ABC-D4A3-28CA70E0C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CD66D3-78E5-7634-6777-FC2691825238}"/>
              </a:ext>
            </a:extLst>
          </p:cNvPr>
          <p:cNvSpPr>
            <a:spLocks noGrp="1"/>
          </p:cNvSpPr>
          <p:nvPr>
            <p:ph type="dt" sz="half" idx="10"/>
          </p:nvPr>
        </p:nvSpPr>
        <p:spPr/>
        <p:txBody>
          <a:bodyPr/>
          <a:lstStyle/>
          <a:p>
            <a:fld id="{D6762538-DC4D-4667-96E5-B3278DDF8B12}" type="datetime1">
              <a:rPr lang="en-US" smtClean="0"/>
              <a:t>2/9/2023</a:t>
            </a:fld>
            <a:endParaRPr lang="en-US"/>
          </a:p>
        </p:txBody>
      </p:sp>
      <p:sp>
        <p:nvSpPr>
          <p:cNvPr id="5" name="Footer Placeholder 4">
            <a:extLst>
              <a:ext uri="{FF2B5EF4-FFF2-40B4-BE49-F238E27FC236}">
                <a16:creationId xmlns:a16="http://schemas.microsoft.com/office/drawing/2014/main" id="{C7867B89-B4E4-725C-85AA-05DCB9DE4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58B0C-CC23-ECED-1536-FF507427C2CF}"/>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77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27003-819A-902D-EE54-0827B0692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E9685F-D812-B1D7-C7D7-AD49DD38E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88D9F1-13E4-9B50-41DF-DF2E65D17A0A}"/>
              </a:ext>
            </a:extLst>
          </p:cNvPr>
          <p:cNvSpPr>
            <a:spLocks noGrp="1"/>
          </p:cNvSpPr>
          <p:nvPr>
            <p:ph type="dt" sz="half" idx="10"/>
          </p:nvPr>
        </p:nvSpPr>
        <p:spPr/>
        <p:txBody>
          <a:bodyPr/>
          <a:lstStyle/>
          <a:p>
            <a:fld id="{05880548-5C08-4BE3-B63E-F2BB63B0B00C}" type="datetime1">
              <a:rPr lang="en-US" smtClean="0"/>
              <a:t>2/9/2023</a:t>
            </a:fld>
            <a:endParaRPr lang="en-US"/>
          </a:p>
        </p:txBody>
      </p:sp>
      <p:sp>
        <p:nvSpPr>
          <p:cNvPr id="5" name="Footer Placeholder 4">
            <a:extLst>
              <a:ext uri="{FF2B5EF4-FFF2-40B4-BE49-F238E27FC236}">
                <a16:creationId xmlns:a16="http://schemas.microsoft.com/office/drawing/2014/main" id="{EA59A113-E74A-7E28-4692-BAC205EDD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D5D2B-ECF7-7B6E-32DF-FD53A1AB6CC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574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AA66-BA8C-C321-D613-3F8A7B27CD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E1DB14-F6D0-013A-E0D6-85821CF57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86B7BB-12EF-3F28-5826-CBF7205FE6DB}"/>
              </a:ext>
            </a:extLst>
          </p:cNvPr>
          <p:cNvSpPr>
            <a:spLocks noGrp="1"/>
          </p:cNvSpPr>
          <p:nvPr>
            <p:ph type="dt" sz="half" idx="10"/>
          </p:nvPr>
        </p:nvSpPr>
        <p:spPr/>
        <p:txBody>
          <a:bodyPr/>
          <a:lstStyle/>
          <a:p>
            <a:fld id="{DE7F49BE-398D-479A-8A7E-5DDBCA61EDCB}" type="datetime1">
              <a:rPr lang="en-US" smtClean="0"/>
              <a:t>2/9/2023</a:t>
            </a:fld>
            <a:endParaRPr lang="en-US"/>
          </a:p>
        </p:txBody>
      </p:sp>
      <p:sp>
        <p:nvSpPr>
          <p:cNvPr id="5" name="Footer Placeholder 4">
            <a:extLst>
              <a:ext uri="{FF2B5EF4-FFF2-40B4-BE49-F238E27FC236}">
                <a16:creationId xmlns:a16="http://schemas.microsoft.com/office/drawing/2014/main" id="{02C96E74-0633-DDC4-E3CC-B78470E6A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ED884-3F5E-CF1B-12E3-81FEB3F5B07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0117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4925-2910-6B7A-1799-F5D529175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B8F8CF-823B-BC42-CBD2-66DAF2061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4AD7E-B6EB-EB19-13BB-24B59DDC8D90}"/>
              </a:ext>
            </a:extLst>
          </p:cNvPr>
          <p:cNvSpPr>
            <a:spLocks noGrp="1"/>
          </p:cNvSpPr>
          <p:nvPr>
            <p:ph type="dt" sz="half" idx="10"/>
          </p:nvPr>
        </p:nvSpPr>
        <p:spPr/>
        <p:txBody>
          <a:bodyPr/>
          <a:lstStyle/>
          <a:p>
            <a:fld id="{CCD0C193-4974-4A1F-9C63-07D595E30D66}" type="datetime1">
              <a:rPr lang="en-US" smtClean="0"/>
              <a:t>2/9/2023</a:t>
            </a:fld>
            <a:endParaRPr lang="en-US"/>
          </a:p>
        </p:txBody>
      </p:sp>
      <p:sp>
        <p:nvSpPr>
          <p:cNvPr id="5" name="Footer Placeholder 4">
            <a:extLst>
              <a:ext uri="{FF2B5EF4-FFF2-40B4-BE49-F238E27FC236}">
                <a16:creationId xmlns:a16="http://schemas.microsoft.com/office/drawing/2014/main" id="{CEF2C1DF-9416-DA46-5CFB-CCD6DBA51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AC95F-ADB6-1FAB-F512-2ED2E2C00DD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6469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4665-30DA-4B55-6F69-283E7A6044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F90D90-D806-F183-53B9-460D06F01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E0665D-E3B5-2566-7CB0-0294E520D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360085-9AF5-C53A-6339-75C3C601ACBE}"/>
              </a:ext>
            </a:extLst>
          </p:cNvPr>
          <p:cNvSpPr>
            <a:spLocks noGrp="1"/>
          </p:cNvSpPr>
          <p:nvPr>
            <p:ph type="dt" sz="half" idx="10"/>
          </p:nvPr>
        </p:nvSpPr>
        <p:spPr/>
        <p:txBody>
          <a:bodyPr/>
          <a:lstStyle/>
          <a:p>
            <a:fld id="{701AA87F-28D4-4BF0-B81F-877A89DFD5AC}" type="datetime1">
              <a:rPr lang="en-US" smtClean="0"/>
              <a:t>2/9/2023</a:t>
            </a:fld>
            <a:endParaRPr lang="en-US"/>
          </a:p>
        </p:txBody>
      </p:sp>
      <p:sp>
        <p:nvSpPr>
          <p:cNvPr id="6" name="Footer Placeholder 5">
            <a:extLst>
              <a:ext uri="{FF2B5EF4-FFF2-40B4-BE49-F238E27FC236}">
                <a16:creationId xmlns:a16="http://schemas.microsoft.com/office/drawing/2014/main" id="{E18BF007-BE45-5539-30AB-FB51B86A1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6AEAD-DA39-3D53-857A-40E7D365B7B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840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8D27-1A48-8938-62C7-BD9B48E416C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1899C6-4390-7670-FACB-245470896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63853-1302-B546-07A4-5F5285AED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A04859-4B27-E432-BDCF-0735241F7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BD22F-9EB1-13A3-BAEF-392CCC5CD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2827FA-B85D-B1A1-C797-8C48C10CBDFF}"/>
              </a:ext>
            </a:extLst>
          </p:cNvPr>
          <p:cNvSpPr>
            <a:spLocks noGrp="1"/>
          </p:cNvSpPr>
          <p:nvPr>
            <p:ph type="dt" sz="half" idx="10"/>
          </p:nvPr>
        </p:nvSpPr>
        <p:spPr/>
        <p:txBody>
          <a:bodyPr/>
          <a:lstStyle/>
          <a:p>
            <a:fld id="{4A8D24A4-5FEC-4062-8995-EB21925B3B40}" type="datetime1">
              <a:rPr lang="en-US" smtClean="0"/>
              <a:t>2/9/2023</a:t>
            </a:fld>
            <a:endParaRPr lang="en-US" sz="1000" dirty="0"/>
          </a:p>
        </p:txBody>
      </p:sp>
      <p:sp>
        <p:nvSpPr>
          <p:cNvPr id="8" name="Footer Placeholder 7">
            <a:extLst>
              <a:ext uri="{FF2B5EF4-FFF2-40B4-BE49-F238E27FC236}">
                <a16:creationId xmlns:a16="http://schemas.microsoft.com/office/drawing/2014/main" id="{2A4CE34A-7D95-9666-B7AB-DBEF2AF687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95FFBA7C-EA92-D3D3-E7A2-74F16B78F8C3}"/>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7942259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F54F-B259-4C09-2B0C-49C491B6AD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16345C-A73C-D979-BEEE-0E02F679EED3}"/>
              </a:ext>
            </a:extLst>
          </p:cNvPr>
          <p:cNvSpPr>
            <a:spLocks noGrp="1"/>
          </p:cNvSpPr>
          <p:nvPr>
            <p:ph type="dt" sz="half" idx="10"/>
          </p:nvPr>
        </p:nvSpPr>
        <p:spPr/>
        <p:txBody>
          <a:bodyPr/>
          <a:lstStyle/>
          <a:p>
            <a:fld id="{27AF6CA6-7293-4AA2-A0E0-A3BF4416E786}" type="datetime1">
              <a:rPr lang="en-US" smtClean="0"/>
              <a:t>2/9/2023</a:t>
            </a:fld>
            <a:endParaRPr lang="en-US"/>
          </a:p>
        </p:txBody>
      </p:sp>
      <p:sp>
        <p:nvSpPr>
          <p:cNvPr id="4" name="Footer Placeholder 3">
            <a:extLst>
              <a:ext uri="{FF2B5EF4-FFF2-40B4-BE49-F238E27FC236}">
                <a16:creationId xmlns:a16="http://schemas.microsoft.com/office/drawing/2014/main" id="{DBF050DD-499D-DFA5-9B39-4A3DC4829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8C213A-957E-4CF6-67C9-F746B1BA1E4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01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258AD-C25E-F07C-3C80-24019F72EA9E}"/>
              </a:ext>
            </a:extLst>
          </p:cNvPr>
          <p:cNvSpPr>
            <a:spLocks noGrp="1"/>
          </p:cNvSpPr>
          <p:nvPr>
            <p:ph type="dt" sz="half" idx="10"/>
          </p:nvPr>
        </p:nvSpPr>
        <p:spPr/>
        <p:txBody>
          <a:bodyPr/>
          <a:lstStyle/>
          <a:p>
            <a:fld id="{98D87016-7BCD-46FB-8EE3-AB6C369108B4}" type="datetime1">
              <a:rPr lang="en-US" smtClean="0"/>
              <a:t>2/9/2023</a:t>
            </a:fld>
            <a:endParaRPr lang="en-US"/>
          </a:p>
        </p:txBody>
      </p:sp>
      <p:sp>
        <p:nvSpPr>
          <p:cNvPr id="3" name="Footer Placeholder 2">
            <a:extLst>
              <a:ext uri="{FF2B5EF4-FFF2-40B4-BE49-F238E27FC236}">
                <a16:creationId xmlns:a16="http://schemas.microsoft.com/office/drawing/2014/main" id="{349AA874-B6F9-ED99-C278-BBEB9117E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F7A564-7FB0-6DE8-3F17-893424EA564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3457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44F1-F6BF-2139-FC94-F998BF23B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CEC4D4-B689-E238-7E25-E7E1272C1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22050E5-BB8E-0F1C-2589-483F33054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D4E78-1BD5-27F6-2D1A-CB26AB8F9D77}"/>
              </a:ext>
            </a:extLst>
          </p:cNvPr>
          <p:cNvSpPr>
            <a:spLocks noGrp="1"/>
          </p:cNvSpPr>
          <p:nvPr>
            <p:ph type="dt" sz="half" idx="10"/>
          </p:nvPr>
        </p:nvSpPr>
        <p:spPr/>
        <p:txBody>
          <a:bodyPr/>
          <a:lstStyle/>
          <a:p>
            <a:fld id="{A1547011-1FFC-4EF8-9A2E-53B4AD2ADBD4}" type="datetime1">
              <a:rPr lang="en-US" smtClean="0"/>
              <a:t>2/9/2023</a:t>
            </a:fld>
            <a:endParaRPr lang="en-US"/>
          </a:p>
        </p:txBody>
      </p:sp>
      <p:sp>
        <p:nvSpPr>
          <p:cNvPr id="6" name="Footer Placeholder 5">
            <a:extLst>
              <a:ext uri="{FF2B5EF4-FFF2-40B4-BE49-F238E27FC236}">
                <a16:creationId xmlns:a16="http://schemas.microsoft.com/office/drawing/2014/main" id="{B778EB8C-A1FE-E3CB-A4AE-792176EFC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74E0A-17B9-65BB-5CC1-B4C37E56E53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501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BAF2-009C-192E-0130-94E9566C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405E497-4CCD-A99D-8C58-303427C01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7C8AEF-20B6-0E38-6C82-FF0ED9B3D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40EC8-39ED-51CB-593E-AB8BC25EBD08}"/>
              </a:ext>
            </a:extLst>
          </p:cNvPr>
          <p:cNvSpPr>
            <a:spLocks noGrp="1"/>
          </p:cNvSpPr>
          <p:nvPr>
            <p:ph type="dt" sz="half" idx="10"/>
          </p:nvPr>
        </p:nvSpPr>
        <p:spPr/>
        <p:txBody>
          <a:bodyPr/>
          <a:lstStyle/>
          <a:p>
            <a:fld id="{9562EB47-45B4-4EF5-A743-B4885DD2F060}" type="datetime1">
              <a:rPr lang="en-US" smtClean="0"/>
              <a:t>2/9/2023</a:t>
            </a:fld>
            <a:endParaRPr lang="en-US"/>
          </a:p>
        </p:txBody>
      </p:sp>
      <p:sp>
        <p:nvSpPr>
          <p:cNvPr id="6" name="Footer Placeholder 5">
            <a:extLst>
              <a:ext uri="{FF2B5EF4-FFF2-40B4-BE49-F238E27FC236}">
                <a16:creationId xmlns:a16="http://schemas.microsoft.com/office/drawing/2014/main" id="{F00C5D80-2B0A-C672-323E-3EC9094FC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48A2B-C44B-665C-5F6E-62B05B94DA4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0219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5B99C9-43C4-E593-0EDA-BC1AB49D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933106-6A24-0340-D35B-20C4DC636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EDF79-D821-6238-76B5-1AEFA0310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2/9/2023</a:t>
            </a:fld>
            <a:endParaRPr lang="en-US" sz="1000" dirty="0"/>
          </a:p>
        </p:txBody>
      </p:sp>
      <p:sp>
        <p:nvSpPr>
          <p:cNvPr id="5" name="Footer Placeholder 4">
            <a:extLst>
              <a:ext uri="{FF2B5EF4-FFF2-40B4-BE49-F238E27FC236}">
                <a16:creationId xmlns:a16="http://schemas.microsoft.com/office/drawing/2014/main" id="{90DFBC36-8994-B95E-2862-AE031C13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CD65538E-4850-6051-27C6-7BC30E011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510843173"/>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ishita2218" TargetMode="External"/><Relationship Id="rId2" Type="http://schemas.openxmlformats.org/officeDocument/2006/relationships/hyperlink" Target="mailto:data.analyst@rockbuster.com"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21AD8-00F9-6370-C448-9CA2B69180D6}"/>
              </a:ext>
            </a:extLst>
          </p:cNvPr>
          <p:cNvSpPr>
            <a:spLocks noGrp="1"/>
          </p:cNvSpPr>
          <p:nvPr>
            <p:ph type="ctrTitle"/>
          </p:nvPr>
        </p:nvSpPr>
        <p:spPr>
          <a:xfrm>
            <a:off x="6790414" y="640080"/>
            <a:ext cx="4758458" cy="3566160"/>
          </a:xfrm>
        </p:spPr>
        <p:txBody>
          <a:bodyPr vert="horz" lIns="91440" tIns="45720" rIns="91440" bIns="45720" rtlCol="0" anchor="b">
            <a:normAutofit/>
          </a:bodyPr>
          <a:lstStyle/>
          <a:p>
            <a:pPr algn="l"/>
            <a:r>
              <a:rPr lang="en-US" sz="6600" dirty="0"/>
              <a:t>ROCKBUSTER STEALTH</a:t>
            </a:r>
          </a:p>
        </p:txBody>
      </p:sp>
      <p:sp>
        <p:nvSpPr>
          <p:cNvPr id="3" name="Subtitle 2">
            <a:extLst>
              <a:ext uri="{FF2B5EF4-FFF2-40B4-BE49-F238E27FC236}">
                <a16:creationId xmlns:a16="http://schemas.microsoft.com/office/drawing/2014/main" id="{10B7CC91-6244-59F4-E508-DA7C3ADBD0CE}"/>
              </a:ext>
            </a:extLst>
          </p:cNvPr>
          <p:cNvSpPr>
            <a:spLocks noGrp="1"/>
          </p:cNvSpPr>
          <p:nvPr>
            <p:ph type="subTitle" idx="1"/>
          </p:nvPr>
        </p:nvSpPr>
        <p:spPr>
          <a:xfrm>
            <a:off x="6790412" y="4636008"/>
            <a:ext cx="4758459" cy="1572768"/>
          </a:xfrm>
        </p:spPr>
        <p:txBody>
          <a:bodyPr vert="horz" lIns="91440" tIns="45720" rIns="91440" bIns="45720" rtlCol="0">
            <a:normAutofit/>
          </a:bodyPr>
          <a:lstStyle/>
          <a:p>
            <a:pPr algn="l"/>
            <a:r>
              <a:rPr lang="en-US" dirty="0"/>
              <a:t>DATA ANALYSIS PROJECT</a:t>
            </a:r>
          </a:p>
        </p:txBody>
      </p:sp>
      <p:pic>
        <p:nvPicPr>
          <p:cNvPr id="23" name="Picture 3">
            <a:extLst>
              <a:ext uri="{FF2B5EF4-FFF2-40B4-BE49-F238E27FC236}">
                <a16:creationId xmlns:a16="http://schemas.microsoft.com/office/drawing/2014/main" id="{1514E5B7-48BC-D4CB-8ABC-E411ECB91E95}"/>
              </a:ext>
            </a:extLst>
          </p:cNvPr>
          <p:cNvPicPr>
            <a:picLocks noChangeAspect="1"/>
          </p:cNvPicPr>
          <p:nvPr/>
        </p:nvPicPr>
        <p:blipFill rotWithShape="1">
          <a:blip r:embed="rId2"/>
          <a:srcRect l="21077" r="10119" b="-1"/>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
        <p:nvSpPr>
          <p:cNvPr id="65"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A6C7B8-474F-1291-D333-DBBB2F09D31E}"/>
              </a:ext>
            </a:extLst>
          </p:cNvPr>
          <p:cNvSpPr txBox="1"/>
          <p:nvPr/>
        </p:nvSpPr>
        <p:spPr>
          <a:xfrm>
            <a:off x="9401725" y="6119882"/>
            <a:ext cx="3097162" cy="307777"/>
          </a:xfrm>
          <a:prstGeom prst="rect">
            <a:avLst/>
          </a:prstGeom>
          <a:noFill/>
        </p:spPr>
        <p:txBody>
          <a:bodyPr wrap="square" rtlCol="0">
            <a:spAutoFit/>
          </a:bodyPr>
          <a:lstStyle/>
          <a:p>
            <a:pPr>
              <a:spcAft>
                <a:spcPts val="600"/>
              </a:spcAft>
            </a:pPr>
            <a:r>
              <a:rPr lang="en-GB" sz="1400" dirty="0">
                <a:solidFill>
                  <a:schemeClr val="accent2">
                    <a:lumMod val="75000"/>
                  </a:schemeClr>
                </a:solidFill>
                <a:latin typeface="+mj-lt"/>
              </a:rPr>
              <a:t>ISHITA BHASIN, 9 Feb,2023</a:t>
            </a:r>
          </a:p>
        </p:txBody>
      </p:sp>
    </p:spTree>
    <p:extLst>
      <p:ext uri="{BB962C8B-B14F-4D97-AF65-F5344CB8AC3E}">
        <p14:creationId xmlns:p14="http://schemas.microsoft.com/office/powerpoint/2010/main" val="191031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6386177-DDA8-456D-EB93-34B424A1977B}"/>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5600" kern="1200">
                <a:solidFill>
                  <a:schemeClr val="tx1"/>
                </a:solidFill>
                <a:latin typeface="+mj-lt"/>
                <a:ea typeface="+mj-ea"/>
                <a:cs typeface="+mj-cs"/>
              </a:rPr>
              <a:t>THANK YOU</a:t>
            </a:r>
            <a:br>
              <a:rPr lang="en-US" sz="5600" kern="1200">
                <a:solidFill>
                  <a:schemeClr val="tx1"/>
                </a:solidFill>
                <a:latin typeface="+mj-lt"/>
                <a:ea typeface="+mj-ea"/>
                <a:cs typeface="+mj-cs"/>
              </a:rPr>
            </a:br>
            <a:endParaRPr lang="en-US" sz="5600" kern="1200">
              <a:solidFill>
                <a:schemeClr val="tx1"/>
              </a:solidFill>
              <a:latin typeface="+mj-lt"/>
              <a:ea typeface="+mj-ea"/>
              <a:cs typeface="+mj-cs"/>
            </a:endParaRPr>
          </a:p>
        </p:txBody>
      </p:sp>
      <p:pic>
        <p:nvPicPr>
          <p:cNvPr id="8" name="Graphic 7" descr="Smiling Face with No Fill">
            <a:extLst>
              <a:ext uri="{FF2B5EF4-FFF2-40B4-BE49-F238E27FC236}">
                <a16:creationId xmlns:a16="http://schemas.microsoft.com/office/drawing/2014/main" id="{AB1D96B2-C700-7DD8-1DB0-20EACB9D21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2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7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6A31B-C091-E703-86F5-A56FE838C8DC}"/>
              </a:ext>
            </a:extLst>
          </p:cNvPr>
          <p:cNvSpPr>
            <a:spLocks noGrp="1"/>
          </p:cNvSpPr>
          <p:nvPr>
            <p:ph type="title"/>
          </p:nvPr>
        </p:nvSpPr>
        <p:spPr>
          <a:xfrm>
            <a:off x="572493" y="238539"/>
            <a:ext cx="11018520" cy="1434415"/>
          </a:xfrm>
        </p:spPr>
        <p:txBody>
          <a:bodyPr anchor="b">
            <a:normAutofit/>
          </a:bodyPr>
          <a:lstStyle/>
          <a:p>
            <a:r>
              <a:rPr lang="en-GB" sz="6600" dirty="0"/>
              <a:t>KEY QUESTIONS</a:t>
            </a: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23F6C8-089E-CBAA-F30A-709164593425}"/>
              </a:ext>
            </a:extLst>
          </p:cNvPr>
          <p:cNvPicPr>
            <a:picLocks noChangeAspect="1"/>
          </p:cNvPicPr>
          <p:nvPr/>
        </p:nvPicPr>
        <p:blipFill rotWithShape="1">
          <a:blip r:embed="rId2"/>
          <a:srcRect l="22070" r="11308" b="1"/>
          <a:stretch/>
        </p:blipFill>
        <p:spPr>
          <a:xfrm>
            <a:off x="7675658" y="2093976"/>
            <a:ext cx="3941064" cy="4096512"/>
          </a:xfrm>
          <a:prstGeom prst="rect">
            <a:avLst/>
          </a:prstGeom>
        </p:spPr>
      </p:pic>
      <p:graphicFrame>
        <p:nvGraphicFramePr>
          <p:cNvPr id="4" name="Content Placeholder 3">
            <a:extLst>
              <a:ext uri="{FF2B5EF4-FFF2-40B4-BE49-F238E27FC236}">
                <a16:creationId xmlns:a16="http://schemas.microsoft.com/office/drawing/2014/main" id="{B3A06247-41FE-2535-9107-731A2364BCFD}"/>
              </a:ext>
            </a:extLst>
          </p:cNvPr>
          <p:cNvGraphicFramePr>
            <a:graphicFrameLocks noGrp="1"/>
          </p:cNvGraphicFramePr>
          <p:nvPr>
            <p:ph idx="1"/>
            <p:extLst>
              <p:ext uri="{D42A27DB-BD31-4B8C-83A1-F6EECF244321}">
                <p14:modId xmlns:p14="http://schemas.microsoft.com/office/powerpoint/2010/main" val="58207667"/>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207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70370-D9A6-6EEC-7FCA-F8A204B6AEA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Revenue Contribution-Movie wise</a:t>
            </a:r>
          </a:p>
        </p:txBody>
      </p:sp>
      <p:sp>
        <p:nvSpPr>
          <p:cNvPr id="3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13E42387-26F7-6F10-403F-89FFDFA0AA61}"/>
              </a:ext>
            </a:extLst>
          </p:cNvPr>
          <p:cNvPicPr>
            <a:picLocks noChangeAspect="1"/>
          </p:cNvPicPr>
          <p:nvPr/>
        </p:nvPicPr>
        <p:blipFill>
          <a:blip r:embed="rId2"/>
          <a:stretch>
            <a:fillRect/>
          </a:stretch>
        </p:blipFill>
        <p:spPr>
          <a:xfrm>
            <a:off x="1201947" y="2399180"/>
            <a:ext cx="9891623" cy="3820645"/>
          </a:xfrm>
          <a:prstGeom prst="rect">
            <a:avLst/>
          </a:prstGeom>
        </p:spPr>
      </p:pic>
    </p:spTree>
    <p:extLst>
      <p:ext uri="{BB962C8B-B14F-4D97-AF65-F5344CB8AC3E}">
        <p14:creationId xmlns:p14="http://schemas.microsoft.com/office/powerpoint/2010/main" val="137664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22F5-28F0-9A58-2401-9234E555FEE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MOVIE METRICS</a:t>
            </a:r>
          </a:p>
        </p:txBody>
      </p:sp>
      <p:sp>
        <p:nvSpPr>
          <p:cNvPr id="8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F52A58-1895-DB58-C8E4-B83E46E3D6AA}"/>
              </a:ext>
            </a:extLst>
          </p:cNvPr>
          <p:cNvGraphicFramePr>
            <a:graphicFrameLocks noGrp="1"/>
          </p:cNvGraphicFramePr>
          <p:nvPr>
            <p:ph idx="1"/>
            <p:extLst>
              <p:ext uri="{D42A27DB-BD31-4B8C-83A1-F6EECF244321}">
                <p14:modId xmlns:p14="http://schemas.microsoft.com/office/powerpoint/2010/main" val="254716383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5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7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32164-3866-B4AD-8B68-490B3EC47372}"/>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Worlwide Ruckbuster Customer Base</a:t>
            </a:r>
          </a:p>
        </p:txBody>
      </p:sp>
      <p:sp>
        <p:nvSpPr>
          <p:cNvPr id="8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descr="Map&#10;&#10;Description automatically generated">
            <a:extLst>
              <a:ext uri="{FF2B5EF4-FFF2-40B4-BE49-F238E27FC236}">
                <a16:creationId xmlns:a16="http://schemas.microsoft.com/office/drawing/2014/main" id="{56FAA599-B0A2-4AEF-85EA-B8E25A82E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52071"/>
            <a:ext cx="6894576" cy="3671361"/>
          </a:xfrm>
          <a:prstGeom prst="rect">
            <a:avLst/>
          </a:prstGeom>
        </p:spPr>
      </p:pic>
      <p:sp>
        <p:nvSpPr>
          <p:cNvPr id="24" name="TextBox 23">
            <a:extLst>
              <a:ext uri="{FF2B5EF4-FFF2-40B4-BE49-F238E27FC236}">
                <a16:creationId xmlns:a16="http://schemas.microsoft.com/office/drawing/2014/main" id="{27F19482-0441-4E5E-3949-1E198EED803D}"/>
              </a:ext>
            </a:extLst>
          </p:cNvPr>
          <p:cNvSpPr txBox="1"/>
          <p:nvPr/>
        </p:nvSpPr>
        <p:spPr>
          <a:xfrm>
            <a:off x="4654296" y="4798577"/>
            <a:ext cx="6894576" cy="1428487"/>
          </a:xfrm>
          <a:prstGeom prst="rect">
            <a:avLst/>
          </a:prstGeom>
        </p:spPr>
        <p:txBody>
          <a:bodyPr vert="horz" lIns="91440" tIns="45720" rIns="91440" bIns="45720" rtlCol="0" anchor="t">
            <a:normAutofit fontScale="92500" lnSpcReduction="20000"/>
          </a:bodyPr>
          <a:lstStyle/>
          <a:p>
            <a:pPr indent="-2286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1900" dirty="0"/>
              <a:t>A Total of </a:t>
            </a:r>
            <a:r>
              <a:rPr lang="en-US" sz="1900" b="1" dirty="0"/>
              <a:t>108</a:t>
            </a:r>
            <a:r>
              <a:rPr lang="en-US" sz="1900" dirty="0"/>
              <a:t> </a:t>
            </a:r>
            <a:r>
              <a:rPr lang="en-US" sz="1900" b="1" dirty="0"/>
              <a:t>countries</a:t>
            </a:r>
            <a:r>
              <a:rPr lang="en-US" sz="1900" dirty="0"/>
              <a:t> around the world have </a:t>
            </a:r>
            <a:r>
              <a:rPr lang="en-US" sz="1900" dirty="0" err="1"/>
              <a:t>Rockbuster</a:t>
            </a:r>
            <a:r>
              <a:rPr lang="en-US" sz="1900" dirty="0"/>
              <a:t> Customers.</a:t>
            </a:r>
          </a:p>
          <a:p>
            <a:pPr indent="-228600">
              <a:lnSpc>
                <a:spcPct val="90000"/>
              </a:lnSpc>
              <a:spcBef>
                <a:spcPct val="20000"/>
              </a:spcBef>
              <a:spcAft>
                <a:spcPts val="600"/>
              </a:spcAft>
              <a:buClr>
                <a:schemeClr val="accent1">
                  <a:lumMod val="75000"/>
                </a:schemeClr>
              </a:buClr>
              <a:buSzPct val="145000"/>
              <a:buFont typeface="Arial" panose="020B0604020202020204" pitchFamily="34" charset="0"/>
              <a:buChar char="•"/>
            </a:pPr>
            <a:endParaRPr lang="en-US" sz="1900" dirty="0"/>
          </a:p>
          <a:p>
            <a:pPr indent="-2286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1900" dirty="0"/>
              <a:t>The darker dots highlighting the countries which have highest concentration </a:t>
            </a:r>
            <a:r>
              <a:rPr lang="en-US" sz="1900"/>
              <a:t>of customer.</a:t>
            </a:r>
          </a:p>
        </p:txBody>
      </p:sp>
    </p:spTree>
    <p:extLst>
      <p:ext uri="{BB962C8B-B14F-4D97-AF65-F5344CB8AC3E}">
        <p14:creationId xmlns:p14="http://schemas.microsoft.com/office/powerpoint/2010/main" val="96936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BFDE2-B0E6-806E-C58A-AD610971233A}"/>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5000"/>
              <a:t>Customers with High Life Value</a:t>
            </a:r>
          </a:p>
        </p:txBody>
      </p:sp>
      <p:pic>
        <p:nvPicPr>
          <p:cNvPr id="110" name="Picture 109" descr="Table&#10;&#10;Description automatically generated">
            <a:extLst>
              <a:ext uri="{FF2B5EF4-FFF2-40B4-BE49-F238E27FC236}">
                <a16:creationId xmlns:a16="http://schemas.microsoft.com/office/drawing/2014/main" id="{3ED1A423-44D0-EDD2-9E79-E26F3616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13" y="320040"/>
            <a:ext cx="4970925" cy="3927031"/>
          </a:xfrm>
          <a:prstGeom prst="rect">
            <a:avLst/>
          </a:prstGeom>
        </p:spPr>
      </p:pic>
      <p:pic>
        <p:nvPicPr>
          <p:cNvPr id="28" name="Content Placeholder 27" descr="Table&#10;&#10;Description automatically generated">
            <a:extLst>
              <a:ext uri="{FF2B5EF4-FFF2-40B4-BE49-F238E27FC236}">
                <a16:creationId xmlns:a16="http://schemas.microsoft.com/office/drawing/2014/main" id="{AE7BD766-428A-EE71-2A1A-BC4A91616E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4496" y="1216680"/>
            <a:ext cx="5471160" cy="2133751"/>
          </a:xfrm>
          <a:prstGeom prst="rect">
            <a:avLst/>
          </a:prstGeom>
        </p:spPr>
      </p:pic>
      <p:sp>
        <p:nvSpPr>
          <p:cNvPr id="13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9">
            <a:extLst>
              <a:ext uri="{FF2B5EF4-FFF2-40B4-BE49-F238E27FC236}">
                <a16:creationId xmlns:a16="http://schemas.microsoft.com/office/drawing/2014/main" id="{7AE88AAE-75B1-AA09-060D-483A3BA7E951}"/>
              </a:ext>
            </a:extLst>
          </p:cNvPr>
          <p:cNvGraphicFramePr>
            <a:graphicFrameLocks noGrp="1"/>
          </p:cNvGraphicFramePr>
          <p:nvPr>
            <p:ph sz="half" idx="1"/>
            <p:extLst>
              <p:ext uri="{D42A27DB-BD31-4B8C-83A1-F6EECF244321}">
                <p14:modId xmlns:p14="http://schemas.microsoft.com/office/powerpoint/2010/main" val="3714713206"/>
              </p:ext>
            </p:extLst>
          </p:nvPr>
        </p:nvGraphicFramePr>
        <p:xfrm>
          <a:off x="5333999" y="4440365"/>
          <a:ext cx="6214871" cy="1722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593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FF746-5CA5-A39C-F597-1BC4E7D6C1DE}"/>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Sales Variation Geographically</a:t>
            </a:r>
          </a:p>
        </p:txBody>
      </p:sp>
      <p:sp>
        <p:nvSpPr>
          <p:cNvPr id="51"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Map&#10;&#10;Description automatically generated">
            <a:extLst>
              <a:ext uri="{FF2B5EF4-FFF2-40B4-BE49-F238E27FC236}">
                <a16:creationId xmlns:a16="http://schemas.microsoft.com/office/drawing/2014/main" id="{E81BC726-63A7-E93D-6DAA-9B7707ECA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80" y="1958602"/>
            <a:ext cx="7406690" cy="4620250"/>
          </a:xfrm>
          <a:prstGeom prst="rect">
            <a:avLst/>
          </a:prstGeom>
        </p:spPr>
      </p:pic>
      <p:pic>
        <p:nvPicPr>
          <p:cNvPr id="8" name="Content Placeholder 7" descr="Graphical user interface, application, table&#10;&#10;Description automatically generated">
            <a:extLst>
              <a:ext uri="{FF2B5EF4-FFF2-40B4-BE49-F238E27FC236}">
                <a16:creationId xmlns:a16="http://schemas.microsoft.com/office/drawing/2014/main" id="{44AF73B7-A277-B919-A645-E19196921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751" y="2262594"/>
            <a:ext cx="3392626" cy="2159280"/>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BF9A545-F6BD-F6DD-3487-48A236CC0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1738" y="5667018"/>
            <a:ext cx="937116" cy="325465"/>
          </a:xfrm>
          <a:prstGeom prst="rect">
            <a:avLst/>
          </a:prstGeom>
        </p:spPr>
      </p:pic>
      <p:pic>
        <p:nvPicPr>
          <p:cNvPr id="10" name="Content Placeholder 9" descr="Timeline&#10;&#10;Description automatically generated">
            <a:extLst>
              <a:ext uri="{FF2B5EF4-FFF2-40B4-BE49-F238E27FC236}">
                <a16:creationId xmlns:a16="http://schemas.microsoft.com/office/drawing/2014/main" id="{31FFF946-47C1-928B-417C-8ABF45DDFA4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774000" y="5705534"/>
            <a:ext cx="880448" cy="325499"/>
          </a:xfrm>
          <a:prstGeom prst="rect">
            <a:avLst/>
          </a:prstGeom>
        </p:spPr>
      </p:pic>
      <p:sp>
        <p:nvSpPr>
          <p:cNvPr id="20" name="TextBox 19">
            <a:extLst>
              <a:ext uri="{FF2B5EF4-FFF2-40B4-BE49-F238E27FC236}">
                <a16:creationId xmlns:a16="http://schemas.microsoft.com/office/drawing/2014/main" id="{57C4B849-F5E0-F040-1E08-4E2EA6C10C92}"/>
              </a:ext>
            </a:extLst>
          </p:cNvPr>
          <p:cNvSpPr txBox="1"/>
          <p:nvPr/>
        </p:nvSpPr>
        <p:spPr>
          <a:xfrm>
            <a:off x="8051752" y="4802038"/>
            <a:ext cx="3392625" cy="1200329"/>
          </a:xfrm>
          <a:prstGeom prst="rect">
            <a:avLst/>
          </a:prstGeom>
          <a:noFill/>
        </p:spPr>
        <p:txBody>
          <a:bodyPr wrap="square" rtlCol="0">
            <a:spAutoFit/>
          </a:bodyPr>
          <a:lstStyle/>
          <a:p>
            <a:r>
              <a:rPr lang="en-GB" dirty="0"/>
              <a:t>The combined map with country wise revenue and customer base shows that sales figures vary between geographic regions.</a:t>
            </a:r>
          </a:p>
        </p:txBody>
      </p:sp>
    </p:spTree>
    <p:extLst>
      <p:ext uri="{BB962C8B-B14F-4D97-AF65-F5344CB8AC3E}">
        <p14:creationId xmlns:p14="http://schemas.microsoft.com/office/powerpoint/2010/main" val="131338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FF903-C03F-4278-FEB9-B3E32DF3167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Reccommendations</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56179E5-276B-8597-BAC2-BA618E2E07FF}"/>
              </a:ext>
            </a:extLst>
          </p:cNvPr>
          <p:cNvGraphicFramePr>
            <a:graphicFrameLocks noGrp="1"/>
          </p:cNvGraphicFramePr>
          <p:nvPr>
            <p:ph idx="1"/>
            <p:extLst>
              <p:ext uri="{D42A27DB-BD31-4B8C-83A1-F6EECF244321}">
                <p14:modId xmlns:p14="http://schemas.microsoft.com/office/powerpoint/2010/main" val="23264672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57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0DA7B-C92F-89B1-2B7A-08D16A0550B6}"/>
              </a:ext>
            </a:extLst>
          </p:cNvPr>
          <p:cNvSpPr>
            <a:spLocks noGrp="1"/>
          </p:cNvSpPr>
          <p:nvPr>
            <p:ph type="title"/>
          </p:nvPr>
        </p:nvSpPr>
        <p:spPr>
          <a:xfrm>
            <a:off x="640080" y="325369"/>
            <a:ext cx="4368602" cy="1956841"/>
          </a:xfrm>
        </p:spPr>
        <p:txBody>
          <a:bodyPr anchor="b">
            <a:normAutofit/>
          </a:bodyPr>
          <a:lstStyle/>
          <a:p>
            <a:r>
              <a:rPr lang="en-GB" sz="6600" dirty="0">
                <a:latin typeface="+mn-lt"/>
              </a:rPr>
              <a:t>Questions</a:t>
            </a:r>
          </a:p>
        </p:txBody>
      </p:sp>
      <p:sp>
        <p:nvSpPr>
          <p:cNvPr id="3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F8BCBA-FC11-9243-8C1A-F5368E6D4D07}"/>
              </a:ext>
            </a:extLst>
          </p:cNvPr>
          <p:cNvSpPr>
            <a:spLocks noGrp="1"/>
          </p:cNvSpPr>
          <p:nvPr>
            <p:ph idx="1"/>
          </p:nvPr>
        </p:nvSpPr>
        <p:spPr>
          <a:xfrm>
            <a:off x="640080" y="2872899"/>
            <a:ext cx="4243589" cy="3320668"/>
          </a:xfrm>
        </p:spPr>
        <p:txBody>
          <a:bodyPr>
            <a:normAutofit/>
            <a:scene3d>
              <a:camera prst="orthographicFront"/>
              <a:lightRig rig="soft" dir="t">
                <a:rot lat="0" lon="0" rev="15600000"/>
              </a:lightRig>
            </a:scene3d>
            <a:sp3d extrusionH="57150" prstMaterial="softEdge">
              <a:bevelT w="25400" h="38100"/>
            </a:sp3d>
          </a:bodyPr>
          <a:lstStyle/>
          <a:p>
            <a:r>
              <a:rPr lang="en-GB" sz="1200" b="1" dirty="0">
                <a:ln/>
              </a:rPr>
              <a:t>For all questions or queries, you can reach out </a:t>
            </a:r>
            <a:r>
              <a:rPr lang="en-GB" sz="1200" b="1" dirty="0">
                <a:ln/>
                <a:hlinkClick r:id="rId2">
                  <a:extLst>
                    <a:ext uri="{A12FA001-AC4F-418D-AE19-62706E023703}">
                      <ahyp:hlinkClr xmlns:ahyp="http://schemas.microsoft.com/office/drawing/2018/hyperlinkcolor" val="tx"/>
                    </a:ext>
                  </a:extLst>
                </a:hlinkClick>
              </a:rPr>
              <a:t>data.analyst@rockbuster.com</a:t>
            </a:r>
            <a:r>
              <a:rPr lang="en-GB" sz="1200" b="1" dirty="0">
                <a:ln/>
              </a:rPr>
              <a:t> and I will be happy to clarify and answer.</a:t>
            </a:r>
          </a:p>
          <a:p>
            <a:pPr marL="0" indent="0">
              <a:buNone/>
            </a:pPr>
            <a:endParaRPr lang="en-GB" sz="1200" b="1" dirty="0">
              <a:ln/>
            </a:endParaRPr>
          </a:p>
          <a:p>
            <a:r>
              <a:rPr lang="en-GB" sz="1200" b="1" dirty="0">
                <a:ln/>
              </a:rPr>
              <a:t>Furthermore, all the visualisations used in this presentation have been uploaded on the below URL for your convenience.</a:t>
            </a:r>
          </a:p>
          <a:p>
            <a:pPr marL="0" indent="0">
              <a:buNone/>
            </a:pPr>
            <a:endParaRPr lang="en-GB" sz="1200" b="1" dirty="0">
              <a:ln/>
            </a:endParaRPr>
          </a:p>
          <a:p>
            <a:pPr marL="0" indent="0">
              <a:buNone/>
            </a:pPr>
            <a:r>
              <a:rPr lang="en-GB" sz="1200" b="1" dirty="0">
                <a:ln/>
                <a:hlinkClick r:id="rId3"/>
              </a:rPr>
              <a:t>https://public.tableau.com/app/profile/ishita2218</a:t>
            </a:r>
            <a:endParaRPr lang="en-GB" sz="1200" b="1" dirty="0">
              <a:ln/>
            </a:endParaRPr>
          </a:p>
          <a:p>
            <a:endParaRPr lang="en-GB" sz="1200" b="1" dirty="0">
              <a:ln/>
            </a:endParaRPr>
          </a:p>
          <a:p>
            <a:pPr marL="0" indent="0">
              <a:buNone/>
            </a:pPr>
            <a:endParaRPr lang="en-GB" sz="1200" b="1" dirty="0">
              <a:ln/>
            </a:endParaRPr>
          </a:p>
          <a:p>
            <a:pPr marL="0" indent="0">
              <a:buNone/>
            </a:pPr>
            <a:r>
              <a:rPr lang="en-GB" sz="1200" b="1" dirty="0">
                <a:ln/>
                <a:latin typeface="Britannic Bold" panose="020B0903060703020204" pitchFamily="34" charset="0"/>
              </a:rPr>
              <a:t>			</a:t>
            </a:r>
          </a:p>
          <a:p>
            <a:pPr marL="0" indent="0">
              <a:buNone/>
            </a:pPr>
            <a:r>
              <a:rPr lang="en-GB" sz="1200" b="1" dirty="0">
                <a:ln/>
                <a:latin typeface="Britannic Bold" panose="020B0903060703020204" pitchFamily="34" charset="0"/>
              </a:rPr>
              <a:t>				</a:t>
            </a:r>
            <a:endParaRPr lang="en-GB" sz="1200" b="1" dirty="0">
              <a:ln/>
            </a:endParaRPr>
          </a:p>
        </p:txBody>
      </p:sp>
      <p:pic>
        <p:nvPicPr>
          <p:cNvPr id="5" name="Picture 4" descr="Question mark on green pastel background">
            <a:extLst>
              <a:ext uri="{FF2B5EF4-FFF2-40B4-BE49-F238E27FC236}">
                <a16:creationId xmlns:a16="http://schemas.microsoft.com/office/drawing/2014/main" id="{38802CC0-7DAA-2CB5-1547-24B453647ED0}"/>
              </a:ext>
            </a:extLst>
          </p:cNvPr>
          <p:cNvPicPr>
            <a:picLocks noChangeAspect="1"/>
          </p:cNvPicPr>
          <p:nvPr/>
        </p:nvPicPr>
        <p:blipFill rotWithShape="1">
          <a:blip r:embed="rId4"/>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162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1647</TotalTime>
  <Words>454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Britannic Bold</vt:lpstr>
      <vt:lpstr>Calibri</vt:lpstr>
      <vt:lpstr>Calibri Light</vt:lpstr>
      <vt:lpstr>Office Theme</vt:lpstr>
      <vt:lpstr>ROCKBUSTER STEALTH</vt:lpstr>
      <vt:lpstr>KEY QUESTIONS</vt:lpstr>
      <vt:lpstr>Revenue Contribution-Movie wise</vt:lpstr>
      <vt:lpstr>MOVIE METRICS</vt:lpstr>
      <vt:lpstr>Worlwide Ruckbuster Customer Base</vt:lpstr>
      <vt:lpstr>Customers with High Life Value</vt:lpstr>
      <vt:lpstr>Sales Variation Geographically</vt:lpstr>
      <vt:lpstr>Reccommendations</vt:lpstr>
      <vt:lpstr>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ishaan bhasin</dc:creator>
  <cp:lastModifiedBy>ishaan bhasin</cp:lastModifiedBy>
  <cp:revision>35</cp:revision>
  <dcterms:created xsi:type="dcterms:W3CDTF">2023-02-09T07:52:18Z</dcterms:created>
  <dcterms:modified xsi:type="dcterms:W3CDTF">2023-02-10T11:19:42Z</dcterms:modified>
</cp:coreProperties>
</file>