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66" r:id="rId6"/>
    <p:sldId id="259" r:id="rId7"/>
    <p:sldId id="261" r:id="rId8"/>
    <p:sldId id="268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7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295"/>
    <a:srgbClr val="60328B"/>
    <a:srgbClr val="723AA5"/>
    <a:srgbClr val="7A3EB0"/>
    <a:srgbClr val="606060"/>
    <a:srgbClr val="6A369A"/>
    <a:srgbClr val="5F318A"/>
    <a:srgbClr val="37BBF1"/>
    <a:srgbClr val="4F4F4F"/>
    <a:srgbClr val="6F6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 autoAdjust="0"/>
    <p:restoredTop sz="88845" autoAdjust="0"/>
  </p:normalViewPr>
  <p:slideViewPr>
    <p:cSldViewPr snapToGrid="0" snapToObjects="1">
      <p:cViewPr>
        <p:scale>
          <a:sx n="68" d="100"/>
          <a:sy n="68" d="100"/>
        </p:scale>
        <p:origin x="1240" y="60"/>
      </p:cViewPr>
      <p:guideLst>
        <p:guide orient="horz" pos="3772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"/>
            <a:ext cx="9144000" cy="5108220"/>
          </a:xfrm>
          <a:prstGeom prst="rect">
            <a:avLst/>
          </a:prstGeom>
          <a:solidFill>
            <a:srgbClr val="6032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xxx.png"/>
          <p:cNvPicPr>
            <a:picLocks noChangeAspect="1"/>
          </p:cNvPicPr>
          <p:nvPr userDrawn="1"/>
        </p:nvPicPr>
        <p:blipFill rotWithShape="1"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01" t="58293" r="1"/>
          <a:stretch/>
        </p:blipFill>
        <p:spPr>
          <a:xfrm>
            <a:off x="-1" y="0"/>
            <a:ext cx="7089401" cy="2963333"/>
          </a:xfrm>
          <a:prstGeom prst="rect">
            <a:avLst/>
          </a:prstGeom>
        </p:spPr>
      </p:pic>
      <p:pic>
        <p:nvPicPr>
          <p:cNvPr id="12" name="Picture 11" descr="tagpp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230" y="243519"/>
            <a:ext cx="1524001" cy="313603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10445" y="5889060"/>
            <a:ext cx="4755444" cy="641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/>
                <a:cs typeface="Avenir Next Regular"/>
              </a:rPr>
              <a:t>150 </a:t>
            </a:r>
            <a:r>
              <a:rPr lang="en-US" sz="1000" b="0" i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/>
                <a:cs typeface="Avenir Next Regular"/>
              </a:rPr>
              <a:t>Cambridgepark</a:t>
            </a:r>
            <a:r>
              <a:rPr lang="en-US" sz="1000" b="0" i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/>
                <a:cs typeface="Avenir Next Regular"/>
              </a:rPr>
              <a:t> Drive</a:t>
            </a:r>
          </a:p>
          <a:p>
            <a:pPr>
              <a:lnSpc>
                <a:spcPct val="120000"/>
              </a:lnSpc>
            </a:pPr>
            <a:r>
              <a:rPr lang="en-US" sz="1000" b="0" i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/>
                <a:cs typeface="Avenir Next Regular"/>
              </a:rPr>
              <a:t>Cambridge, MA 02140</a:t>
            </a:r>
          </a:p>
          <a:p>
            <a:pPr>
              <a:lnSpc>
                <a:spcPct val="120000"/>
              </a:lnSpc>
            </a:pPr>
            <a:r>
              <a:rPr lang="en-US" sz="1000" b="1" i="0" baseline="0" dirty="0" err="1">
                <a:solidFill>
                  <a:srgbClr val="60328B"/>
                </a:solidFill>
                <a:latin typeface="Avenir Next Regular"/>
                <a:cs typeface="Avenir Next Regular"/>
              </a:rPr>
              <a:t>QuickBase.com</a:t>
            </a:r>
            <a:endParaRPr lang="en-US" sz="1000" b="1" i="0" dirty="0">
              <a:solidFill>
                <a:srgbClr val="60328B"/>
              </a:solidFill>
              <a:latin typeface="Avenir Next Regular"/>
              <a:cs typeface="Avenir Next Regular"/>
            </a:endParaRPr>
          </a:p>
        </p:txBody>
      </p:sp>
      <p:pic>
        <p:nvPicPr>
          <p:cNvPr id="2" name="Picture 1" descr="Logomark_Only_RGB_Purple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917" y="5680305"/>
            <a:ext cx="1002314" cy="67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77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"/>
            <a:ext cx="9144000" cy="1112760"/>
          </a:xfrm>
          <a:prstGeom prst="rect">
            <a:avLst/>
          </a:prstGeom>
          <a:solidFill>
            <a:srgbClr val="6032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286255" y="6422917"/>
            <a:ext cx="4755444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700" b="1" i="0" dirty="0">
                <a:solidFill>
                  <a:schemeClr val="bg1">
                    <a:lumMod val="50000"/>
                  </a:schemeClr>
                </a:solidFill>
                <a:latin typeface="Avenir Next Regular"/>
                <a:cs typeface="Avenir Next Regular"/>
              </a:rPr>
              <a:t>© Quick Base 2017 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venir Next Regular"/>
                <a:cs typeface="Avenir Next Regular"/>
              </a:rPr>
              <a:t>Private &amp; Confidential</a:t>
            </a:r>
            <a:endParaRPr lang="en-US" sz="700" b="1" i="0" dirty="0">
              <a:solidFill>
                <a:schemeClr val="bg1">
                  <a:lumMod val="50000"/>
                </a:schemeClr>
              </a:solidFill>
              <a:latin typeface="Avenir Next Regular"/>
              <a:cs typeface="Avenir Next Regular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381997" y="6404963"/>
            <a:ext cx="549323" cy="23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fld id="{6C636736-714F-DC47-9293-49528ACAC777}" type="slidenum">
              <a:rPr lang="en-US" sz="800" b="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/>
                <a:cs typeface="Avenir Next Regular"/>
              </a:rPr>
              <a:t>‹#›</a:t>
            </a:fld>
            <a:endParaRPr lang="en-US" sz="800" b="0" i="0" dirty="0">
              <a:solidFill>
                <a:srgbClr val="594E94"/>
              </a:solidFill>
              <a:latin typeface="Avenir Next Regular"/>
              <a:cs typeface="Avenir Next Regular"/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8246200" y="554363"/>
            <a:ext cx="699230" cy="439051"/>
            <a:chOff x="8246200" y="554363"/>
            <a:chExt cx="699230" cy="439051"/>
          </a:xfrm>
        </p:grpSpPr>
        <p:pic>
          <p:nvPicPr>
            <p:cNvPr id="12" name="Picture 11" descr="Untitled-28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6200" y="554363"/>
              <a:ext cx="600456" cy="393192"/>
            </a:xfrm>
            <a:prstGeom prst="rect">
              <a:avLst/>
            </a:prstGeom>
          </p:spPr>
        </p:pic>
        <p:sp>
          <p:nvSpPr>
            <p:cNvPr id="3" name="Oval 2"/>
            <p:cNvSpPr/>
            <p:nvPr userDrawn="1"/>
          </p:nvSpPr>
          <p:spPr>
            <a:xfrm>
              <a:off x="8790208" y="831135"/>
              <a:ext cx="155222" cy="162279"/>
            </a:xfrm>
            <a:prstGeom prst="ellipse">
              <a:avLst/>
            </a:prstGeom>
            <a:solidFill>
              <a:srgbClr val="60329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rtlCol="0" anchor="ctr"/>
            <a:lstStyle/>
            <a:p>
              <a:pPr algn="ctr"/>
              <a:r>
                <a:rPr lang="en-US" sz="400" baseline="0" dirty="0">
                  <a:latin typeface="Helvetica Light"/>
                </a:rPr>
                <a:t>TM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601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5315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048" y="3205244"/>
            <a:ext cx="9010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venir Next Regular"/>
                <a:cs typeface="Avenir Next Regular"/>
              </a:rPr>
              <a:t>Quick Base Craft Demo</a:t>
            </a:r>
          </a:p>
          <a:p>
            <a:r>
              <a:rPr lang="en-US" sz="3600" b="1" dirty="0">
                <a:solidFill>
                  <a:schemeClr val="bg1"/>
                </a:solidFill>
                <a:latin typeface="Avenir Next Regular"/>
                <a:cs typeface="Avenir Next Regular"/>
              </a:rPr>
              <a:t>Co-Op</a:t>
            </a:r>
            <a:endParaRPr lang="en-US" sz="3600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567249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2223" y="505983"/>
            <a:ext cx="8087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chemeClr val="bg1"/>
                </a:solidFill>
                <a:latin typeface="Avenir Next Regular"/>
                <a:cs typeface="Avenir Next Regular"/>
              </a:rPr>
              <a:t>Agenda</a:t>
            </a:r>
            <a:endParaRPr lang="en-US" sz="2800" b="0" i="0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2223" y="1404184"/>
            <a:ext cx="80876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rgbClr val="606060"/>
                </a:solidFill>
                <a:latin typeface="Avenir Next Regular"/>
                <a:cs typeface="Avenir Next Regular"/>
              </a:rPr>
              <a:t>We have one hour to get to know each other.</a:t>
            </a:r>
          </a:p>
          <a:p>
            <a:pPr>
              <a:lnSpc>
                <a:spcPct val="120000"/>
              </a:lnSpc>
            </a:pPr>
            <a:r>
              <a:rPr lang="en-US" sz="2000" b="0" i="0" dirty="0">
                <a:solidFill>
                  <a:srgbClr val="606060"/>
                </a:solidFill>
                <a:latin typeface="Avenir Next Regular"/>
                <a:cs typeface="Avenir Next Regular"/>
              </a:rPr>
              <a:t>The first part of the interview is designed to generate a conversation. We want to know what is important to you and share what is important to us. Learnings and values are more important than details.</a:t>
            </a:r>
          </a:p>
        </p:txBody>
      </p:sp>
      <p:sp>
        <p:nvSpPr>
          <p:cNvPr id="4" name="Hexagon 3"/>
          <p:cNvSpPr/>
          <p:nvPr/>
        </p:nvSpPr>
        <p:spPr>
          <a:xfrm>
            <a:off x="1257905" y="5237241"/>
            <a:ext cx="6640286" cy="653143"/>
          </a:xfrm>
          <a:prstGeom prst="hexagon">
            <a:avLst/>
          </a:prstGeom>
          <a:solidFill>
            <a:srgbClr val="6032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10242" y="5293834"/>
            <a:ext cx="5358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b="1" dirty="0">
                <a:solidFill>
                  <a:schemeClr val="bg1"/>
                </a:solidFill>
                <a:latin typeface="Avenir Next Regular"/>
                <a:cs typeface="Avenir Next Regular"/>
              </a:rPr>
              <a:t>The goal is to have a great conversation.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2223" y="3343176"/>
            <a:ext cx="2613377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606060"/>
                </a:solidFill>
                <a:latin typeface="Avenir Next Italic"/>
                <a:cs typeface="Avenir Next Italic"/>
              </a:rPr>
              <a:t>About Me </a:t>
            </a:r>
            <a:r>
              <a:rPr lang="en-US" sz="1400" dirty="0">
                <a:solidFill>
                  <a:srgbClr val="606060"/>
                </a:solidFill>
                <a:latin typeface="Avenir Next Italic"/>
                <a:cs typeface="Avenir Next Italic"/>
              </a:rPr>
              <a:t>Roughly 5 minutes to tell us about yourself and set some context.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31070" y="3343176"/>
            <a:ext cx="2613377" cy="1374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606060"/>
                </a:solidFill>
                <a:latin typeface="Avenir Next Italic"/>
                <a:cs typeface="Avenir Next Italic"/>
              </a:rPr>
              <a:t>Portfolio Accomplishments </a:t>
            </a:r>
            <a:r>
              <a:rPr lang="en-US" sz="1400" dirty="0">
                <a:solidFill>
                  <a:srgbClr val="606060"/>
                </a:solidFill>
                <a:latin typeface="Avenir Next Italic"/>
                <a:cs typeface="Avenir Next Italic"/>
              </a:rPr>
              <a:t>Showcase one or two career/project highlights. We should spend about 5 minutes on each.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13777" y="3343176"/>
            <a:ext cx="26133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606060"/>
                </a:solidFill>
                <a:latin typeface="Avenir Next Italic"/>
                <a:cs typeface="Avenir Next Italic"/>
              </a:rPr>
              <a:t>Craft Demo </a:t>
            </a:r>
            <a:r>
              <a:rPr lang="en-US" sz="1400" dirty="0">
                <a:solidFill>
                  <a:srgbClr val="606060"/>
                </a:solidFill>
                <a:latin typeface="Avenir Next Italic"/>
                <a:cs typeface="Avenir Next Italic"/>
              </a:rPr>
              <a:t>You should spend about 15 minutes walking through the demo. The remaining 30 minutes is for discussion.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11238" y="4882140"/>
            <a:ext cx="8309429" cy="0"/>
          </a:xfrm>
          <a:prstGeom prst="line">
            <a:avLst/>
          </a:prstGeom>
          <a:ln w="9525" cmpd="sng">
            <a:solidFill>
              <a:srgbClr val="4F4F4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148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60328B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xxx.png"/>
          <p:cNvPicPr>
            <a:picLocks noChangeAspect="1"/>
          </p:cNvPicPr>
          <p:nvPr/>
        </p:nvPicPr>
        <p:blipFill rotWithShape="1"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01" t="58293" r="1"/>
          <a:stretch/>
        </p:blipFill>
        <p:spPr>
          <a:xfrm>
            <a:off x="-1" y="0"/>
            <a:ext cx="7089401" cy="29633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21842" y="2314885"/>
            <a:ext cx="317701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5400" b="1" i="0" dirty="0">
                <a:solidFill>
                  <a:srgbClr val="37BBF1"/>
                </a:solidFill>
                <a:latin typeface="Avenir Next Regular"/>
                <a:cs typeface="Avenir Next Regular"/>
              </a:rPr>
              <a:t>Hello.</a:t>
            </a:r>
            <a:endParaRPr lang="en-US" sz="5400" b="0" i="0" dirty="0">
              <a:solidFill>
                <a:srgbClr val="37BBF1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13517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2223" y="505983"/>
            <a:ext cx="8087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venir Next Regular"/>
                <a:cs typeface="Avenir Next Regular"/>
              </a:rPr>
              <a:t>Portfolio</a:t>
            </a:r>
            <a:r>
              <a:rPr lang="en-US" sz="2800" b="1" i="0" dirty="0">
                <a:solidFill>
                  <a:schemeClr val="bg1"/>
                </a:solidFill>
                <a:latin typeface="Avenir Next Regular"/>
                <a:cs typeface="Avenir Next Regular"/>
              </a:rPr>
              <a:t> </a:t>
            </a:r>
            <a:r>
              <a:rPr lang="en-US" sz="2800" b="0" i="0" dirty="0">
                <a:solidFill>
                  <a:schemeClr val="bg1"/>
                </a:solidFill>
                <a:latin typeface="Avenir Next Regular"/>
                <a:cs typeface="Avenir Next Regular"/>
              </a:rPr>
              <a:t>&gt; </a:t>
            </a:r>
            <a:r>
              <a:rPr lang="en-US" sz="2800" dirty="0">
                <a:solidFill>
                  <a:schemeClr val="bg1"/>
                </a:solidFill>
                <a:latin typeface="Avenir Next Regular"/>
                <a:cs typeface="Avenir Next Regular"/>
              </a:rPr>
              <a:t>Library Management System</a:t>
            </a:r>
            <a:endParaRPr lang="en-US" sz="2800" b="0" i="0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sp>
        <p:nvSpPr>
          <p:cNvPr id="4" name="Hexagon 3"/>
          <p:cNvSpPr/>
          <p:nvPr/>
        </p:nvSpPr>
        <p:spPr>
          <a:xfrm>
            <a:off x="1050515" y="5067851"/>
            <a:ext cx="6640286" cy="653143"/>
          </a:xfrm>
          <a:prstGeom prst="hexagon">
            <a:avLst/>
          </a:prstGeom>
          <a:solidFill>
            <a:srgbClr val="6032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technology- AWS used to deploy the application and the process of working in a scrum based team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68460" y="5659551"/>
            <a:ext cx="5358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b="1" dirty="0">
                <a:solidFill>
                  <a:schemeClr val="bg1"/>
                </a:solidFill>
                <a:latin typeface="Avenir Next Regular"/>
                <a:cs typeface="Avenir Next Regular"/>
              </a:rPr>
              <a:t>[Key takeaway.]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2222" y="1681238"/>
            <a:ext cx="4193015" cy="306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606060"/>
                </a:solidFill>
                <a:latin typeface="Avenir Next Italic"/>
                <a:cs typeface="Avenir Next Italic"/>
              </a:rPr>
              <a:t>Problem: </a:t>
            </a: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This project was considered as a solution to log the details of the books records for specific customer being hosted by a library. We were working in a team of three. We used the scrum framework at a very basic level and rotated being the scrum master every time. </a:t>
            </a:r>
            <a:endParaRPr lang="en-US" b="1" dirty="0">
              <a:solidFill>
                <a:srgbClr val="606060"/>
              </a:solidFill>
              <a:latin typeface="Avenir Next Italic"/>
              <a:cs typeface="Avenir Next Italic"/>
            </a:endParaRPr>
          </a:p>
          <a:p>
            <a:pPr>
              <a:lnSpc>
                <a:spcPct val="120000"/>
              </a:lnSpc>
            </a:pPr>
            <a:endParaRPr lang="en-US" dirty="0">
              <a:solidFill>
                <a:srgbClr val="606060"/>
              </a:solidFill>
              <a:latin typeface="Avenir Next Italic"/>
              <a:cs typeface="Avenir Next Italic"/>
            </a:endParaRPr>
          </a:p>
          <a:p>
            <a:pPr>
              <a:lnSpc>
                <a:spcPct val="120000"/>
              </a:lnSpc>
            </a:pPr>
            <a:endParaRPr lang="en-US" dirty="0">
              <a:solidFill>
                <a:srgbClr val="606060"/>
              </a:solidFill>
              <a:latin typeface="Avenir Next Italic"/>
              <a:cs typeface="Avenir Next Italic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11238" y="4692954"/>
            <a:ext cx="8309429" cy="0"/>
          </a:xfrm>
          <a:prstGeom prst="line">
            <a:avLst/>
          </a:prstGeom>
          <a:ln w="9525" cmpd="sng">
            <a:solidFill>
              <a:srgbClr val="4F4F4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45365" y="1681238"/>
            <a:ext cx="4132540" cy="1399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606060"/>
                </a:solidFill>
                <a:latin typeface="Avenir Next Italic"/>
                <a:cs typeface="Avenir Next Italic"/>
              </a:rPr>
              <a:t>Results: </a:t>
            </a: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Developed a REST API to access and persist book details into the database. Deployed the web app on cloud using AWS services.</a:t>
            </a:r>
          </a:p>
        </p:txBody>
      </p:sp>
    </p:spTree>
    <p:extLst>
      <p:ext uri="{BB962C8B-B14F-4D97-AF65-F5344CB8AC3E}">
        <p14:creationId xmlns:p14="http://schemas.microsoft.com/office/powerpoint/2010/main" val="2825340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1077" y="439995"/>
            <a:ext cx="8087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venir Next Regular"/>
                <a:cs typeface="Avenir Next Regular"/>
              </a:rPr>
              <a:t>Portfolio</a:t>
            </a:r>
            <a:r>
              <a:rPr lang="en-US" sz="2800" b="1" i="0" dirty="0">
                <a:solidFill>
                  <a:schemeClr val="bg1"/>
                </a:solidFill>
                <a:latin typeface="Avenir Next Regular"/>
                <a:cs typeface="Avenir Next Regular"/>
              </a:rPr>
              <a:t> </a:t>
            </a:r>
            <a:r>
              <a:rPr lang="en-US" sz="2800" b="0" i="0" dirty="0">
                <a:solidFill>
                  <a:schemeClr val="bg1"/>
                </a:solidFill>
                <a:latin typeface="Avenir Next Regular"/>
                <a:cs typeface="Avenir Next Regular"/>
              </a:rPr>
              <a:t>&gt; Repair-Any-Car</a:t>
            </a:r>
          </a:p>
        </p:txBody>
      </p:sp>
      <p:sp>
        <p:nvSpPr>
          <p:cNvPr id="4" name="Hexagon 3"/>
          <p:cNvSpPr/>
          <p:nvPr/>
        </p:nvSpPr>
        <p:spPr>
          <a:xfrm>
            <a:off x="1257905" y="5237241"/>
            <a:ext cx="6640286" cy="653143"/>
          </a:xfrm>
          <a:prstGeom prst="hexagon">
            <a:avLst/>
          </a:prstGeom>
          <a:solidFill>
            <a:srgbClr val="6032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flow of a web app from backend and the framework used.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2222" y="1681238"/>
            <a:ext cx="4193015" cy="2396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606060"/>
                </a:solidFill>
                <a:latin typeface="Avenir Next Italic"/>
                <a:cs typeface="Avenir Next Italic"/>
              </a:rPr>
              <a:t>Problem: </a:t>
            </a: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This project is acting like a middle-ware to help Service Centers communicate with the customers who need to compare and book a service center. It helps increase the reach of Service Centers and increase the ease of the customers.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11238" y="4692954"/>
            <a:ext cx="8309429" cy="0"/>
          </a:xfrm>
          <a:prstGeom prst="line">
            <a:avLst/>
          </a:prstGeom>
          <a:ln w="9525" cmpd="sng">
            <a:solidFill>
              <a:srgbClr val="4F4F4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45365" y="1681238"/>
            <a:ext cx="4132540" cy="2064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606060"/>
                </a:solidFill>
                <a:latin typeface="Avenir Next Italic"/>
                <a:cs typeface="Avenir Next Italic"/>
              </a:rPr>
              <a:t>Results: </a:t>
            </a: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Developed a website in Spring MVC and used Hibernate ORM to help persist data into a MySQL data base. Added different roles for Admin, Service Center and Customer.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606060"/>
              </a:solidFill>
              <a:latin typeface="Avenir Next Italic"/>
              <a:cs typeface="Avenir Next Italic"/>
            </a:endParaRPr>
          </a:p>
        </p:txBody>
      </p:sp>
    </p:spTree>
    <p:extLst>
      <p:ext uri="{BB962C8B-B14F-4D97-AF65-F5344CB8AC3E}">
        <p14:creationId xmlns:p14="http://schemas.microsoft.com/office/powerpoint/2010/main" val="624877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60328B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2223" y="3021802"/>
            <a:ext cx="8087682" cy="99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600" b="1" i="0" dirty="0">
                <a:solidFill>
                  <a:schemeClr val="bg1"/>
                </a:solidFill>
                <a:latin typeface="Avenir Next Regular"/>
                <a:cs typeface="Avenir Next Regular"/>
              </a:rPr>
              <a:t>Craft Demo</a:t>
            </a:r>
            <a:endParaRPr lang="en-US" sz="3600" b="0" i="0" dirty="0">
              <a:solidFill>
                <a:schemeClr val="bg1"/>
              </a:solidFill>
              <a:latin typeface="Avenir Next Regular"/>
              <a:cs typeface="Avenir Next Regular"/>
            </a:endParaRPr>
          </a:p>
          <a:p>
            <a:pPr>
              <a:lnSpc>
                <a:spcPct val="80000"/>
              </a:lnSpc>
            </a:pPr>
            <a:r>
              <a:rPr lang="en-US" sz="3600" b="1" dirty="0">
                <a:solidFill>
                  <a:srgbClr val="37BBF1"/>
                </a:solidFill>
                <a:latin typeface="Avenir Next Regular"/>
                <a:cs typeface="Avenir Next Regular"/>
              </a:rPr>
              <a:t>a</a:t>
            </a:r>
            <a:r>
              <a:rPr lang="en-US" sz="3600" b="1" i="0" dirty="0">
                <a:solidFill>
                  <a:srgbClr val="37BBF1"/>
                </a:solidFill>
                <a:latin typeface="Avenir Next Regular"/>
                <a:cs typeface="Avenir Next Regular"/>
              </a:rPr>
              <a:t>nd discussion</a:t>
            </a:r>
            <a:endParaRPr lang="en-US" sz="3600" b="0" i="0" dirty="0">
              <a:solidFill>
                <a:srgbClr val="37BBF1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969556039"/>
      </p:ext>
    </p:extLst>
  </p:cSld>
  <p:clrMapOvr>
    <a:masterClrMapping/>
  </p:clrMapOvr>
</p:sld>
</file>

<file path=ppt/theme/theme1.xml><?xml version="1.0" encoding="utf-8"?>
<a:theme xmlns:a="http://schemas.openxmlformats.org/drawingml/2006/main" name="QuickBase_PPT_Star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13AC2EAA180D48BE9C6C4B9AFDF650" ma:contentTypeVersion="1" ma:contentTypeDescription="Create a new document." ma:contentTypeScope="" ma:versionID="e1ebe21cc30349ae4da8962eed91cfc4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2292e01370a06b57d65de8bf0b95326f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282C0678-4C24-4F49-91BA-562B0FB67A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0605501-9F6A-4E21-AD29-AC5B45E31C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B6C8D68-CAE8-4863-90D6-3B20D5072EB4}">
  <ds:schemaRefs>
    <ds:schemaRef ds:uri="http://schemas.microsoft.com/sharepoint/v3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QuickBase_PPT_Starter.potx</Template>
  <TotalTime>17201</TotalTime>
  <Words>326</Words>
  <Application>Microsoft Office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Avenir Next Italic</vt:lpstr>
      <vt:lpstr>Avenir Next Regular</vt:lpstr>
      <vt:lpstr>Calibri</vt:lpstr>
      <vt:lpstr>Helvetica Light</vt:lpstr>
      <vt:lpstr>QuickBase_PPT_Starter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Catapult</dc:creator>
  <cp:lastModifiedBy>Ishita Chausalkar</cp:lastModifiedBy>
  <cp:revision>39</cp:revision>
  <cp:lastPrinted>2017-02-14T18:44:12Z</cp:lastPrinted>
  <dcterms:created xsi:type="dcterms:W3CDTF">2017-02-06T14:03:53Z</dcterms:created>
  <dcterms:modified xsi:type="dcterms:W3CDTF">2019-10-21T22:11:34Z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0x0101009713AC2EAA180D48BE9C6C4B9AFDF650</vt:lpwstr>
  </property>
</Properties>
</file>