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6" r:id="rId2"/>
    <p:sldId id="327" r:id="rId3"/>
    <p:sldId id="329" r:id="rId4"/>
    <p:sldId id="257" r:id="rId5"/>
    <p:sldId id="258" r:id="rId6"/>
    <p:sldId id="259" r:id="rId7"/>
    <p:sldId id="260" r:id="rId8"/>
    <p:sldId id="261" r:id="rId9"/>
    <p:sldId id="263" r:id="rId10"/>
    <p:sldId id="264" r:id="rId11"/>
    <p:sldId id="265" r:id="rId12"/>
    <p:sldId id="266" r:id="rId13"/>
    <p:sldId id="267" r:id="rId14"/>
    <p:sldId id="268" r:id="rId15"/>
    <p:sldId id="269" r:id="rId16"/>
    <p:sldId id="325" r:id="rId17"/>
  </p:sldIdLst>
  <p:sldSz cx="12598400" cy="7200900"/>
  <p:notesSz cx="12598400" cy="72009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552" autoAdjust="0"/>
  </p:normalViewPr>
  <p:slideViewPr>
    <p:cSldViewPr>
      <p:cViewPr>
        <p:scale>
          <a:sx n="60" d="100"/>
          <a:sy n="60" d="100"/>
        </p:scale>
        <p:origin x="-808" y="-10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gajera18@gmail.com" userId="802ff12a0441e433" providerId="LiveId" clId="{68027B9B-A5DE-451B-AAE4-F2B1378162CD}"/>
    <pc:docChg chg="undo custSel addSld delSld modSld sldOrd modMainMaster">
      <pc:chgData name="shubhgajera18@gmail.com" userId="802ff12a0441e433" providerId="LiveId" clId="{68027B9B-A5DE-451B-AAE4-F2B1378162CD}" dt="2022-11-09T04:40:44.794" v="1273" actId="47"/>
      <pc:docMkLst>
        <pc:docMk/>
      </pc:docMkLst>
      <pc:sldChg chg="modSp del mod">
        <pc:chgData name="shubhgajera18@gmail.com" userId="802ff12a0441e433" providerId="LiveId" clId="{68027B9B-A5DE-451B-AAE4-F2B1378162CD}" dt="2022-10-13T04:14:28.556" v="1080" actId="47"/>
        <pc:sldMkLst>
          <pc:docMk/>
          <pc:sldMk cId="0" sldId="256"/>
        </pc:sldMkLst>
        <pc:spChg chg="mod">
          <ac:chgData name="shubhgajera18@gmail.com" userId="802ff12a0441e433" providerId="LiveId" clId="{68027B9B-A5DE-451B-AAE4-F2B1378162CD}" dt="2022-10-13T04:14:25.923" v="1079" actId="6549"/>
          <ac:spMkLst>
            <pc:docMk/>
            <pc:sldMk cId="0" sldId="256"/>
            <ac:spMk id="2" creationId="{00000000-0000-0000-0000-000000000000}"/>
          </ac:spMkLst>
        </pc:spChg>
      </pc:sldChg>
      <pc:sldChg chg="delSp del mod">
        <pc:chgData name="shubhgajera18@gmail.com" userId="802ff12a0441e433" providerId="LiveId" clId="{68027B9B-A5DE-451B-AAE4-F2B1378162CD}" dt="2022-11-09T04:40:44.794" v="1273" actId="47"/>
        <pc:sldMkLst>
          <pc:docMk/>
          <pc:sldMk cId="0" sldId="275"/>
        </pc:sldMkLst>
        <pc:picChg chg="del">
          <ac:chgData name="shubhgajera18@gmail.com" userId="802ff12a0441e433" providerId="LiveId" clId="{68027B9B-A5DE-451B-AAE4-F2B1378162CD}" dt="2022-11-09T04:40:42.237" v="1272" actId="478"/>
          <ac:picMkLst>
            <pc:docMk/>
            <pc:sldMk cId="0" sldId="275"/>
            <ac:picMk id="2" creationId="{00000000-0000-0000-0000-000000000000}"/>
          </ac:picMkLst>
        </pc:picChg>
      </pc:sldChg>
      <pc:sldChg chg="ord">
        <pc:chgData name="shubhgajera18@gmail.com" userId="802ff12a0441e433" providerId="LiveId" clId="{68027B9B-A5DE-451B-AAE4-F2B1378162CD}" dt="2022-10-13T04:13:23.317" v="1078"/>
        <pc:sldMkLst>
          <pc:docMk/>
          <pc:sldMk cId="2568562674" sldId="326"/>
        </pc:sldMkLst>
      </pc:sldChg>
      <pc:sldChg chg="addSp modSp new mod">
        <pc:chgData name="shubhgajera18@gmail.com" userId="802ff12a0441e433" providerId="LiveId" clId="{68027B9B-A5DE-451B-AAE4-F2B1378162CD}" dt="2022-10-13T04:07:42.761" v="1011" actId="20577"/>
        <pc:sldMkLst>
          <pc:docMk/>
          <pc:sldMk cId="2262508342" sldId="329"/>
        </pc:sldMkLst>
        <pc:spChg chg="add mod">
          <ac:chgData name="shubhgajera18@gmail.com" userId="802ff12a0441e433" providerId="LiveId" clId="{68027B9B-A5DE-451B-AAE4-F2B1378162CD}" dt="2022-10-13T03:49:18.137" v="61" actId="1076"/>
          <ac:spMkLst>
            <pc:docMk/>
            <pc:sldMk cId="2262508342" sldId="329"/>
            <ac:spMk id="2" creationId="{0E5E39DE-9F73-0EE0-2B05-2ECEFAB3CFA8}"/>
          </ac:spMkLst>
        </pc:spChg>
        <pc:spChg chg="add mod">
          <ac:chgData name="shubhgajera18@gmail.com" userId="802ff12a0441e433" providerId="LiveId" clId="{68027B9B-A5DE-451B-AAE4-F2B1378162CD}" dt="2022-10-13T04:07:42.761" v="1011" actId="20577"/>
          <ac:spMkLst>
            <pc:docMk/>
            <pc:sldMk cId="2262508342" sldId="329"/>
            <ac:spMk id="3" creationId="{F334EFC5-C8C8-8858-9E2F-EC976082911D}"/>
          </ac:spMkLst>
        </pc:spChg>
      </pc:sldChg>
      <pc:sldChg chg="addSp delSp modSp new mod">
        <pc:chgData name="shubhgajera18@gmail.com" userId="802ff12a0441e433" providerId="LiveId" clId="{68027B9B-A5DE-451B-AAE4-F2B1378162CD}" dt="2022-10-13T04:31:43.671" v="1262" actId="20577"/>
        <pc:sldMkLst>
          <pc:docMk/>
          <pc:sldMk cId="4226788698" sldId="330"/>
        </pc:sldMkLst>
        <pc:graphicFrameChg chg="add del">
          <ac:chgData name="shubhgajera18@gmail.com" userId="802ff12a0441e433" providerId="LiveId" clId="{68027B9B-A5DE-451B-AAE4-F2B1378162CD}" dt="2022-10-13T04:09:49.036" v="1015" actId="478"/>
          <ac:graphicFrameMkLst>
            <pc:docMk/>
            <pc:sldMk cId="4226788698" sldId="330"/>
            <ac:graphicFrameMk id="2" creationId="{8A601205-65BB-7687-CF09-7B3B7BFB0A3B}"/>
          </ac:graphicFrameMkLst>
        </pc:graphicFrameChg>
        <pc:graphicFrameChg chg="add mod modGraphic">
          <ac:chgData name="shubhgajera18@gmail.com" userId="802ff12a0441e433" providerId="LiveId" clId="{68027B9B-A5DE-451B-AAE4-F2B1378162CD}" dt="2022-10-13T04:31:43.671" v="1262" actId="20577"/>
          <ac:graphicFrameMkLst>
            <pc:docMk/>
            <pc:sldMk cId="4226788698" sldId="330"/>
            <ac:graphicFrameMk id="3" creationId="{75809006-F6AF-50D0-D5C8-2EC4B3F4FB34}"/>
          </ac:graphicFrameMkLst>
        </pc:graphicFrameChg>
      </pc:sldChg>
      <pc:sldChg chg="addSp modSp new mod ord">
        <pc:chgData name="shubhgajera18@gmail.com" userId="802ff12a0441e433" providerId="LiveId" clId="{68027B9B-A5DE-451B-AAE4-F2B1378162CD}" dt="2022-10-13T04:21:02.841" v="1103"/>
        <pc:sldMkLst>
          <pc:docMk/>
          <pc:sldMk cId="580010956" sldId="331"/>
        </pc:sldMkLst>
        <pc:picChg chg="add mod">
          <ac:chgData name="shubhgajera18@gmail.com" userId="802ff12a0441e433" providerId="LiveId" clId="{68027B9B-A5DE-451B-AAE4-F2B1378162CD}" dt="2022-10-13T04:19:56.622" v="1101" actId="14100"/>
          <ac:picMkLst>
            <pc:docMk/>
            <pc:sldMk cId="580010956" sldId="331"/>
            <ac:picMk id="3" creationId="{6BDD2ABA-7A22-172D-2BA8-1E15FFC53405}"/>
          </ac:picMkLst>
        </pc:picChg>
      </pc:sldChg>
      <pc:sldChg chg="addSp delSp modSp new mod chgLayout">
        <pc:chgData name="shubhgajera18@gmail.com" userId="802ff12a0441e433" providerId="LiveId" clId="{68027B9B-A5DE-451B-AAE4-F2B1378162CD}" dt="2022-11-09T04:40:16.304" v="1271" actId="14100"/>
        <pc:sldMkLst>
          <pc:docMk/>
          <pc:sldMk cId="1936195965" sldId="332"/>
        </pc:sldMkLst>
        <pc:picChg chg="add del mod">
          <ac:chgData name="shubhgajera18@gmail.com" userId="802ff12a0441e433" providerId="LiveId" clId="{68027B9B-A5DE-451B-AAE4-F2B1378162CD}" dt="2022-11-09T04:39:54.766" v="1268" actId="478"/>
          <ac:picMkLst>
            <pc:docMk/>
            <pc:sldMk cId="1936195965" sldId="332"/>
            <ac:picMk id="3" creationId="{B63C47FF-0590-A62A-58CA-315691A58E6C}"/>
          </ac:picMkLst>
        </pc:picChg>
        <pc:picChg chg="add mod">
          <ac:chgData name="shubhgajera18@gmail.com" userId="802ff12a0441e433" providerId="LiveId" clId="{68027B9B-A5DE-451B-AAE4-F2B1378162CD}" dt="2022-11-09T04:40:16.304" v="1271" actId="14100"/>
          <ac:picMkLst>
            <pc:docMk/>
            <pc:sldMk cId="1936195965" sldId="332"/>
            <ac:picMk id="5" creationId="{F25BD150-0EFF-7566-4D01-8CCB1A3ACD1D}"/>
          </ac:picMkLst>
        </pc:picChg>
      </pc:sldChg>
      <pc:sldMasterChg chg="modSldLayout">
        <pc:chgData name="shubhgajera18@gmail.com" userId="802ff12a0441e433" providerId="LiveId" clId="{68027B9B-A5DE-451B-AAE4-F2B1378162CD}" dt="2022-10-13T04:08:17.520" v="1013"/>
        <pc:sldMasterMkLst>
          <pc:docMk/>
          <pc:sldMasterMk cId="0" sldId="2147483648"/>
        </pc:sldMasterMkLst>
        <pc:sldLayoutChg chg="setBg">
          <pc:chgData name="shubhgajera18@gmail.com" userId="802ff12a0441e433" providerId="LiveId" clId="{68027B9B-A5DE-451B-AAE4-F2B1378162CD}" dt="2022-10-13T04:08:17.520" v="1013"/>
          <pc:sldLayoutMkLst>
            <pc:docMk/>
            <pc:sldMasterMk cId="0" sldId="2147483648"/>
            <pc:sldLayoutMk cId="0" sldId="214748366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g object 16"/>
          <p:cNvSpPr/>
          <p:nvPr/>
        </p:nvSpPr>
        <p:spPr>
          <a:xfrm>
            <a:off x="0" y="0"/>
            <a:ext cx="12601575" cy="7200900"/>
          </a:xfrm>
          <a:custGeom>
            <a:avLst/>
            <a:gdLst/>
            <a:ahLst/>
            <a:cxnLst/>
            <a:rect l="l" t="t" r="r" b="b"/>
            <a:pathLst>
              <a:path w="12601575" h="7200900">
                <a:moveTo>
                  <a:pt x="12601575" y="0"/>
                </a:moveTo>
                <a:lnTo>
                  <a:pt x="0" y="0"/>
                </a:lnTo>
                <a:lnTo>
                  <a:pt x="0" y="7200900"/>
                </a:lnTo>
                <a:lnTo>
                  <a:pt x="12601575" y="7200900"/>
                </a:lnTo>
                <a:lnTo>
                  <a:pt x="12601575" y="0"/>
                </a:lnTo>
                <a:close/>
              </a:path>
            </a:pathLst>
          </a:custGeom>
          <a:solidFill>
            <a:srgbClr val="75C4C0"/>
          </a:solidFill>
        </p:spPr>
        <p:txBody>
          <a:bodyPr wrap="square" lIns="0" tIns="0" rIns="0" bIns="0" rtlCol="0"/>
          <a:lstStyle/>
          <a:p>
            <a:endParaRPr/>
          </a:p>
        </p:txBody>
      </p:sp>
      <p:sp>
        <p:nvSpPr>
          <p:cNvPr id="17" name="bg object 17"/>
          <p:cNvSpPr/>
          <p:nvPr/>
        </p:nvSpPr>
        <p:spPr>
          <a:xfrm>
            <a:off x="975715" y="559689"/>
            <a:ext cx="10650220" cy="6082030"/>
          </a:xfrm>
          <a:custGeom>
            <a:avLst/>
            <a:gdLst/>
            <a:ahLst/>
            <a:cxnLst/>
            <a:rect l="l" t="t" r="r" b="b"/>
            <a:pathLst>
              <a:path w="10650220" h="6082030">
                <a:moveTo>
                  <a:pt x="10650118" y="0"/>
                </a:moveTo>
                <a:lnTo>
                  <a:pt x="0" y="0"/>
                </a:lnTo>
                <a:lnTo>
                  <a:pt x="0" y="5067934"/>
                </a:lnTo>
                <a:lnTo>
                  <a:pt x="1103" y="5115651"/>
                </a:lnTo>
                <a:lnTo>
                  <a:pt x="4380" y="5162800"/>
                </a:lnTo>
                <a:lnTo>
                  <a:pt x="9783" y="5209332"/>
                </a:lnTo>
                <a:lnTo>
                  <a:pt x="17262" y="5255199"/>
                </a:lnTo>
                <a:lnTo>
                  <a:pt x="26769" y="5300351"/>
                </a:lnTo>
                <a:lnTo>
                  <a:pt x="38256" y="5344742"/>
                </a:lnTo>
                <a:lnTo>
                  <a:pt x="51673" y="5388321"/>
                </a:lnTo>
                <a:lnTo>
                  <a:pt x="66972" y="5431040"/>
                </a:lnTo>
                <a:lnTo>
                  <a:pt x="84105" y="5472851"/>
                </a:lnTo>
                <a:lnTo>
                  <a:pt x="103022" y="5513704"/>
                </a:lnTo>
                <a:lnTo>
                  <a:pt x="123675" y="5553551"/>
                </a:lnTo>
                <a:lnTo>
                  <a:pt x="146016" y="5592344"/>
                </a:lnTo>
                <a:lnTo>
                  <a:pt x="169995" y="5630034"/>
                </a:lnTo>
                <a:lnTo>
                  <a:pt x="195564" y="5666571"/>
                </a:lnTo>
                <a:lnTo>
                  <a:pt x="222675" y="5701908"/>
                </a:lnTo>
                <a:lnTo>
                  <a:pt x="251278" y="5735996"/>
                </a:lnTo>
                <a:lnTo>
                  <a:pt x="281325" y="5768785"/>
                </a:lnTo>
                <a:lnTo>
                  <a:pt x="312767" y="5800228"/>
                </a:lnTo>
                <a:lnTo>
                  <a:pt x="345556" y="5830276"/>
                </a:lnTo>
                <a:lnTo>
                  <a:pt x="379643" y="5858880"/>
                </a:lnTo>
                <a:lnTo>
                  <a:pt x="414980" y="5885991"/>
                </a:lnTo>
                <a:lnTo>
                  <a:pt x="451517" y="5911560"/>
                </a:lnTo>
                <a:lnTo>
                  <a:pt x="489206" y="5935540"/>
                </a:lnTo>
                <a:lnTo>
                  <a:pt x="527998" y="5957881"/>
                </a:lnTo>
                <a:lnTo>
                  <a:pt x="567845" y="5978535"/>
                </a:lnTo>
                <a:lnTo>
                  <a:pt x="608698" y="5997452"/>
                </a:lnTo>
                <a:lnTo>
                  <a:pt x="650508" y="6014585"/>
                </a:lnTo>
                <a:lnTo>
                  <a:pt x="693227" y="6029885"/>
                </a:lnTo>
                <a:lnTo>
                  <a:pt x="736806" y="6043303"/>
                </a:lnTo>
                <a:lnTo>
                  <a:pt x="781196" y="6054789"/>
                </a:lnTo>
                <a:lnTo>
                  <a:pt x="826348" y="6064297"/>
                </a:lnTo>
                <a:lnTo>
                  <a:pt x="872215" y="6071776"/>
                </a:lnTo>
                <a:lnTo>
                  <a:pt x="918747" y="6077179"/>
                </a:lnTo>
                <a:lnTo>
                  <a:pt x="965895" y="6080456"/>
                </a:lnTo>
                <a:lnTo>
                  <a:pt x="1013612" y="6081560"/>
                </a:lnTo>
                <a:lnTo>
                  <a:pt x="10650118" y="6081560"/>
                </a:lnTo>
                <a:lnTo>
                  <a:pt x="10650118" y="0"/>
                </a:lnTo>
                <a:close/>
              </a:path>
            </a:pathLst>
          </a:custGeom>
          <a:solidFill>
            <a:srgbClr val="EDEDED"/>
          </a:solidFill>
        </p:spPr>
        <p:txBody>
          <a:bodyPr wrap="square" lIns="0" tIns="0" rIns="0" bIns="0" rtlCol="0"/>
          <a:lstStyle/>
          <a:p>
            <a:endParaRPr/>
          </a:p>
        </p:txBody>
      </p:sp>
      <p:sp>
        <p:nvSpPr>
          <p:cNvPr id="18" name="bg object 18"/>
          <p:cNvSpPr/>
          <p:nvPr/>
        </p:nvSpPr>
        <p:spPr>
          <a:xfrm>
            <a:off x="8851010" y="543941"/>
            <a:ext cx="2362835" cy="1186180"/>
          </a:xfrm>
          <a:custGeom>
            <a:avLst/>
            <a:gdLst/>
            <a:ahLst/>
            <a:cxnLst/>
            <a:rect l="l" t="t" r="r" b="b"/>
            <a:pathLst>
              <a:path w="2362834" h="1186180">
                <a:moveTo>
                  <a:pt x="588264" y="11175"/>
                </a:moveTo>
                <a:lnTo>
                  <a:pt x="0" y="23749"/>
                </a:lnTo>
                <a:lnTo>
                  <a:pt x="2688" y="71850"/>
                </a:lnTo>
                <a:lnTo>
                  <a:pt x="7244" y="119432"/>
                </a:lnTo>
                <a:lnTo>
                  <a:pt x="13630" y="166459"/>
                </a:lnTo>
                <a:lnTo>
                  <a:pt x="21807" y="212895"/>
                </a:lnTo>
                <a:lnTo>
                  <a:pt x="31740" y="258703"/>
                </a:lnTo>
                <a:lnTo>
                  <a:pt x="43391" y="303848"/>
                </a:lnTo>
                <a:lnTo>
                  <a:pt x="56749" y="348369"/>
                </a:lnTo>
                <a:lnTo>
                  <a:pt x="71699" y="392002"/>
                </a:lnTo>
                <a:lnTo>
                  <a:pt x="88280" y="434939"/>
                </a:lnTo>
                <a:lnTo>
                  <a:pt x="106431" y="477067"/>
                </a:lnTo>
                <a:lnTo>
                  <a:pt x="126114" y="518351"/>
                </a:lnTo>
                <a:lnTo>
                  <a:pt x="147292" y="558755"/>
                </a:lnTo>
                <a:lnTo>
                  <a:pt x="169928" y="598242"/>
                </a:lnTo>
                <a:lnTo>
                  <a:pt x="193983" y="636776"/>
                </a:lnTo>
                <a:lnTo>
                  <a:pt x="219422" y="674321"/>
                </a:lnTo>
                <a:lnTo>
                  <a:pt x="246207" y="710841"/>
                </a:lnTo>
                <a:lnTo>
                  <a:pt x="274300" y="746300"/>
                </a:lnTo>
                <a:lnTo>
                  <a:pt x="303665" y="780661"/>
                </a:lnTo>
                <a:lnTo>
                  <a:pt x="334265" y="813889"/>
                </a:lnTo>
                <a:lnTo>
                  <a:pt x="366061" y="845946"/>
                </a:lnTo>
                <a:lnTo>
                  <a:pt x="399017" y="876799"/>
                </a:lnTo>
                <a:lnTo>
                  <a:pt x="433097" y="906409"/>
                </a:lnTo>
                <a:lnTo>
                  <a:pt x="468261" y="934741"/>
                </a:lnTo>
                <a:lnTo>
                  <a:pt x="504474" y="961758"/>
                </a:lnTo>
                <a:lnTo>
                  <a:pt x="541698" y="987425"/>
                </a:lnTo>
                <a:lnTo>
                  <a:pt x="579896" y="1011706"/>
                </a:lnTo>
                <a:lnTo>
                  <a:pt x="619030" y="1034564"/>
                </a:lnTo>
                <a:lnTo>
                  <a:pt x="659064" y="1055963"/>
                </a:lnTo>
                <a:lnTo>
                  <a:pt x="699960" y="1075867"/>
                </a:lnTo>
                <a:lnTo>
                  <a:pt x="741681" y="1094239"/>
                </a:lnTo>
                <a:lnTo>
                  <a:pt x="784191" y="1111045"/>
                </a:lnTo>
                <a:lnTo>
                  <a:pt x="827450" y="1126247"/>
                </a:lnTo>
                <a:lnTo>
                  <a:pt x="871423" y="1139809"/>
                </a:lnTo>
                <a:lnTo>
                  <a:pt x="916073" y="1151695"/>
                </a:lnTo>
                <a:lnTo>
                  <a:pt x="961361" y="1161870"/>
                </a:lnTo>
                <a:lnTo>
                  <a:pt x="1007251" y="1170296"/>
                </a:lnTo>
                <a:lnTo>
                  <a:pt x="1053706" y="1176939"/>
                </a:lnTo>
                <a:lnTo>
                  <a:pt x="1100688" y="1181760"/>
                </a:lnTo>
                <a:lnTo>
                  <a:pt x="1148160" y="1184726"/>
                </a:lnTo>
                <a:lnTo>
                  <a:pt x="1196086" y="1185798"/>
                </a:lnTo>
                <a:lnTo>
                  <a:pt x="1244784" y="1184931"/>
                </a:lnTo>
                <a:lnTo>
                  <a:pt x="1292956" y="1182107"/>
                </a:lnTo>
                <a:lnTo>
                  <a:pt x="1340565" y="1177364"/>
                </a:lnTo>
                <a:lnTo>
                  <a:pt x="1387572" y="1170740"/>
                </a:lnTo>
                <a:lnTo>
                  <a:pt x="1433941" y="1162274"/>
                </a:lnTo>
                <a:lnTo>
                  <a:pt x="1479633" y="1152004"/>
                </a:lnTo>
                <a:lnTo>
                  <a:pt x="1524611" y="1139967"/>
                </a:lnTo>
                <a:lnTo>
                  <a:pt x="1568839" y="1126202"/>
                </a:lnTo>
                <a:lnTo>
                  <a:pt x="1612277" y="1110747"/>
                </a:lnTo>
                <a:lnTo>
                  <a:pt x="1654889" y="1093640"/>
                </a:lnTo>
                <a:lnTo>
                  <a:pt x="1696637" y="1074920"/>
                </a:lnTo>
                <a:lnTo>
                  <a:pt x="1737483" y="1054623"/>
                </a:lnTo>
                <a:lnTo>
                  <a:pt x="1777391" y="1032789"/>
                </a:lnTo>
                <a:lnTo>
                  <a:pt x="1816322" y="1009456"/>
                </a:lnTo>
                <a:lnTo>
                  <a:pt x="1854239" y="984662"/>
                </a:lnTo>
                <a:lnTo>
                  <a:pt x="1891105" y="958444"/>
                </a:lnTo>
                <a:lnTo>
                  <a:pt x="1926881" y="930841"/>
                </a:lnTo>
                <a:lnTo>
                  <a:pt x="1961531" y="901892"/>
                </a:lnTo>
                <a:lnTo>
                  <a:pt x="1995017" y="871634"/>
                </a:lnTo>
                <a:lnTo>
                  <a:pt x="2027300" y="840104"/>
                </a:lnTo>
                <a:lnTo>
                  <a:pt x="2058345" y="807343"/>
                </a:lnTo>
                <a:lnTo>
                  <a:pt x="2088113" y="773387"/>
                </a:lnTo>
                <a:lnTo>
                  <a:pt x="2116567" y="738275"/>
                </a:lnTo>
                <a:lnTo>
                  <a:pt x="2143669" y="702044"/>
                </a:lnTo>
                <a:lnTo>
                  <a:pt x="2169382" y="664734"/>
                </a:lnTo>
                <a:lnTo>
                  <a:pt x="2193668" y="626382"/>
                </a:lnTo>
                <a:lnTo>
                  <a:pt x="2210395" y="597534"/>
                </a:lnTo>
                <a:lnTo>
                  <a:pt x="1211326" y="597534"/>
                </a:lnTo>
                <a:lnTo>
                  <a:pt x="1164905" y="596704"/>
                </a:lnTo>
                <a:lnTo>
                  <a:pt x="1119282" y="592341"/>
                </a:lnTo>
                <a:lnTo>
                  <a:pt x="1074595" y="584575"/>
                </a:lnTo>
                <a:lnTo>
                  <a:pt x="1030982" y="573536"/>
                </a:lnTo>
                <a:lnTo>
                  <a:pt x="988582" y="559354"/>
                </a:lnTo>
                <a:lnTo>
                  <a:pt x="947533" y="542160"/>
                </a:lnTo>
                <a:lnTo>
                  <a:pt x="907974" y="522082"/>
                </a:lnTo>
                <a:lnTo>
                  <a:pt x="870045" y="499253"/>
                </a:lnTo>
                <a:lnTo>
                  <a:pt x="833882" y="473801"/>
                </a:lnTo>
                <a:lnTo>
                  <a:pt x="799626" y="445856"/>
                </a:lnTo>
                <a:lnTo>
                  <a:pt x="767415" y="415549"/>
                </a:lnTo>
                <a:lnTo>
                  <a:pt x="737387" y="383010"/>
                </a:lnTo>
                <a:lnTo>
                  <a:pt x="709628" y="348293"/>
                </a:lnTo>
                <a:lnTo>
                  <a:pt x="684435" y="311756"/>
                </a:lnTo>
                <a:lnTo>
                  <a:pt x="661789" y="273301"/>
                </a:lnTo>
                <a:lnTo>
                  <a:pt x="641881" y="233134"/>
                </a:lnTo>
                <a:lnTo>
                  <a:pt x="624850" y="191386"/>
                </a:lnTo>
                <a:lnTo>
                  <a:pt x="610834" y="148186"/>
                </a:lnTo>
                <a:lnTo>
                  <a:pt x="599972" y="103664"/>
                </a:lnTo>
                <a:lnTo>
                  <a:pt x="592402" y="57950"/>
                </a:lnTo>
                <a:lnTo>
                  <a:pt x="588264" y="11175"/>
                </a:lnTo>
                <a:close/>
              </a:path>
              <a:path w="2362834" h="1186180">
                <a:moveTo>
                  <a:pt x="1774444" y="0"/>
                </a:moveTo>
                <a:lnTo>
                  <a:pt x="1773858" y="48330"/>
                </a:lnTo>
                <a:lnTo>
                  <a:pt x="1769529" y="95611"/>
                </a:lnTo>
                <a:lnTo>
                  <a:pt x="1761596" y="141693"/>
                </a:lnTo>
                <a:lnTo>
                  <a:pt x="1750200" y="186428"/>
                </a:lnTo>
                <a:lnTo>
                  <a:pt x="1735480" y="229667"/>
                </a:lnTo>
                <a:lnTo>
                  <a:pt x="1717578" y="271261"/>
                </a:lnTo>
                <a:lnTo>
                  <a:pt x="1696633" y="311061"/>
                </a:lnTo>
                <a:lnTo>
                  <a:pt x="1672787" y="348918"/>
                </a:lnTo>
                <a:lnTo>
                  <a:pt x="1646178" y="384684"/>
                </a:lnTo>
                <a:lnTo>
                  <a:pt x="1616948" y="418210"/>
                </a:lnTo>
                <a:lnTo>
                  <a:pt x="1585236" y="449348"/>
                </a:lnTo>
                <a:lnTo>
                  <a:pt x="1551184" y="477947"/>
                </a:lnTo>
                <a:lnTo>
                  <a:pt x="1514930" y="503860"/>
                </a:lnTo>
                <a:lnTo>
                  <a:pt x="1476617" y="526938"/>
                </a:lnTo>
                <a:lnTo>
                  <a:pt x="1436383" y="547032"/>
                </a:lnTo>
                <a:lnTo>
                  <a:pt x="1394370" y="563993"/>
                </a:lnTo>
                <a:lnTo>
                  <a:pt x="1350717" y="577673"/>
                </a:lnTo>
                <a:lnTo>
                  <a:pt x="1305565" y="587922"/>
                </a:lnTo>
                <a:lnTo>
                  <a:pt x="1259055" y="594592"/>
                </a:lnTo>
                <a:lnTo>
                  <a:pt x="1211326" y="597534"/>
                </a:lnTo>
                <a:lnTo>
                  <a:pt x="2210395" y="597534"/>
                </a:lnTo>
                <a:lnTo>
                  <a:pt x="2237809" y="546704"/>
                </a:lnTo>
                <a:lnTo>
                  <a:pt x="2257589" y="505454"/>
                </a:lnTo>
                <a:lnTo>
                  <a:pt x="2275792" y="463315"/>
                </a:lnTo>
                <a:lnTo>
                  <a:pt x="2292381" y="420325"/>
                </a:lnTo>
                <a:lnTo>
                  <a:pt x="2307317" y="376522"/>
                </a:lnTo>
                <a:lnTo>
                  <a:pt x="2320564" y="331944"/>
                </a:lnTo>
                <a:lnTo>
                  <a:pt x="2332084" y="286628"/>
                </a:lnTo>
                <a:lnTo>
                  <a:pt x="2341840" y="240614"/>
                </a:lnTo>
                <a:lnTo>
                  <a:pt x="2349793" y="193940"/>
                </a:lnTo>
                <a:lnTo>
                  <a:pt x="2355907" y="146642"/>
                </a:lnTo>
                <a:lnTo>
                  <a:pt x="2360143" y="98761"/>
                </a:lnTo>
                <a:lnTo>
                  <a:pt x="2362465" y="50333"/>
                </a:lnTo>
                <a:lnTo>
                  <a:pt x="2362835" y="1397"/>
                </a:lnTo>
                <a:lnTo>
                  <a:pt x="1774444" y="0"/>
                </a:lnTo>
                <a:close/>
              </a:path>
            </a:pathLst>
          </a:custGeom>
          <a:solidFill>
            <a:srgbClr val="BCC1C5"/>
          </a:solidFill>
        </p:spPr>
        <p:txBody>
          <a:bodyPr wrap="square" lIns="0" tIns="0" rIns="0" bIns="0" rtlCol="0"/>
          <a:lstStyle/>
          <a:p>
            <a:endParaRPr/>
          </a:p>
        </p:txBody>
      </p:sp>
      <p:sp>
        <p:nvSpPr>
          <p:cNvPr id="19" name="bg object 19"/>
          <p:cNvSpPr/>
          <p:nvPr/>
        </p:nvSpPr>
        <p:spPr>
          <a:xfrm>
            <a:off x="0" y="5549305"/>
            <a:ext cx="1654810" cy="1651635"/>
          </a:xfrm>
          <a:custGeom>
            <a:avLst/>
            <a:gdLst/>
            <a:ahLst/>
            <a:cxnLst/>
            <a:rect l="l" t="t" r="r" b="b"/>
            <a:pathLst>
              <a:path w="1654810" h="1651634">
                <a:moveTo>
                  <a:pt x="0" y="0"/>
                </a:moveTo>
                <a:lnTo>
                  <a:pt x="0" y="251545"/>
                </a:lnTo>
                <a:lnTo>
                  <a:pt x="4506" y="251742"/>
                </a:lnTo>
                <a:lnTo>
                  <a:pt x="52103" y="255379"/>
                </a:lnTo>
                <a:lnTo>
                  <a:pt x="99287" y="260529"/>
                </a:lnTo>
                <a:lnTo>
                  <a:pt x="146032" y="267167"/>
                </a:lnTo>
                <a:lnTo>
                  <a:pt x="192316" y="275270"/>
                </a:lnTo>
                <a:lnTo>
                  <a:pt x="238115" y="284814"/>
                </a:lnTo>
                <a:lnTo>
                  <a:pt x="283403" y="295776"/>
                </a:lnTo>
                <a:lnTo>
                  <a:pt x="328157" y="308131"/>
                </a:lnTo>
                <a:lnTo>
                  <a:pt x="372353" y="321857"/>
                </a:lnTo>
                <a:lnTo>
                  <a:pt x="415967" y="336928"/>
                </a:lnTo>
                <a:lnTo>
                  <a:pt x="458975" y="353323"/>
                </a:lnTo>
                <a:lnTo>
                  <a:pt x="501352" y="371016"/>
                </a:lnTo>
                <a:lnTo>
                  <a:pt x="543075" y="389985"/>
                </a:lnTo>
                <a:lnTo>
                  <a:pt x="584119" y="410205"/>
                </a:lnTo>
                <a:lnTo>
                  <a:pt x="624461" y="431654"/>
                </a:lnTo>
                <a:lnTo>
                  <a:pt x="664076" y="454306"/>
                </a:lnTo>
                <a:lnTo>
                  <a:pt x="702939" y="478139"/>
                </a:lnTo>
                <a:lnTo>
                  <a:pt x="741029" y="503129"/>
                </a:lnTo>
                <a:lnTo>
                  <a:pt x="778318" y="529252"/>
                </a:lnTo>
                <a:lnTo>
                  <a:pt x="814785" y="556484"/>
                </a:lnTo>
                <a:lnTo>
                  <a:pt x="850405" y="584802"/>
                </a:lnTo>
                <a:lnTo>
                  <a:pt x="885153" y="614182"/>
                </a:lnTo>
                <a:lnTo>
                  <a:pt x="919006" y="644601"/>
                </a:lnTo>
                <a:lnTo>
                  <a:pt x="951940" y="676034"/>
                </a:lnTo>
                <a:lnTo>
                  <a:pt x="983930" y="708458"/>
                </a:lnTo>
                <a:lnTo>
                  <a:pt x="1014952" y="741850"/>
                </a:lnTo>
                <a:lnTo>
                  <a:pt x="1044982" y="776185"/>
                </a:lnTo>
                <a:lnTo>
                  <a:pt x="1073997" y="811439"/>
                </a:lnTo>
                <a:lnTo>
                  <a:pt x="1101972" y="847590"/>
                </a:lnTo>
                <a:lnTo>
                  <a:pt x="1128882" y="884614"/>
                </a:lnTo>
                <a:lnTo>
                  <a:pt x="1154705" y="922486"/>
                </a:lnTo>
                <a:lnTo>
                  <a:pt x="1179415" y="961184"/>
                </a:lnTo>
                <a:lnTo>
                  <a:pt x="1202989" y="1000683"/>
                </a:lnTo>
                <a:lnTo>
                  <a:pt x="1225402" y="1040959"/>
                </a:lnTo>
                <a:lnTo>
                  <a:pt x="1246631" y="1081990"/>
                </a:lnTo>
                <a:lnTo>
                  <a:pt x="1266652" y="1123751"/>
                </a:lnTo>
                <a:lnTo>
                  <a:pt x="1285439" y="1166219"/>
                </a:lnTo>
                <a:lnTo>
                  <a:pt x="1302970" y="1209369"/>
                </a:lnTo>
                <a:lnTo>
                  <a:pt x="1319221" y="1253179"/>
                </a:lnTo>
                <a:lnTo>
                  <a:pt x="1334166" y="1297624"/>
                </a:lnTo>
                <a:lnTo>
                  <a:pt x="1347782" y="1342682"/>
                </a:lnTo>
                <a:lnTo>
                  <a:pt x="1360045" y="1388327"/>
                </a:lnTo>
                <a:lnTo>
                  <a:pt x="1370931" y="1434537"/>
                </a:lnTo>
                <a:lnTo>
                  <a:pt x="1380415" y="1481288"/>
                </a:lnTo>
                <a:lnTo>
                  <a:pt x="1388474" y="1528555"/>
                </a:lnTo>
                <a:lnTo>
                  <a:pt x="1395083" y="1576317"/>
                </a:lnTo>
                <a:lnTo>
                  <a:pt x="1400219" y="1624547"/>
                </a:lnTo>
                <a:lnTo>
                  <a:pt x="1402241" y="1651591"/>
                </a:lnTo>
                <a:lnTo>
                  <a:pt x="1654188" y="1651591"/>
                </a:lnTo>
                <a:lnTo>
                  <a:pt x="1651313" y="1611478"/>
                </a:lnTo>
                <a:lnTo>
                  <a:pt x="1646525" y="1563074"/>
                </a:lnTo>
                <a:lnTo>
                  <a:pt x="1640461" y="1515068"/>
                </a:lnTo>
                <a:lnTo>
                  <a:pt x="1633140" y="1467478"/>
                </a:lnTo>
                <a:lnTo>
                  <a:pt x="1624580" y="1420321"/>
                </a:lnTo>
                <a:lnTo>
                  <a:pt x="1614798" y="1373615"/>
                </a:lnTo>
                <a:lnTo>
                  <a:pt x="1603812" y="1327378"/>
                </a:lnTo>
                <a:lnTo>
                  <a:pt x="1591641" y="1281625"/>
                </a:lnTo>
                <a:lnTo>
                  <a:pt x="1578301" y="1236376"/>
                </a:lnTo>
                <a:lnTo>
                  <a:pt x="1563811" y="1191648"/>
                </a:lnTo>
                <a:lnTo>
                  <a:pt x="1548188" y="1147457"/>
                </a:lnTo>
                <a:lnTo>
                  <a:pt x="1531450" y="1103822"/>
                </a:lnTo>
                <a:lnTo>
                  <a:pt x="1513614" y="1060759"/>
                </a:lnTo>
                <a:lnTo>
                  <a:pt x="1494700" y="1018287"/>
                </a:lnTo>
                <a:lnTo>
                  <a:pt x="1474724" y="976422"/>
                </a:lnTo>
                <a:lnTo>
                  <a:pt x="1453704" y="935183"/>
                </a:lnTo>
                <a:lnTo>
                  <a:pt x="1431657" y="894586"/>
                </a:lnTo>
                <a:lnTo>
                  <a:pt x="1408603" y="854649"/>
                </a:lnTo>
                <a:lnTo>
                  <a:pt x="1384558" y="815390"/>
                </a:lnTo>
                <a:lnTo>
                  <a:pt x="1359540" y="776825"/>
                </a:lnTo>
                <a:lnTo>
                  <a:pt x="1333568" y="738973"/>
                </a:lnTo>
                <a:lnTo>
                  <a:pt x="1306658" y="701851"/>
                </a:lnTo>
                <a:lnTo>
                  <a:pt x="1278828" y="665476"/>
                </a:lnTo>
                <a:lnTo>
                  <a:pt x="1250097" y="629865"/>
                </a:lnTo>
                <a:lnTo>
                  <a:pt x="1220482" y="595037"/>
                </a:lnTo>
                <a:lnTo>
                  <a:pt x="1190001" y="561008"/>
                </a:lnTo>
                <a:lnTo>
                  <a:pt x="1158672" y="527796"/>
                </a:lnTo>
                <a:lnTo>
                  <a:pt x="1126512" y="495418"/>
                </a:lnTo>
                <a:lnTo>
                  <a:pt x="1093539" y="463893"/>
                </a:lnTo>
                <a:lnTo>
                  <a:pt x="1059771" y="433237"/>
                </a:lnTo>
                <a:lnTo>
                  <a:pt x="1025226" y="403467"/>
                </a:lnTo>
                <a:lnTo>
                  <a:pt x="989922" y="374602"/>
                </a:lnTo>
                <a:lnTo>
                  <a:pt x="953875" y="346658"/>
                </a:lnTo>
                <a:lnTo>
                  <a:pt x="917105" y="319653"/>
                </a:lnTo>
                <a:lnTo>
                  <a:pt x="879629" y="293605"/>
                </a:lnTo>
                <a:lnTo>
                  <a:pt x="841464" y="268531"/>
                </a:lnTo>
                <a:lnTo>
                  <a:pt x="802628" y="244448"/>
                </a:lnTo>
                <a:lnTo>
                  <a:pt x="763140" y="221374"/>
                </a:lnTo>
                <a:lnTo>
                  <a:pt x="723017" y="199326"/>
                </a:lnTo>
                <a:lnTo>
                  <a:pt x="682276" y="178322"/>
                </a:lnTo>
                <a:lnTo>
                  <a:pt x="640936" y="158379"/>
                </a:lnTo>
                <a:lnTo>
                  <a:pt x="599014" y="139515"/>
                </a:lnTo>
                <a:lnTo>
                  <a:pt x="556528" y="121747"/>
                </a:lnTo>
                <a:lnTo>
                  <a:pt x="513496" y="105092"/>
                </a:lnTo>
                <a:lnTo>
                  <a:pt x="469935" y="89568"/>
                </a:lnTo>
                <a:lnTo>
                  <a:pt x="425864" y="75193"/>
                </a:lnTo>
                <a:lnTo>
                  <a:pt x="381299" y="61983"/>
                </a:lnTo>
                <a:lnTo>
                  <a:pt x="336260" y="49957"/>
                </a:lnTo>
                <a:lnTo>
                  <a:pt x="290763" y="39131"/>
                </a:lnTo>
                <a:lnTo>
                  <a:pt x="244827" y="29523"/>
                </a:lnTo>
                <a:lnTo>
                  <a:pt x="198469" y="21151"/>
                </a:lnTo>
                <a:lnTo>
                  <a:pt x="151707" y="14032"/>
                </a:lnTo>
                <a:lnTo>
                  <a:pt x="104559" y="8184"/>
                </a:lnTo>
                <a:lnTo>
                  <a:pt x="57042" y="3623"/>
                </a:lnTo>
                <a:lnTo>
                  <a:pt x="9174" y="367"/>
                </a:lnTo>
                <a:lnTo>
                  <a:pt x="0" y="0"/>
                </a:lnTo>
                <a:close/>
              </a:path>
            </a:pathLst>
          </a:custGeom>
          <a:solidFill>
            <a:srgbClr val="FFC700"/>
          </a:solidFill>
        </p:spPr>
        <p:txBody>
          <a:bodyPr wrap="square" lIns="0" tIns="0" rIns="0" bIns="0" rtlCol="0"/>
          <a:lstStyle/>
          <a:p>
            <a:endParaRPr/>
          </a:p>
        </p:txBody>
      </p:sp>
      <p:sp>
        <p:nvSpPr>
          <p:cNvPr id="2" name="Holder 2"/>
          <p:cNvSpPr>
            <a:spLocks noGrp="1"/>
          </p:cNvSpPr>
          <p:nvPr>
            <p:ph type="ctrTitle"/>
          </p:nvPr>
        </p:nvSpPr>
        <p:spPr>
          <a:xfrm>
            <a:off x="2776220" y="1997201"/>
            <a:ext cx="6746875" cy="2465070"/>
          </a:xfrm>
          <a:prstGeom prst="rect">
            <a:avLst/>
          </a:prstGeom>
        </p:spPr>
        <p:txBody>
          <a:bodyPr wrap="square" lIns="0" tIns="0" rIns="0" bIns="0">
            <a:spAutoFit/>
          </a:bodyPr>
          <a:lstStyle>
            <a:lvl1pPr>
              <a:defRPr sz="8000" b="1" i="0">
                <a:solidFill>
                  <a:srgbClr val="27306E"/>
                </a:solidFill>
                <a:latin typeface="Arial"/>
                <a:cs typeface="Arial"/>
              </a:defRPr>
            </a:lvl1pPr>
          </a:lstStyle>
          <a:p>
            <a:endParaRPr/>
          </a:p>
        </p:txBody>
      </p:sp>
      <p:sp>
        <p:nvSpPr>
          <p:cNvPr id="3" name="Holder 3"/>
          <p:cNvSpPr>
            <a:spLocks noGrp="1"/>
          </p:cNvSpPr>
          <p:nvPr>
            <p:ph type="subTitle" idx="4"/>
          </p:nvPr>
        </p:nvSpPr>
        <p:spPr>
          <a:xfrm>
            <a:off x="1890712" y="4032504"/>
            <a:ext cx="8823325" cy="18002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tx1"/>
                </a:solidFill>
                <a:latin typeface="Arial"/>
                <a:cs typeface="Arial"/>
              </a:defRPr>
            </a:lvl1pPr>
          </a:lstStyle>
          <a:p>
            <a:pPr marL="12700">
              <a:lnSpc>
                <a:spcPts val="2090"/>
              </a:lnSpc>
            </a:pPr>
            <a:r>
              <a:rPr spc="-10" dirty="0">
                <a:solidFill>
                  <a:srgbClr val="0D0D0D"/>
                </a:solidFill>
              </a:rPr>
              <a:t>SLICA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6" name="Holder 6"/>
          <p:cNvSpPr>
            <a:spLocks noGrp="1"/>
          </p:cNvSpPr>
          <p:nvPr>
            <p:ph type="sldNum" sz="quarter" idx="7"/>
          </p:nvPr>
        </p:nvSpPr>
        <p:spPr/>
        <p:txBody>
          <a:bodyPr lIns="0" tIns="0" rIns="0" bIns="0"/>
          <a:lstStyle>
            <a:lvl1pPr>
              <a:defRPr sz="1800" b="1" i="0">
                <a:solidFill>
                  <a:schemeClr val="tx1"/>
                </a:solidFill>
                <a:latin typeface="Arial"/>
                <a:cs typeface="Arial"/>
              </a:defRPr>
            </a:lvl1pPr>
          </a:lstStyle>
          <a:p>
            <a:pPr marL="102870">
              <a:lnSpc>
                <a:spcPts val="2090"/>
              </a:lnSpc>
            </a:pPr>
            <a:fld id="{81D60167-4931-47E6-BA6A-407CBD079E47}" type="slidenum">
              <a:rPr dirty="0"/>
              <a:pPr marL="102870">
                <a:lnSpc>
                  <a:spcPts val="209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tx1"/>
                </a:solidFill>
                <a:latin typeface="Arial"/>
                <a:cs typeface="Arial"/>
              </a:defRPr>
            </a:lvl1pPr>
          </a:lstStyle>
          <a:p>
            <a:pPr marL="12700">
              <a:lnSpc>
                <a:spcPts val="2090"/>
              </a:lnSpc>
            </a:pPr>
            <a:r>
              <a:rPr spc="-10" dirty="0">
                <a:solidFill>
                  <a:srgbClr val="0D0D0D"/>
                </a:solidFill>
              </a:rPr>
              <a:t>SLICA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6" name="Holder 6"/>
          <p:cNvSpPr>
            <a:spLocks noGrp="1"/>
          </p:cNvSpPr>
          <p:nvPr>
            <p:ph type="sldNum" sz="quarter" idx="7"/>
          </p:nvPr>
        </p:nvSpPr>
        <p:spPr/>
        <p:txBody>
          <a:bodyPr lIns="0" tIns="0" rIns="0" bIns="0"/>
          <a:lstStyle>
            <a:lvl1pPr>
              <a:defRPr sz="1800" b="1" i="0">
                <a:solidFill>
                  <a:schemeClr val="tx1"/>
                </a:solidFill>
                <a:latin typeface="Arial"/>
                <a:cs typeface="Arial"/>
              </a:defRPr>
            </a:lvl1pPr>
          </a:lstStyle>
          <a:p>
            <a:pPr marL="102870">
              <a:lnSpc>
                <a:spcPts val="2090"/>
              </a:lnSpc>
            </a:pPr>
            <a:fld id="{81D60167-4931-47E6-BA6A-407CBD079E47}" type="slidenum">
              <a:rPr dirty="0"/>
              <a:pPr marL="102870">
                <a:lnSpc>
                  <a:spcPts val="209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1121765" y="1666494"/>
            <a:ext cx="4177029" cy="459676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sz="half" idx="3"/>
          </p:nvPr>
        </p:nvSpPr>
        <p:spPr>
          <a:xfrm>
            <a:off x="6491446" y="1656207"/>
            <a:ext cx="5483066" cy="475259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chemeClr val="tx1"/>
                </a:solidFill>
                <a:latin typeface="Arial"/>
                <a:cs typeface="Arial"/>
              </a:defRPr>
            </a:lvl1pPr>
          </a:lstStyle>
          <a:p>
            <a:pPr marL="12700">
              <a:lnSpc>
                <a:spcPts val="2090"/>
              </a:lnSpc>
            </a:pPr>
            <a:r>
              <a:rPr spc="-10" dirty="0">
                <a:solidFill>
                  <a:srgbClr val="0D0D0D"/>
                </a:solidFill>
              </a:rPr>
              <a:t>SLICA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7" name="Holder 7"/>
          <p:cNvSpPr>
            <a:spLocks noGrp="1"/>
          </p:cNvSpPr>
          <p:nvPr>
            <p:ph type="sldNum" sz="quarter" idx="7"/>
          </p:nvPr>
        </p:nvSpPr>
        <p:spPr/>
        <p:txBody>
          <a:bodyPr lIns="0" tIns="0" rIns="0" bIns="0"/>
          <a:lstStyle>
            <a:lvl1pPr>
              <a:defRPr sz="1800" b="1" i="0">
                <a:solidFill>
                  <a:schemeClr val="tx1"/>
                </a:solidFill>
                <a:latin typeface="Arial"/>
                <a:cs typeface="Arial"/>
              </a:defRPr>
            </a:lvl1pPr>
          </a:lstStyle>
          <a:p>
            <a:pPr marL="102870">
              <a:lnSpc>
                <a:spcPts val="2090"/>
              </a:lnSpc>
            </a:pPr>
            <a:fld id="{81D60167-4931-47E6-BA6A-407CBD079E47}" type="slidenum">
              <a:rPr dirty="0"/>
              <a:pPr marL="102870">
                <a:lnSpc>
                  <a:spcPts val="209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800" b="1" i="0">
                <a:solidFill>
                  <a:schemeClr val="tx1"/>
                </a:solidFill>
                <a:latin typeface="Arial"/>
                <a:cs typeface="Arial"/>
              </a:defRPr>
            </a:lvl1pPr>
          </a:lstStyle>
          <a:p>
            <a:pPr marL="12700">
              <a:lnSpc>
                <a:spcPts val="2090"/>
              </a:lnSpc>
            </a:pPr>
            <a:r>
              <a:rPr spc="-10" dirty="0">
                <a:solidFill>
                  <a:srgbClr val="0D0D0D"/>
                </a:solidFill>
              </a:rPr>
              <a:t>SLICA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5" name="Holder 5"/>
          <p:cNvSpPr>
            <a:spLocks noGrp="1"/>
          </p:cNvSpPr>
          <p:nvPr>
            <p:ph type="sldNum" sz="quarter" idx="7"/>
          </p:nvPr>
        </p:nvSpPr>
        <p:spPr/>
        <p:txBody>
          <a:bodyPr lIns="0" tIns="0" rIns="0" bIns="0"/>
          <a:lstStyle>
            <a:lvl1pPr>
              <a:defRPr sz="1800" b="1" i="0">
                <a:solidFill>
                  <a:schemeClr val="tx1"/>
                </a:solidFill>
                <a:latin typeface="Arial"/>
                <a:cs typeface="Arial"/>
              </a:defRPr>
            </a:lvl1pPr>
          </a:lstStyle>
          <a:p>
            <a:pPr marL="102870">
              <a:lnSpc>
                <a:spcPts val="2090"/>
              </a:lnSpc>
            </a:pPr>
            <a:fld id="{81D60167-4931-47E6-BA6A-407CBD079E47}" type="slidenum">
              <a:rPr dirty="0"/>
              <a:pPr marL="102870">
                <a:lnSpc>
                  <a:spcPts val="209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1" i="0">
                <a:solidFill>
                  <a:schemeClr val="tx1"/>
                </a:solidFill>
                <a:latin typeface="Arial"/>
                <a:cs typeface="Arial"/>
              </a:defRPr>
            </a:lvl1pPr>
          </a:lstStyle>
          <a:p>
            <a:pPr marL="12700">
              <a:lnSpc>
                <a:spcPts val="2090"/>
              </a:lnSpc>
            </a:pPr>
            <a:r>
              <a:rPr spc="-10" dirty="0">
                <a:solidFill>
                  <a:srgbClr val="0D0D0D"/>
                </a:solidFill>
              </a:rPr>
              <a:t>SLICA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4" name="Holder 4"/>
          <p:cNvSpPr>
            <a:spLocks noGrp="1"/>
          </p:cNvSpPr>
          <p:nvPr>
            <p:ph type="sldNum" sz="quarter" idx="7"/>
          </p:nvPr>
        </p:nvSpPr>
        <p:spPr/>
        <p:txBody>
          <a:bodyPr lIns="0" tIns="0" rIns="0" bIns="0"/>
          <a:lstStyle>
            <a:lvl1pPr>
              <a:defRPr sz="1800" b="1" i="0">
                <a:solidFill>
                  <a:schemeClr val="tx1"/>
                </a:solidFill>
                <a:latin typeface="Arial"/>
                <a:cs typeface="Arial"/>
              </a:defRPr>
            </a:lvl1pPr>
          </a:lstStyle>
          <a:p>
            <a:pPr marL="102870">
              <a:lnSpc>
                <a:spcPts val="2090"/>
              </a:lnSpc>
            </a:pPr>
            <a:fld id="{81D60167-4931-47E6-BA6A-407CBD079E47}" type="slidenum">
              <a:rPr dirty="0"/>
              <a:pPr marL="102870">
                <a:lnSpc>
                  <a:spcPts val="209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809911" y="0"/>
            <a:ext cx="1792605" cy="1992630"/>
          </a:xfrm>
          <a:custGeom>
            <a:avLst/>
            <a:gdLst/>
            <a:ahLst/>
            <a:cxnLst/>
            <a:rect l="l" t="t" r="r" b="b"/>
            <a:pathLst>
              <a:path w="1792604" h="1992630">
                <a:moveTo>
                  <a:pt x="270590" y="0"/>
                </a:moveTo>
                <a:lnTo>
                  <a:pt x="18564" y="0"/>
                </a:lnTo>
                <a:lnTo>
                  <a:pt x="12031" y="49449"/>
                </a:lnTo>
                <a:lnTo>
                  <a:pt x="6807" y="100284"/>
                </a:lnTo>
                <a:lnTo>
                  <a:pt x="3059" y="151241"/>
                </a:lnTo>
                <a:lnTo>
                  <a:pt x="788" y="202285"/>
                </a:lnTo>
                <a:lnTo>
                  <a:pt x="0" y="253383"/>
                </a:lnTo>
                <a:lnTo>
                  <a:pt x="695" y="304500"/>
                </a:lnTo>
                <a:lnTo>
                  <a:pt x="2878" y="355601"/>
                </a:lnTo>
                <a:lnTo>
                  <a:pt x="6551" y="406653"/>
                </a:lnTo>
                <a:lnTo>
                  <a:pt x="11383" y="455043"/>
                </a:lnTo>
                <a:lnTo>
                  <a:pt x="17484" y="502987"/>
                </a:lnTo>
                <a:lnTo>
                  <a:pt x="24837" y="550470"/>
                </a:lnTo>
                <a:lnTo>
                  <a:pt x="33421" y="597477"/>
                </a:lnTo>
                <a:lnTo>
                  <a:pt x="43219" y="643991"/>
                </a:lnTo>
                <a:lnTo>
                  <a:pt x="54213" y="689996"/>
                </a:lnTo>
                <a:lnTo>
                  <a:pt x="66382" y="735478"/>
                </a:lnTo>
                <a:lnTo>
                  <a:pt x="79710" y="780419"/>
                </a:lnTo>
                <a:lnTo>
                  <a:pt x="94177" y="824805"/>
                </a:lnTo>
                <a:lnTo>
                  <a:pt x="109765" y="868618"/>
                </a:lnTo>
                <a:lnTo>
                  <a:pt x="126455" y="911845"/>
                </a:lnTo>
                <a:lnTo>
                  <a:pt x="144229" y="954468"/>
                </a:lnTo>
                <a:lnTo>
                  <a:pt x="163067" y="996471"/>
                </a:lnTo>
                <a:lnTo>
                  <a:pt x="182952" y="1037840"/>
                </a:lnTo>
                <a:lnTo>
                  <a:pt x="203865" y="1078558"/>
                </a:lnTo>
                <a:lnTo>
                  <a:pt x="225787" y="1118610"/>
                </a:lnTo>
                <a:lnTo>
                  <a:pt x="248700" y="1157979"/>
                </a:lnTo>
                <a:lnTo>
                  <a:pt x="272585" y="1196649"/>
                </a:lnTo>
                <a:lnTo>
                  <a:pt x="297423" y="1234606"/>
                </a:lnTo>
                <a:lnTo>
                  <a:pt x="323196" y="1271832"/>
                </a:lnTo>
                <a:lnTo>
                  <a:pt x="349886" y="1308313"/>
                </a:lnTo>
                <a:lnTo>
                  <a:pt x="377474" y="1344033"/>
                </a:lnTo>
                <a:lnTo>
                  <a:pt x="405940" y="1378974"/>
                </a:lnTo>
                <a:lnTo>
                  <a:pt x="435267" y="1413123"/>
                </a:lnTo>
                <a:lnTo>
                  <a:pt x="465436" y="1446463"/>
                </a:lnTo>
                <a:lnTo>
                  <a:pt x="496429" y="1478977"/>
                </a:lnTo>
                <a:lnTo>
                  <a:pt x="528226" y="1510652"/>
                </a:lnTo>
                <a:lnTo>
                  <a:pt x="560810" y="1541469"/>
                </a:lnTo>
                <a:lnTo>
                  <a:pt x="594161" y="1571414"/>
                </a:lnTo>
                <a:lnTo>
                  <a:pt x="628261" y="1600471"/>
                </a:lnTo>
                <a:lnTo>
                  <a:pt x="663092" y="1628624"/>
                </a:lnTo>
                <a:lnTo>
                  <a:pt x="698635" y="1655858"/>
                </a:lnTo>
                <a:lnTo>
                  <a:pt x="734871" y="1682155"/>
                </a:lnTo>
                <a:lnTo>
                  <a:pt x="771782" y="1707501"/>
                </a:lnTo>
                <a:lnTo>
                  <a:pt x="809349" y="1731880"/>
                </a:lnTo>
                <a:lnTo>
                  <a:pt x="847553" y="1755276"/>
                </a:lnTo>
                <a:lnTo>
                  <a:pt x="886377" y="1777673"/>
                </a:lnTo>
                <a:lnTo>
                  <a:pt x="925801" y="1799055"/>
                </a:lnTo>
                <a:lnTo>
                  <a:pt x="965806" y="1819406"/>
                </a:lnTo>
                <a:lnTo>
                  <a:pt x="1006375" y="1838711"/>
                </a:lnTo>
                <a:lnTo>
                  <a:pt x="1047489" y="1856954"/>
                </a:lnTo>
                <a:lnTo>
                  <a:pt x="1089129" y="1874119"/>
                </a:lnTo>
                <a:lnTo>
                  <a:pt x="1131276" y="1890190"/>
                </a:lnTo>
                <a:lnTo>
                  <a:pt x="1173912" y="1905151"/>
                </a:lnTo>
                <a:lnTo>
                  <a:pt x="1217018" y="1918987"/>
                </a:lnTo>
                <a:lnTo>
                  <a:pt x="1260576" y="1931681"/>
                </a:lnTo>
                <a:lnTo>
                  <a:pt x="1304567" y="1943218"/>
                </a:lnTo>
                <a:lnTo>
                  <a:pt x="1348973" y="1953582"/>
                </a:lnTo>
                <a:lnTo>
                  <a:pt x="1393775" y="1962758"/>
                </a:lnTo>
                <a:lnTo>
                  <a:pt x="1438954" y="1970728"/>
                </a:lnTo>
                <a:lnTo>
                  <a:pt x="1484492" y="1977479"/>
                </a:lnTo>
                <a:lnTo>
                  <a:pt x="1530370" y="1982993"/>
                </a:lnTo>
                <a:lnTo>
                  <a:pt x="1576569" y="1987254"/>
                </a:lnTo>
                <a:lnTo>
                  <a:pt x="1623072" y="1990248"/>
                </a:lnTo>
                <a:lnTo>
                  <a:pt x="1669859" y="1991958"/>
                </a:lnTo>
                <a:lnTo>
                  <a:pt x="1716912" y="1992369"/>
                </a:lnTo>
                <a:lnTo>
                  <a:pt x="1764213" y="1991464"/>
                </a:lnTo>
                <a:lnTo>
                  <a:pt x="1792044" y="1990154"/>
                </a:lnTo>
                <a:lnTo>
                  <a:pt x="1792044" y="1743265"/>
                </a:lnTo>
                <a:lnTo>
                  <a:pt x="1730775" y="1743265"/>
                </a:lnTo>
                <a:lnTo>
                  <a:pt x="1677080" y="1743027"/>
                </a:lnTo>
                <a:lnTo>
                  <a:pt x="1623452" y="1740789"/>
                </a:lnTo>
                <a:lnTo>
                  <a:pt x="1569942" y="1736550"/>
                </a:lnTo>
                <a:lnTo>
                  <a:pt x="1516605" y="1730311"/>
                </a:lnTo>
                <a:lnTo>
                  <a:pt x="1463494" y="1722072"/>
                </a:lnTo>
                <a:lnTo>
                  <a:pt x="1410663" y="1711833"/>
                </a:lnTo>
                <a:lnTo>
                  <a:pt x="1364526" y="1701208"/>
                </a:lnTo>
                <a:lnTo>
                  <a:pt x="1319061" y="1689180"/>
                </a:lnTo>
                <a:lnTo>
                  <a:pt x="1274286" y="1675776"/>
                </a:lnTo>
                <a:lnTo>
                  <a:pt x="1230218" y="1661024"/>
                </a:lnTo>
                <a:lnTo>
                  <a:pt x="1186875" y="1644949"/>
                </a:lnTo>
                <a:lnTo>
                  <a:pt x="1144273" y="1627581"/>
                </a:lnTo>
                <a:lnTo>
                  <a:pt x="1102432" y="1608946"/>
                </a:lnTo>
                <a:lnTo>
                  <a:pt x="1061368" y="1589071"/>
                </a:lnTo>
                <a:lnTo>
                  <a:pt x="1021098" y="1567985"/>
                </a:lnTo>
                <a:lnTo>
                  <a:pt x="981642" y="1545713"/>
                </a:lnTo>
                <a:lnTo>
                  <a:pt x="943015" y="1522284"/>
                </a:lnTo>
                <a:lnTo>
                  <a:pt x="905235" y="1497725"/>
                </a:lnTo>
                <a:lnTo>
                  <a:pt x="868321" y="1472064"/>
                </a:lnTo>
                <a:lnTo>
                  <a:pt x="832289" y="1445327"/>
                </a:lnTo>
                <a:lnTo>
                  <a:pt x="797158" y="1417542"/>
                </a:lnTo>
                <a:lnTo>
                  <a:pt x="762944" y="1388736"/>
                </a:lnTo>
                <a:lnTo>
                  <a:pt x="729666" y="1358937"/>
                </a:lnTo>
                <a:lnTo>
                  <a:pt x="697340" y="1328172"/>
                </a:lnTo>
                <a:lnTo>
                  <a:pt x="665985" y="1296468"/>
                </a:lnTo>
                <a:lnTo>
                  <a:pt x="635617" y="1263853"/>
                </a:lnTo>
                <a:lnTo>
                  <a:pt x="606255" y="1230354"/>
                </a:lnTo>
                <a:lnTo>
                  <a:pt x="577916" y="1195999"/>
                </a:lnTo>
                <a:lnTo>
                  <a:pt x="550618" y="1160814"/>
                </a:lnTo>
                <a:lnTo>
                  <a:pt x="524378" y="1124827"/>
                </a:lnTo>
                <a:lnTo>
                  <a:pt x="499213" y="1088066"/>
                </a:lnTo>
                <a:lnTo>
                  <a:pt x="475142" y="1050557"/>
                </a:lnTo>
                <a:lnTo>
                  <a:pt x="452181" y="1012328"/>
                </a:lnTo>
                <a:lnTo>
                  <a:pt x="430349" y="973407"/>
                </a:lnTo>
                <a:lnTo>
                  <a:pt x="409663" y="933821"/>
                </a:lnTo>
                <a:lnTo>
                  <a:pt x="390139" y="893597"/>
                </a:lnTo>
                <a:lnTo>
                  <a:pt x="371797" y="852762"/>
                </a:lnTo>
                <a:lnTo>
                  <a:pt x="354654" y="811344"/>
                </a:lnTo>
                <a:lnTo>
                  <a:pt x="338726" y="769370"/>
                </a:lnTo>
                <a:lnTo>
                  <a:pt x="324032" y="726868"/>
                </a:lnTo>
                <a:lnTo>
                  <a:pt x="310590" y="683864"/>
                </a:lnTo>
                <a:lnTo>
                  <a:pt x="298416" y="640387"/>
                </a:lnTo>
                <a:lnTo>
                  <a:pt x="287528" y="596463"/>
                </a:lnTo>
                <a:lnTo>
                  <a:pt x="277944" y="552120"/>
                </a:lnTo>
                <a:lnTo>
                  <a:pt x="269681" y="507385"/>
                </a:lnTo>
                <a:lnTo>
                  <a:pt x="262757" y="462286"/>
                </a:lnTo>
                <a:lnTo>
                  <a:pt x="257190" y="416850"/>
                </a:lnTo>
                <a:lnTo>
                  <a:pt x="252997" y="371104"/>
                </a:lnTo>
                <a:lnTo>
                  <a:pt x="250195" y="325075"/>
                </a:lnTo>
                <a:lnTo>
                  <a:pt x="248802" y="278792"/>
                </a:lnTo>
                <a:lnTo>
                  <a:pt x="248836" y="232280"/>
                </a:lnTo>
                <a:lnTo>
                  <a:pt x="250314" y="185569"/>
                </a:lnTo>
                <a:lnTo>
                  <a:pt x="253254" y="138684"/>
                </a:lnTo>
                <a:lnTo>
                  <a:pt x="257673" y="91654"/>
                </a:lnTo>
                <a:lnTo>
                  <a:pt x="263589" y="44505"/>
                </a:lnTo>
                <a:lnTo>
                  <a:pt x="270590" y="0"/>
                </a:lnTo>
                <a:close/>
              </a:path>
              <a:path w="1792604" h="1992630">
                <a:moveTo>
                  <a:pt x="1792044" y="1740973"/>
                </a:moveTo>
                <a:lnTo>
                  <a:pt x="1784481" y="1741503"/>
                </a:lnTo>
                <a:lnTo>
                  <a:pt x="1730775" y="1743265"/>
                </a:lnTo>
                <a:lnTo>
                  <a:pt x="1792044" y="1743265"/>
                </a:lnTo>
                <a:lnTo>
                  <a:pt x="1792044" y="1740973"/>
                </a:lnTo>
                <a:close/>
              </a:path>
            </a:pathLst>
          </a:custGeom>
          <a:solidFill>
            <a:srgbClr val="9BBA58"/>
          </a:solidFill>
        </p:spPr>
        <p:txBody>
          <a:bodyPr wrap="square" lIns="0" tIns="0" rIns="0" bIns="0" rtlCol="0"/>
          <a:lstStyle/>
          <a:p>
            <a:endParaRPr/>
          </a:p>
        </p:txBody>
      </p:sp>
      <p:sp>
        <p:nvSpPr>
          <p:cNvPr id="17" name="bg object 17"/>
          <p:cNvSpPr/>
          <p:nvPr/>
        </p:nvSpPr>
        <p:spPr>
          <a:xfrm>
            <a:off x="0" y="331330"/>
            <a:ext cx="12602210" cy="926465"/>
          </a:xfrm>
          <a:custGeom>
            <a:avLst/>
            <a:gdLst/>
            <a:ahLst/>
            <a:cxnLst/>
            <a:rect l="l" t="t" r="r" b="b"/>
            <a:pathLst>
              <a:path w="12602210" h="926465">
                <a:moveTo>
                  <a:pt x="0" y="0"/>
                </a:moveTo>
                <a:lnTo>
                  <a:pt x="0" y="926096"/>
                </a:lnTo>
                <a:lnTo>
                  <a:pt x="12601956" y="926096"/>
                </a:lnTo>
                <a:lnTo>
                  <a:pt x="12601956" y="0"/>
                </a:lnTo>
                <a:lnTo>
                  <a:pt x="0" y="0"/>
                </a:lnTo>
                <a:close/>
              </a:path>
            </a:pathLst>
          </a:custGeom>
          <a:solidFill>
            <a:srgbClr val="75C4C0"/>
          </a:solidFill>
        </p:spPr>
        <p:txBody>
          <a:bodyPr wrap="square" lIns="0" tIns="0" rIns="0" bIns="0" rtlCol="0"/>
          <a:lstStyle/>
          <a:p>
            <a:endParaRPr/>
          </a:p>
        </p:txBody>
      </p:sp>
      <p:sp>
        <p:nvSpPr>
          <p:cNvPr id="18" name="bg object 18"/>
          <p:cNvSpPr/>
          <p:nvPr/>
        </p:nvSpPr>
        <p:spPr>
          <a:xfrm>
            <a:off x="0" y="5830516"/>
            <a:ext cx="1221740" cy="1370965"/>
          </a:xfrm>
          <a:custGeom>
            <a:avLst/>
            <a:gdLst/>
            <a:ahLst/>
            <a:cxnLst/>
            <a:rect l="l" t="t" r="r" b="b"/>
            <a:pathLst>
              <a:path w="1221740" h="1370965">
                <a:moveTo>
                  <a:pt x="0" y="0"/>
                </a:moveTo>
                <a:lnTo>
                  <a:pt x="0" y="352586"/>
                </a:lnTo>
                <a:lnTo>
                  <a:pt x="7543" y="355062"/>
                </a:lnTo>
                <a:lnTo>
                  <a:pt x="52521" y="371676"/>
                </a:lnTo>
                <a:lnTo>
                  <a:pt x="96692" y="389854"/>
                </a:lnTo>
                <a:lnTo>
                  <a:pt x="140026" y="409559"/>
                </a:lnTo>
                <a:lnTo>
                  <a:pt x="182491" y="430758"/>
                </a:lnTo>
                <a:lnTo>
                  <a:pt x="224059" y="453417"/>
                </a:lnTo>
                <a:lnTo>
                  <a:pt x="264699" y="477500"/>
                </a:lnTo>
                <a:lnTo>
                  <a:pt x="304380" y="502973"/>
                </a:lnTo>
                <a:lnTo>
                  <a:pt x="343072" y="529802"/>
                </a:lnTo>
                <a:lnTo>
                  <a:pt x="380746" y="557952"/>
                </a:lnTo>
                <a:lnTo>
                  <a:pt x="417371" y="587389"/>
                </a:lnTo>
                <a:lnTo>
                  <a:pt x="452917" y="618078"/>
                </a:lnTo>
                <a:lnTo>
                  <a:pt x="487354" y="649984"/>
                </a:lnTo>
                <a:lnTo>
                  <a:pt x="520651" y="683073"/>
                </a:lnTo>
                <a:lnTo>
                  <a:pt x="552778" y="717311"/>
                </a:lnTo>
                <a:lnTo>
                  <a:pt x="583706" y="752663"/>
                </a:lnTo>
                <a:lnTo>
                  <a:pt x="613403" y="789095"/>
                </a:lnTo>
                <a:lnTo>
                  <a:pt x="641840" y="826571"/>
                </a:lnTo>
                <a:lnTo>
                  <a:pt x="668986" y="865058"/>
                </a:lnTo>
                <a:lnTo>
                  <a:pt x="694812" y="904521"/>
                </a:lnTo>
                <a:lnTo>
                  <a:pt x="719287" y="944925"/>
                </a:lnTo>
                <a:lnTo>
                  <a:pt x="742381" y="986236"/>
                </a:lnTo>
                <a:lnTo>
                  <a:pt x="764063" y="1028419"/>
                </a:lnTo>
                <a:lnTo>
                  <a:pt x="784304" y="1071441"/>
                </a:lnTo>
                <a:lnTo>
                  <a:pt x="803073" y="1115265"/>
                </a:lnTo>
                <a:lnTo>
                  <a:pt x="820341" y="1159859"/>
                </a:lnTo>
                <a:lnTo>
                  <a:pt x="836076" y="1205187"/>
                </a:lnTo>
                <a:lnTo>
                  <a:pt x="850252" y="1251225"/>
                </a:lnTo>
                <a:lnTo>
                  <a:pt x="862829" y="1297907"/>
                </a:lnTo>
                <a:lnTo>
                  <a:pt x="873787" y="1345230"/>
                </a:lnTo>
                <a:lnTo>
                  <a:pt x="878671" y="1370381"/>
                </a:lnTo>
                <a:lnTo>
                  <a:pt x="1221155" y="1370381"/>
                </a:lnTo>
                <a:lnTo>
                  <a:pt x="1208863" y="1299353"/>
                </a:lnTo>
                <a:lnTo>
                  <a:pt x="1198629" y="1251214"/>
                </a:lnTo>
                <a:lnTo>
                  <a:pt x="1187057" y="1203596"/>
                </a:lnTo>
                <a:lnTo>
                  <a:pt x="1174161" y="1156489"/>
                </a:lnTo>
                <a:lnTo>
                  <a:pt x="1159962" y="1109926"/>
                </a:lnTo>
                <a:lnTo>
                  <a:pt x="1144480" y="1063930"/>
                </a:lnTo>
                <a:lnTo>
                  <a:pt x="1127735" y="1018524"/>
                </a:lnTo>
                <a:lnTo>
                  <a:pt x="1109748" y="973730"/>
                </a:lnTo>
                <a:lnTo>
                  <a:pt x="1090537" y="929571"/>
                </a:lnTo>
                <a:lnTo>
                  <a:pt x="1070124" y="886069"/>
                </a:lnTo>
                <a:lnTo>
                  <a:pt x="1048527" y="843248"/>
                </a:lnTo>
                <a:lnTo>
                  <a:pt x="1025767" y="801130"/>
                </a:lnTo>
                <a:lnTo>
                  <a:pt x="1001863" y="759737"/>
                </a:lnTo>
                <a:lnTo>
                  <a:pt x="976836" y="719092"/>
                </a:lnTo>
                <a:lnTo>
                  <a:pt x="950706" y="679218"/>
                </a:lnTo>
                <a:lnTo>
                  <a:pt x="923492" y="640138"/>
                </a:lnTo>
                <a:lnTo>
                  <a:pt x="895214" y="601874"/>
                </a:lnTo>
                <a:lnTo>
                  <a:pt x="865892" y="564449"/>
                </a:lnTo>
                <a:lnTo>
                  <a:pt x="835547" y="527885"/>
                </a:lnTo>
                <a:lnTo>
                  <a:pt x="804197" y="492205"/>
                </a:lnTo>
                <a:lnTo>
                  <a:pt x="771863" y="457432"/>
                </a:lnTo>
                <a:lnTo>
                  <a:pt x="738566" y="423589"/>
                </a:lnTo>
                <a:lnTo>
                  <a:pt x="704323" y="390697"/>
                </a:lnTo>
                <a:lnTo>
                  <a:pt x="669157" y="358781"/>
                </a:lnTo>
                <a:lnTo>
                  <a:pt x="633086" y="327861"/>
                </a:lnTo>
                <a:lnTo>
                  <a:pt x="596130" y="297962"/>
                </a:lnTo>
                <a:lnTo>
                  <a:pt x="558310" y="269106"/>
                </a:lnTo>
                <a:lnTo>
                  <a:pt x="519645" y="241314"/>
                </a:lnTo>
                <a:lnTo>
                  <a:pt x="480155" y="214611"/>
                </a:lnTo>
                <a:lnTo>
                  <a:pt x="439860" y="189019"/>
                </a:lnTo>
                <a:lnTo>
                  <a:pt x="398780" y="164560"/>
                </a:lnTo>
                <a:lnTo>
                  <a:pt x="356935" y="141256"/>
                </a:lnTo>
                <a:lnTo>
                  <a:pt x="314345" y="119132"/>
                </a:lnTo>
                <a:lnTo>
                  <a:pt x="271029" y="98209"/>
                </a:lnTo>
                <a:lnTo>
                  <a:pt x="227008" y="78509"/>
                </a:lnTo>
                <a:lnTo>
                  <a:pt x="182302" y="60056"/>
                </a:lnTo>
                <a:lnTo>
                  <a:pt x="136930" y="42873"/>
                </a:lnTo>
                <a:lnTo>
                  <a:pt x="90912" y="26981"/>
                </a:lnTo>
                <a:lnTo>
                  <a:pt x="44268" y="12404"/>
                </a:lnTo>
                <a:lnTo>
                  <a:pt x="0" y="0"/>
                </a:lnTo>
                <a:close/>
              </a:path>
            </a:pathLst>
          </a:custGeom>
          <a:solidFill>
            <a:srgbClr val="F1F1F1"/>
          </a:solidFill>
        </p:spPr>
        <p:txBody>
          <a:bodyPr wrap="square" lIns="0" tIns="0" rIns="0" bIns="0" rtlCol="0"/>
          <a:lstStyle/>
          <a:p>
            <a:endParaRPr/>
          </a:p>
        </p:txBody>
      </p:sp>
      <p:sp>
        <p:nvSpPr>
          <p:cNvPr id="2" name="Holder 2"/>
          <p:cNvSpPr>
            <a:spLocks noGrp="1"/>
          </p:cNvSpPr>
          <p:nvPr>
            <p:ph type="title"/>
          </p:nvPr>
        </p:nvSpPr>
        <p:spPr>
          <a:xfrm>
            <a:off x="2509266" y="461009"/>
            <a:ext cx="8660765" cy="574040"/>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1513077" y="2986913"/>
            <a:ext cx="10144125" cy="28829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8739" y="6546000"/>
            <a:ext cx="840460" cy="433704"/>
          </a:xfrm>
          <a:prstGeom prst="rect">
            <a:avLst/>
          </a:prstGeom>
        </p:spPr>
        <p:txBody>
          <a:bodyPr wrap="square" lIns="0" tIns="0" rIns="0" bIns="0">
            <a:spAutoFit/>
          </a:bodyPr>
          <a:lstStyle>
            <a:lvl1pPr>
              <a:defRPr sz="1800" b="1" i="0">
                <a:solidFill>
                  <a:schemeClr val="tx1"/>
                </a:solidFill>
                <a:latin typeface="Arial"/>
                <a:cs typeface="Arial"/>
              </a:defRPr>
            </a:lvl1pPr>
          </a:lstStyle>
          <a:p>
            <a:pPr marL="12700">
              <a:lnSpc>
                <a:spcPts val="2090"/>
              </a:lnSpc>
            </a:pPr>
            <a:r>
              <a:rPr spc="-10" dirty="0">
                <a:solidFill>
                  <a:srgbClr val="0D0D0D"/>
                </a:solidFill>
              </a:rPr>
              <a:t>SLICA</a:t>
            </a:r>
          </a:p>
        </p:txBody>
      </p:sp>
      <p:sp>
        <p:nvSpPr>
          <p:cNvPr id="5" name="Holder 5"/>
          <p:cNvSpPr>
            <a:spLocks noGrp="1"/>
          </p:cNvSpPr>
          <p:nvPr>
            <p:ph type="dt" sz="half" idx="6"/>
          </p:nvPr>
        </p:nvSpPr>
        <p:spPr>
          <a:xfrm>
            <a:off x="630237" y="6696837"/>
            <a:ext cx="2899092" cy="36004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3/9/2023</a:t>
            </a:fld>
            <a:endParaRPr lang="en-US"/>
          </a:p>
        </p:txBody>
      </p:sp>
      <p:sp>
        <p:nvSpPr>
          <p:cNvPr id="6" name="Holder 6"/>
          <p:cNvSpPr>
            <a:spLocks noGrp="1"/>
          </p:cNvSpPr>
          <p:nvPr>
            <p:ph type="sldNum" sz="quarter" idx="7"/>
          </p:nvPr>
        </p:nvSpPr>
        <p:spPr>
          <a:xfrm>
            <a:off x="12007342" y="6833150"/>
            <a:ext cx="330834" cy="281304"/>
          </a:xfrm>
          <a:prstGeom prst="rect">
            <a:avLst/>
          </a:prstGeom>
        </p:spPr>
        <p:txBody>
          <a:bodyPr wrap="square" lIns="0" tIns="0" rIns="0" bIns="0">
            <a:spAutoFit/>
          </a:bodyPr>
          <a:lstStyle>
            <a:lvl1pPr>
              <a:defRPr sz="1800" b="1" i="0">
                <a:solidFill>
                  <a:schemeClr val="tx1"/>
                </a:solidFill>
                <a:latin typeface="Arial"/>
                <a:cs typeface="Arial"/>
              </a:defRPr>
            </a:lvl1pPr>
          </a:lstStyle>
          <a:p>
            <a:pPr marL="102870">
              <a:lnSpc>
                <a:spcPts val="2090"/>
              </a:lnSpc>
            </a:pPr>
            <a:fld id="{81D60167-4931-47E6-BA6A-407CBD079E47}" type="slidenum">
              <a:rPr dirty="0"/>
              <a:pPr marL="102870">
                <a:lnSpc>
                  <a:spcPts val="209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e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91B9A07-3BED-3DD3-C521-65FFAFCBC5DF}"/>
              </a:ext>
            </a:extLst>
          </p:cNvPr>
          <p:cNvSpPr txBox="1"/>
          <p:nvPr/>
        </p:nvSpPr>
        <p:spPr>
          <a:xfrm flipH="1">
            <a:off x="3362640" y="565410"/>
            <a:ext cx="5873116" cy="400110"/>
          </a:xfrm>
          <a:prstGeom prst="rect">
            <a:avLst/>
          </a:prstGeom>
          <a:noFill/>
        </p:spPr>
        <p:txBody>
          <a:bodyPr wrap="square" rtlCol="0">
            <a:spAutoFit/>
          </a:bodyPr>
          <a:lstStyle/>
          <a:p>
            <a:r>
              <a:rPr lang="en-US" sz="2000" b="1" u="sng" dirty="0"/>
              <a:t>SOFTWARE</a:t>
            </a:r>
            <a:r>
              <a:rPr lang="en-US" b="1" u="sng" dirty="0"/>
              <a:t> DEVELOPMENT PROJECT BASED ON</a:t>
            </a:r>
            <a:endParaRPr lang="en-IN" b="1" u="sng" dirty="0"/>
          </a:p>
        </p:txBody>
      </p:sp>
      <p:sp>
        <p:nvSpPr>
          <p:cNvPr id="8" name="Rectangle: Rounded Corners 7">
            <a:extLst>
              <a:ext uri="{FF2B5EF4-FFF2-40B4-BE49-F238E27FC236}">
                <a16:creationId xmlns="" xmlns:a16="http://schemas.microsoft.com/office/drawing/2014/main" id="{F8CFF30F-C070-3DE0-6A66-F8C9E110669E}"/>
              </a:ext>
            </a:extLst>
          </p:cNvPr>
          <p:cNvSpPr/>
          <p:nvPr/>
        </p:nvSpPr>
        <p:spPr>
          <a:xfrm>
            <a:off x="3922710" y="1069793"/>
            <a:ext cx="4648200" cy="542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ONLINE BEAUTY PRODUCT</a:t>
            </a:r>
            <a:endParaRPr lang="en-IN" b="1" dirty="0">
              <a:solidFill>
                <a:schemeClr val="tx1"/>
              </a:solidFill>
            </a:endParaRPr>
          </a:p>
        </p:txBody>
      </p:sp>
      <p:sp>
        <p:nvSpPr>
          <p:cNvPr id="15" name="TextBox 14">
            <a:extLst>
              <a:ext uri="{FF2B5EF4-FFF2-40B4-BE49-F238E27FC236}">
                <a16:creationId xmlns="" xmlns:a16="http://schemas.microsoft.com/office/drawing/2014/main" id="{6416EEE4-1B03-72C3-58FE-7459FD4EA33F}"/>
              </a:ext>
            </a:extLst>
          </p:cNvPr>
          <p:cNvSpPr txBox="1"/>
          <p:nvPr/>
        </p:nvSpPr>
        <p:spPr>
          <a:xfrm>
            <a:off x="3760783" y="1934081"/>
            <a:ext cx="4972053" cy="338554"/>
          </a:xfrm>
          <a:prstGeom prst="rect">
            <a:avLst/>
          </a:prstGeom>
          <a:noFill/>
        </p:spPr>
        <p:txBody>
          <a:bodyPr wrap="square" rtlCol="0">
            <a:spAutoFit/>
          </a:bodyPr>
          <a:lstStyle/>
          <a:p>
            <a:r>
              <a:rPr lang="en-US" sz="1600" u="sng" dirty="0"/>
              <a:t>BACHELOR OF COMPUTER APPLICATION (BCA)</a:t>
            </a:r>
            <a:endParaRPr lang="en-IN" sz="1600" u="sng" dirty="0"/>
          </a:p>
        </p:txBody>
      </p:sp>
      <p:sp>
        <p:nvSpPr>
          <p:cNvPr id="16" name="TextBox 15">
            <a:extLst>
              <a:ext uri="{FF2B5EF4-FFF2-40B4-BE49-F238E27FC236}">
                <a16:creationId xmlns="" xmlns:a16="http://schemas.microsoft.com/office/drawing/2014/main" id="{E0BD450B-B26C-35F6-1DD1-19DC6EBFEDFD}"/>
              </a:ext>
            </a:extLst>
          </p:cNvPr>
          <p:cNvSpPr txBox="1"/>
          <p:nvPr/>
        </p:nvSpPr>
        <p:spPr>
          <a:xfrm>
            <a:off x="4227498" y="4386268"/>
            <a:ext cx="4305916" cy="338554"/>
          </a:xfrm>
          <a:prstGeom prst="rect">
            <a:avLst/>
          </a:prstGeom>
          <a:noFill/>
        </p:spPr>
        <p:txBody>
          <a:bodyPr wrap="square" rtlCol="0">
            <a:spAutoFit/>
          </a:bodyPr>
          <a:lstStyle/>
          <a:p>
            <a:r>
              <a:rPr lang="en-US" sz="1600" b="1" dirty="0" smtClean="0">
                <a:solidFill>
                  <a:srgbClr val="FF0000"/>
                </a:solidFill>
              </a:rPr>
              <a:t>SILVER OAK UNIVERSITY </a:t>
            </a:r>
            <a:r>
              <a:rPr lang="en-US" sz="1600" b="1" dirty="0">
                <a:solidFill>
                  <a:srgbClr val="FF0000"/>
                </a:solidFill>
              </a:rPr>
              <a:t>(</a:t>
            </a:r>
            <a:r>
              <a:rPr lang="en-US" sz="1600" b="1" dirty="0" smtClean="0">
                <a:solidFill>
                  <a:srgbClr val="FF0000"/>
                </a:solidFill>
              </a:rPr>
              <a:t>2023-2024)</a:t>
            </a:r>
            <a:endParaRPr lang="en-IN" sz="1600" b="1" dirty="0">
              <a:solidFill>
                <a:srgbClr val="FF0000"/>
              </a:solidFill>
            </a:endParaRPr>
          </a:p>
        </p:txBody>
      </p:sp>
      <p:sp>
        <p:nvSpPr>
          <p:cNvPr id="17" name="TextBox 16">
            <a:extLst>
              <a:ext uri="{FF2B5EF4-FFF2-40B4-BE49-F238E27FC236}">
                <a16:creationId xmlns="" xmlns:a16="http://schemas.microsoft.com/office/drawing/2014/main" id="{06006D31-C039-2419-6F82-6EEA7E1EC851}"/>
              </a:ext>
            </a:extLst>
          </p:cNvPr>
          <p:cNvSpPr txBox="1"/>
          <p:nvPr/>
        </p:nvSpPr>
        <p:spPr>
          <a:xfrm>
            <a:off x="3227366" y="4886334"/>
            <a:ext cx="6248400" cy="307777"/>
          </a:xfrm>
          <a:prstGeom prst="rect">
            <a:avLst/>
          </a:prstGeom>
          <a:noFill/>
        </p:spPr>
        <p:txBody>
          <a:bodyPr wrap="square" rtlCol="0">
            <a:spAutoFit/>
          </a:bodyPr>
          <a:lstStyle/>
          <a:p>
            <a:r>
              <a:rPr lang="en-US" sz="1400" dirty="0" smtClean="0"/>
              <a:t>(FIRST YEAR </a:t>
            </a:r>
            <a:r>
              <a:rPr lang="en-US" sz="1400" dirty="0"/>
              <a:t>PROJECT OF </a:t>
            </a:r>
            <a:r>
              <a:rPr lang="en-US" sz="1400" b="1" dirty="0"/>
              <a:t>BACHELOR OF COMPUTER APPLICATION)</a:t>
            </a:r>
            <a:endParaRPr lang="en-IN" sz="1400" b="1" dirty="0"/>
          </a:p>
        </p:txBody>
      </p:sp>
      <p:sp>
        <p:nvSpPr>
          <p:cNvPr id="19" name="TextBox 18">
            <a:extLst>
              <a:ext uri="{FF2B5EF4-FFF2-40B4-BE49-F238E27FC236}">
                <a16:creationId xmlns="" xmlns:a16="http://schemas.microsoft.com/office/drawing/2014/main" id="{26420BC3-710A-FD61-4742-F17093962D54}"/>
              </a:ext>
            </a:extLst>
          </p:cNvPr>
          <p:cNvSpPr txBox="1"/>
          <p:nvPr/>
        </p:nvSpPr>
        <p:spPr>
          <a:xfrm>
            <a:off x="4870440" y="5743590"/>
            <a:ext cx="2857498"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GONDALIYA ISHITA</a:t>
            </a:r>
            <a:endParaRPr lang="en-US" sz="1600" dirty="0"/>
          </a:p>
        </p:txBody>
      </p:sp>
      <p:pic>
        <p:nvPicPr>
          <p:cNvPr id="1026" name="Picture 2" descr="C:\Users\User\Downloads\IMG_20220302_153053.jpg"/>
          <p:cNvPicPr>
            <a:picLocks noChangeAspect="1" noChangeArrowheads="1"/>
          </p:cNvPicPr>
          <p:nvPr/>
        </p:nvPicPr>
        <p:blipFill>
          <a:blip r:embed="rId2"/>
          <a:srcRect/>
          <a:stretch>
            <a:fillRect/>
          </a:stretch>
        </p:blipFill>
        <p:spPr bwMode="auto">
          <a:xfrm>
            <a:off x="5156192" y="2600318"/>
            <a:ext cx="2095500" cy="1647825"/>
          </a:xfrm>
          <a:prstGeom prst="rect">
            <a:avLst/>
          </a:prstGeom>
          <a:noFill/>
        </p:spPr>
      </p:pic>
    </p:spTree>
    <p:extLst>
      <p:ext uri="{BB962C8B-B14F-4D97-AF65-F5344CB8AC3E}">
        <p14:creationId xmlns="" xmlns:p14="http://schemas.microsoft.com/office/powerpoint/2010/main" val="2568562674"/>
      </p:ext>
    </p:extLst>
  </p:cSld>
  <p:clrMapOvr>
    <a:masterClrMapping/>
  </p:clrMapOvr>
  <p:transition spd="med">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57070">
              <a:lnSpc>
                <a:spcPct val="100000"/>
              </a:lnSpc>
              <a:spcBef>
                <a:spcPts val="100"/>
              </a:spcBef>
            </a:pPr>
            <a:r>
              <a:rPr dirty="0"/>
              <a:t>PROPOSED</a:t>
            </a:r>
            <a:r>
              <a:rPr spc="-240" dirty="0"/>
              <a:t> </a:t>
            </a:r>
            <a:r>
              <a:rPr spc="-10" dirty="0"/>
              <a:t>SYSTEM: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090"/>
              </a:lnSpc>
            </a:pPr>
            <a:fld id="{81D60167-4931-47E6-BA6A-407CBD079E47}" type="slidenum">
              <a:rPr spc="-25" dirty="0"/>
              <a:pPr marL="12700">
                <a:lnSpc>
                  <a:spcPts val="2090"/>
                </a:lnSpc>
              </a:pPr>
              <a:t>10</a:t>
            </a:fld>
            <a:endParaRPr spc="-25" dirty="0"/>
          </a:p>
        </p:txBody>
      </p:sp>
      <p:sp>
        <p:nvSpPr>
          <p:cNvPr id="3" name="object 3"/>
          <p:cNvSpPr txBox="1"/>
          <p:nvPr/>
        </p:nvSpPr>
        <p:spPr>
          <a:xfrm>
            <a:off x="1406778" y="1658239"/>
            <a:ext cx="8154670" cy="244919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400" b="1" dirty="0">
                <a:latin typeface="Arial"/>
                <a:cs typeface="Arial"/>
              </a:rPr>
              <a:t>Proposed</a:t>
            </a:r>
            <a:r>
              <a:rPr sz="2400" b="1" spc="-65" dirty="0">
                <a:latin typeface="Arial"/>
                <a:cs typeface="Arial"/>
              </a:rPr>
              <a:t> </a:t>
            </a:r>
            <a:r>
              <a:rPr sz="2400" b="1" dirty="0">
                <a:latin typeface="Arial"/>
                <a:cs typeface="Arial"/>
              </a:rPr>
              <a:t>system</a:t>
            </a:r>
            <a:r>
              <a:rPr sz="2400" b="1" spc="-20" dirty="0">
                <a:latin typeface="Arial"/>
                <a:cs typeface="Arial"/>
              </a:rPr>
              <a:t> </a:t>
            </a:r>
            <a:r>
              <a:rPr sz="2400" b="1" dirty="0">
                <a:latin typeface="Arial"/>
                <a:cs typeface="Arial"/>
              </a:rPr>
              <a:t>is</a:t>
            </a:r>
            <a:r>
              <a:rPr sz="2400" b="1" spc="-50" dirty="0">
                <a:latin typeface="Arial"/>
                <a:cs typeface="Arial"/>
              </a:rPr>
              <a:t> </a:t>
            </a:r>
            <a:r>
              <a:rPr sz="2400" b="1" dirty="0">
                <a:latin typeface="Arial"/>
                <a:cs typeface="Arial"/>
              </a:rPr>
              <a:t>categorized</a:t>
            </a:r>
            <a:r>
              <a:rPr sz="2400" b="1" spc="-65" dirty="0">
                <a:latin typeface="Arial"/>
                <a:cs typeface="Arial"/>
              </a:rPr>
              <a:t> </a:t>
            </a:r>
            <a:r>
              <a:rPr sz="2400" b="1" dirty="0">
                <a:latin typeface="Arial"/>
                <a:cs typeface="Arial"/>
              </a:rPr>
              <a:t>into</a:t>
            </a:r>
            <a:r>
              <a:rPr sz="2400" b="1" spc="-65" dirty="0">
                <a:latin typeface="Arial"/>
                <a:cs typeface="Arial"/>
              </a:rPr>
              <a:t> </a:t>
            </a:r>
            <a:r>
              <a:rPr sz="2400" b="1" dirty="0">
                <a:latin typeface="Arial"/>
                <a:cs typeface="Arial"/>
              </a:rPr>
              <a:t>3</a:t>
            </a:r>
            <a:r>
              <a:rPr sz="2400" b="1" spc="-50" dirty="0">
                <a:latin typeface="Arial"/>
                <a:cs typeface="Arial"/>
              </a:rPr>
              <a:t> </a:t>
            </a:r>
            <a:r>
              <a:rPr sz="2400" b="1" dirty="0">
                <a:latin typeface="Arial"/>
                <a:cs typeface="Arial"/>
              </a:rPr>
              <a:t>types</a:t>
            </a:r>
            <a:r>
              <a:rPr sz="2400" b="1" spc="-40" dirty="0">
                <a:latin typeface="Arial"/>
                <a:cs typeface="Arial"/>
              </a:rPr>
              <a:t> </a:t>
            </a:r>
            <a:r>
              <a:rPr sz="2400" b="1" dirty="0">
                <a:latin typeface="Arial"/>
                <a:cs typeface="Arial"/>
              </a:rPr>
              <a:t>of</a:t>
            </a:r>
            <a:r>
              <a:rPr sz="2400" b="1" spc="-55" dirty="0">
                <a:latin typeface="Arial"/>
                <a:cs typeface="Arial"/>
              </a:rPr>
              <a:t> </a:t>
            </a:r>
            <a:r>
              <a:rPr sz="2400" b="1" spc="-10" dirty="0">
                <a:latin typeface="Arial"/>
                <a:cs typeface="Arial"/>
              </a:rPr>
              <a:t>users.</a:t>
            </a:r>
            <a:endParaRPr sz="2400">
              <a:latin typeface="Arial"/>
              <a:cs typeface="Arial"/>
            </a:endParaRPr>
          </a:p>
          <a:p>
            <a:pPr>
              <a:lnSpc>
                <a:spcPct val="100000"/>
              </a:lnSpc>
              <a:spcBef>
                <a:spcPts val="5"/>
              </a:spcBef>
              <a:buFont typeface="Arial"/>
              <a:buChar char="•"/>
            </a:pPr>
            <a:endParaRPr sz="2500">
              <a:latin typeface="Arial"/>
              <a:cs typeface="Arial"/>
            </a:endParaRPr>
          </a:p>
          <a:p>
            <a:pPr marL="355600" indent="-342900">
              <a:lnSpc>
                <a:spcPct val="100000"/>
              </a:lnSpc>
              <a:buFont typeface="Arial"/>
              <a:buChar char="•"/>
              <a:tabLst>
                <a:tab pos="354965" algn="l"/>
                <a:tab pos="355600" algn="l"/>
              </a:tabLst>
            </a:pPr>
            <a:r>
              <a:rPr sz="2400" b="1" spc="-10" dirty="0">
                <a:latin typeface="Arial"/>
                <a:cs typeface="Arial"/>
              </a:rPr>
              <a:t>Users:</a:t>
            </a:r>
            <a:endParaRPr sz="2400">
              <a:latin typeface="Arial"/>
              <a:cs typeface="Arial"/>
            </a:endParaRPr>
          </a:p>
          <a:p>
            <a:pPr marL="756285" lvl="1" indent="-287020">
              <a:lnSpc>
                <a:spcPct val="100000"/>
              </a:lnSpc>
              <a:spcBef>
                <a:spcPts val="600"/>
              </a:spcBef>
              <a:buFont typeface="Arial"/>
              <a:buChar char="•"/>
              <a:tabLst>
                <a:tab pos="756285" algn="l"/>
                <a:tab pos="756920" algn="l"/>
              </a:tabLst>
            </a:pPr>
            <a:r>
              <a:rPr sz="2400" b="1" spc="-10" dirty="0">
                <a:latin typeface="Arial"/>
                <a:cs typeface="Arial"/>
              </a:rPr>
              <a:t>Admin</a:t>
            </a:r>
            <a:endParaRPr sz="2400">
              <a:latin typeface="Arial"/>
              <a:cs typeface="Arial"/>
            </a:endParaRPr>
          </a:p>
          <a:p>
            <a:pPr marL="756285" lvl="1" indent="-287020">
              <a:lnSpc>
                <a:spcPct val="100000"/>
              </a:lnSpc>
              <a:spcBef>
                <a:spcPts val="600"/>
              </a:spcBef>
              <a:buFont typeface="Arial"/>
              <a:buChar char="•"/>
              <a:tabLst>
                <a:tab pos="756285" algn="l"/>
                <a:tab pos="756920" algn="l"/>
              </a:tabLst>
            </a:pPr>
            <a:r>
              <a:rPr sz="2400" b="1" spc="-10" dirty="0">
                <a:latin typeface="Arial"/>
                <a:cs typeface="Arial"/>
              </a:rPr>
              <a:t>Customer</a:t>
            </a:r>
            <a:endParaRPr sz="2400">
              <a:latin typeface="Arial"/>
              <a:cs typeface="Arial"/>
            </a:endParaRPr>
          </a:p>
          <a:p>
            <a:pPr marL="756285" lvl="1" indent="-287020">
              <a:lnSpc>
                <a:spcPct val="100000"/>
              </a:lnSpc>
              <a:spcBef>
                <a:spcPts val="600"/>
              </a:spcBef>
              <a:buFont typeface="Arial"/>
              <a:buChar char="•"/>
              <a:tabLst>
                <a:tab pos="756285" algn="l"/>
                <a:tab pos="756920" algn="l"/>
              </a:tabLst>
            </a:pPr>
            <a:r>
              <a:rPr sz="2400" b="1" spc="-10" dirty="0">
                <a:latin typeface="Arial"/>
                <a:cs typeface="Arial"/>
              </a:rPr>
              <a:t>Visitor</a:t>
            </a:r>
            <a:endParaRPr sz="2400">
              <a:latin typeface="Arial"/>
              <a:cs typeface="Arial"/>
            </a:endParaRPr>
          </a:p>
        </p:txBody>
      </p:sp>
    </p:spTree>
  </p:cSld>
  <p:clrMapOvr>
    <a:masterClrMapping/>
  </p:clrMapOvr>
  <p:transition spd="med">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0129">
              <a:lnSpc>
                <a:spcPct val="100000"/>
              </a:lnSpc>
              <a:spcBef>
                <a:spcPts val="100"/>
              </a:spcBef>
            </a:pPr>
            <a:r>
              <a:rPr spc="-10" dirty="0"/>
              <a:t>ADMIN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090"/>
              </a:lnSpc>
            </a:pPr>
            <a:fld id="{81D60167-4931-47E6-BA6A-407CBD079E47}" type="slidenum">
              <a:rPr spc="-25" dirty="0"/>
              <a:pPr marL="12700">
                <a:lnSpc>
                  <a:spcPts val="2090"/>
                </a:lnSpc>
              </a:pPr>
              <a:t>11</a:t>
            </a:fld>
            <a:endParaRPr spc="-25" dirty="0"/>
          </a:p>
        </p:txBody>
      </p:sp>
      <p:sp>
        <p:nvSpPr>
          <p:cNvPr id="3" name="object 3"/>
          <p:cNvSpPr txBox="1"/>
          <p:nvPr/>
        </p:nvSpPr>
        <p:spPr>
          <a:xfrm>
            <a:off x="1045565" y="1514094"/>
            <a:ext cx="4108450" cy="3786934"/>
          </a:xfrm>
          <a:prstGeom prst="rect">
            <a:avLst/>
          </a:prstGeom>
        </p:spPr>
        <p:txBody>
          <a:bodyPr vert="horz" wrap="square" lIns="0" tIns="113030" rIns="0" bIns="0" rtlCol="0">
            <a:spAutoFit/>
          </a:bodyPr>
          <a:lstStyle/>
          <a:p>
            <a:pPr marL="437515" indent="-425450">
              <a:lnSpc>
                <a:spcPct val="100000"/>
              </a:lnSpc>
              <a:spcBef>
                <a:spcPts val="890"/>
              </a:spcBef>
              <a:buClr>
                <a:srgbClr val="00AFEF"/>
              </a:buClr>
              <a:buFont typeface="Wingdings"/>
              <a:buChar char=""/>
              <a:tabLst>
                <a:tab pos="437515" algn="l"/>
                <a:tab pos="438150" algn="l"/>
              </a:tabLst>
            </a:pPr>
            <a:r>
              <a:rPr sz="2400" b="1" dirty="0">
                <a:latin typeface="Arial"/>
                <a:cs typeface="Arial"/>
              </a:rPr>
              <a:t>Login</a:t>
            </a:r>
            <a:r>
              <a:rPr sz="2400" b="1" spc="-30" dirty="0">
                <a:latin typeface="Arial"/>
                <a:cs typeface="Arial"/>
              </a:rPr>
              <a:t> </a:t>
            </a:r>
            <a:r>
              <a:rPr sz="2400" b="1" dirty="0">
                <a:latin typeface="Arial"/>
                <a:cs typeface="Arial"/>
              </a:rPr>
              <a:t>/</a:t>
            </a:r>
            <a:r>
              <a:rPr sz="2400" b="1" spc="-5" dirty="0">
                <a:latin typeface="Arial"/>
                <a:cs typeface="Arial"/>
              </a:rPr>
              <a:t> </a:t>
            </a:r>
            <a:r>
              <a:rPr sz="2400" b="1" dirty="0">
                <a:latin typeface="Arial"/>
                <a:cs typeface="Arial"/>
              </a:rPr>
              <a:t>Log</a:t>
            </a:r>
            <a:r>
              <a:rPr sz="2400" b="1" spc="-25" dirty="0">
                <a:latin typeface="Arial"/>
                <a:cs typeface="Arial"/>
              </a:rPr>
              <a:t> out</a:t>
            </a:r>
            <a:endParaRPr sz="2400">
              <a:latin typeface="Arial"/>
              <a:cs typeface="Arial"/>
            </a:endParaRPr>
          </a:p>
          <a:p>
            <a:pPr marL="437515" indent="-425450">
              <a:lnSpc>
                <a:spcPct val="100000"/>
              </a:lnSpc>
              <a:spcBef>
                <a:spcPts val="790"/>
              </a:spcBef>
              <a:buClr>
                <a:srgbClr val="00AFEF"/>
              </a:buClr>
              <a:buFont typeface="Wingdings"/>
              <a:buChar char=""/>
              <a:tabLst>
                <a:tab pos="437515" algn="l"/>
                <a:tab pos="438150" algn="l"/>
              </a:tabLst>
            </a:pPr>
            <a:r>
              <a:rPr sz="2400" b="1" dirty="0">
                <a:latin typeface="Arial"/>
                <a:cs typeface="Arial"/>
              </a:rPr>
              <a:t>Manage</a:t>
            </a:r>
            <a:r>
              <a:rPr sz="2400" b="1" spc="-100" dirty="0">
                <a:latin typeface="Arial"/>
                <a:cs typeface="Arial"/>
              </a:rPr>
              <a:t> </a:t>
            </a:r>
            <a:r>
              <a:rPr sz="2400" b="1" spc="-10" dirty="0">
                <a:latin typeface="Arial"/>
                <a:cs typeface="Arial"/>
              </a:rPr>
              <a:t>profile</a:t>
            </a:r>
            <a:endParaRPr sz="2400">
              <a:latin typeface="Arial"/>
              <a:cs typeface="Arial"/>
            </a:endParaRPr>
          </a:p>
          <a:p>
            <a:pPr marL="437515" indent="-425450">
              <a:lnSpc>
                <a:spcPct val="100000"/>
              </a:lnSpc>
              <a:spcBef>
                <a:spcPts val="805"/>
              </a:spcBef>
              <a:buClr>
                <a:srgbClr val="00AFEF"/>
              </a:buClr>
              <a:buFont typeface="Wingdings"/>
              <a:buChar char=""/>
              <a:tabLst>
                <a:tab pos="437515" algn="l"/>
                <a:tab pos="438150" algn="l"/>
              </a:tabLst>
            </a:pPr>
            <a:r>
              <a:rPr sz="2400" b="1" dirty="0">
                <a:latin typeface="Arial"/>
                <a:cs typeface="Arial"/>
              </a:rPr>
              <a:t>Manage</a:t>
            </a:r>
            <a:r>
              <a:rPr sz="2400" b="1" spc="-100" dirty="0">
                <a:latin typeface="Arial"/>
                <a:cs typeface="Arial"/>
              </a:rPr>
              <a:t> </a:t>
            </a:r>
            <a:r>
              <a:rPr sz="2400" b="1" spc="-20" dirty="0">
                <a:latin typeface="Arial"/>
                <a:cs typeface="Arial"/>
              </a:rPr>
              <a:t>user</a:t>
            </a:r>
            <a:endParaRPr sz="2400">
              <a:latin typeface="Arial"/>
              <a:cs typeface="Arial"/>
            </a:endParaRPr>
          </a:p>
          <a:p>
            <a:pPr marL="437515" indent="-425450">
              <a:lnSpc>
                <a:spcPct val="100000"/>
              </a:lnSpc>
              <a:spcBef>
                <a:spcPts val="805"/>
              </a:spcBef>
              <a:buClr>
                <a:srgbClr val="00AFEF"/>
              </a:buClr>
              <a:buFont typeface="Wingdings"/>
              <a:buChar char=""/>
              <a:tabLst>
                <a:tab pos="437515" algn="l"/>
                <a:tab pos="438150" algn="l"/>
              </a:tabLst>
            </a:pPr>
            <a:r>
              <a:rPr sz="2400" b="1">
                <a:latin typeface="Arial"/>
                <a:cs typeface="Arial"/>
              </a:rPr>
              <a:t>Generate</a:t>
            </a:r>
            <a:r>
              <a:rPr sz="2400" b="1" spc="-10">
                <a:latin typeface="Arial"/>
                <a:cs typeface="Arial"/>
              </a:rPr>
              <a:t> </a:t>
            </a:r>
            <a:r>
              <a:rPr sz="2400" b="1" spc="-10" smtClean="0">
                <a:latin typeface="Arial"/>
                <a:cs typeface="Arial"/>
              </a:rPr>
              <a:t>reports</a:t>
            </a:r>
            <a:endParaRPr sz="2400" smtClean="0">
              <a:latin typeface="Arial"/>
              <a:cs typeface="Arial"/>
            </a:endParaRPr>
          </a:p>
          <a:p>
            <a:pPr marL="437515" indent="-425450">
              <a:lnSpc>
                <a:spcPct val="100000"/>
              </a:lnSpc>
              <a:spcBef>
                <a:spcPts val="805"/>
              </a:spcBef>
              <a:buClr>
                <a:srgbClr val="00AFEF"/>
              </a:buClr>
              <a:buFont typeface="Wingdings"/>
              <a:buChar char=""/>
              <a:tabLst>
                <a:tab pos="437515" algn="l"/>
                <a:tab pos="438150" algn="l"/>
              </a:tabLst>
            </a:pPr>
            <a:r>
              <a:rPr sz="2400" b="1" smtClean="0">
                <a:latin typeface="Arial"/>
                <a:cs typeface="Arial"/>
              </a:rPr>
              <a:t>Manage</a:t>
            </a:r>
            <a:r>
              <a:rPr sz="2400" b="1" spc="-20" smtClean="0">
                <a:latin typeface="Arial"/>
                <a:cs typeface="Arial"/>
              </a:rPr>
              <a:t> </a:t>
            </a:r>
            <a:r>
              <a:rPr sz="2400" b="1" spc="-10" smtClean="0">
                <a:latin typeface="Arial"/>
                <a:cs typeface="Arial"/>
              </a:rPr>
              <a:t>orders</a:t>
            </a:r>
            <a:endParaRPr sz="2400" smtClean="0">
              <a:latin typeface="Arial"/>
              <a:cs typeface="Arial"/>
            </a:endParaRPr>
          </a:p>
          <a:p>
            <a:pPr marL="437515" indent="-425450">
              <a:lnSpc>
                <a:spcPct val="100000"/>
              </a:lnSpc>
              <a:spcBef>
                <a:spcPts val="790"/>
              </a:spcBef>
              <a:buClr>
                <a:srgbClr val="00AFEF"/>
              </a:buClr>
              <a:buFont typeface="Wingdings"/>
              <a:buChar char=""/>
              <a:tabLst>
                <a:tab pos="437515" algn="l"/>
                <a:tab pos="438150" algn="l"/>
              </a:tabLst>
            </a:pPr>
            <a:r>
              <a:rPr sz="2400" b="1" smtClean="0">
                <a:latin typeface="Arial"/>
                <a:cs typeface="Arial"/>
              </a:rPr>
              <a:t>Manage</a:t>
            </a:r>
            <a:r>
              <a:rPr sz="2400" b="1" spc="-100" smtClean="0">
                <a:latin typeface="Arial"/>
                <a:cs typeface="Arial"/>
              </a:rPr>
              <a:t> </a:t>
            </a:r>
            <a:r>
              <a:rPr sz="2400" b="1" spc="-10" dirty="0">
                <a:latin typeface="Arial"/>
                <a:cs typeface="Arial"/>
              </a:rPr>
              <a:t>items</a:t>
            </a:r>
            <a:endParaRPr sz="2400">
              <a:latin typeface="Arial"/>
              <a:cs typeface="Arial"/>
            </a:endParaRPr>
          </a:p>
          <a:p>
            <a:pPr marL="437515" indent="-425450">
              <a:lnSpc>
                <a:spcPct val="100000"/>
              </a:lnSpc>
              <a:spcBef>
                <a:spcPts val="805"/>
              </a:spcBef>
              <a:buClr>
                <a:srgbClr val="00AFEF"/>
              </a:buClr>
              <a:buFont typeface="Wingdings"/>
              <a:buChar char=""/>
              <a:tabLst>
                <a:tab pos="437515" algn="l"/>
                <a:tab pos="438150" algn="l"/>
              </a:tabLst>
            </a:pPr>
            <a:r>
              <a:rPr sz="2400" b="1" dirty="0">
                <a:latin typeface="Arial"/>
                <a:cs typeface="Arial"/>
              </a:rPr>
              <a:t>Manage</a:t>
            </a:r>
            <a:r>
              <a:rPr sz="2400" b="1" spc="-75" dirty="0">
                <a:latin typeface="Arial"/>
                <a:cs typeface="Arial"/>
              </a:rPr>
              <a:t> </a:t>
            </a:r>
            <a:r>
              <a:rPr sz="2400" b="1" dirty="0">
                <a:latin typeface="Arial"/>
                <a:cs typeface="Arial"/>
              </a:rPr>
              <a:t>item</a:t>
            </a:r>
            <a:r>
              <a:rPr sz="2400" b="1" spc="-65" dirty="0">
                <a:latin typeface="Arial"/>
                <a:cs typeface="Arial"/>
              </a:rPr>
              <a:t> </a:t>
            </a:r>
            <a:r>
              <a:rPr sz="2400" b="1" spc="-10" dirty="0">
                <a:latin typeface="Arial"/>
                <a:cs typeface="Arial"/>
              </a:rPr>
              <a:t>categories</a:t>
            </a:r>
            <a:endParaRPr sz="2400">
              <a:latin typeface="Arial"/>
              <a:cs typeface="Arial"/>
            </a:endParaRPr>
          </a:p>
          <a:p>
            <a:pPr marL="437515" indent="-425450">
              <a:lnSpc>
                <a:spcPct val="100000"/>
              </a:lnSpc>
              <a:spcBef>
                <a:spcPts val="805"/>
              </a:spcBef>
              <a:buClr>
                <a:srgbClr val="00AFEF"/>
              </a:buClr>
              <a:buFont typeface="Wingdings"/>
              <a:buChar char=""/>
              <a:tabLst>
                <a:tab pos="437515" algn="l"/>
                <a:tab pos="438150" algn="l"/>
              </a:tabLst>
            </a:pPr>
            <a:r>
              <a:rPr sz="2400" b="1" dirty="0">
                <a:latin typeface="Arial"/>
                <a:cs typeface="Arial"/>
              </a:rPr>
              <a:t>Manage</a:t>
            </a:r>
            <a:r>
              <a:rPr sz="2400" b="1" spc="-100" dirty="0">
                <a:latin typeface="Arial"/>
                <a:cs typeface="Arial"/>
              </a:rPr>
              <a:t> </a:t>
            </a:r>
            <a:r>
              <a:rPr sz="2400" b="1" spc="-10" dirty="0">
                <a:latin typeface="Arial"/>
                <a:cs typeface="Arial"/>
              </a:rPr>
              <a:t>offers</a:t>
            </a:r>
            <a:endParaRPr sz="2400">
              <a:latin typeface="Arial"/>
              <a:cs typeface="Arial"/>
            </a:endParaRPr>
          </a:p>
        </p:txBody>
      </p:sp>
      <p:sp>
        <p:nvSpPr>
          <p:cNvPr id="4" name="object 4"/>
          <p:cNvSpPr txBox="1"/>
          <p:nvPr/>
        </p:nvSpPr>
        <p:spPr>
          <a:xfrm>
            <a:off x="5923026" y="1468374"/>
            <a:ext cx="4060825" cy="3782446"/>
          </a:xfrm>
          <a:prstGeom prst="rect">
            <a:avLst/>
          </a:prstGeom>
        </p:spPr>
        <p:txBody>
          <a:bodyPr vert="horz" wrap="square" lIns="0" tIns="12700" rIns="0" bIns="0" rtlCol="0">
            <a:spAutoFit/>
          </a:bodyPr>
          <a:lstStyle/>
          <a:p>
            <a:pPr marL="349250" marR="5080" indent="-337185">
              <a:lnSpc>
                <a:spcPct val="127499"/>
              </a:lnSpc>
              <a:spcBef>
                <a:spcPts val="100"/>
              </a:spcBef>
              <a:buClr>
                <a:srgbClr val="00AFEF"/>
              </a:buClr>
              <a:buFont typeface="Wingdings"/>
              <a:buChar char=""/>
              <a:tabLst>
                <a:tab pos="337820" algn="l"/>
              </a:tabLst>
            </a:pPr>
            <a:r>
              <a:rPr sz="2400" b="1" dirty="0">
                <a:latin typeface="Arial"/>
                <a:cs typeface="Arial"/>
              </a:rPr>
              <a:t>Manage</a:t>
            </a:r>
            <a:r>
              <a:rPr sz="2400" b="1" spc="-60" dirty="0">
                <a:latin typeface="Arial"/>
                <a:cs typeface="Arial"/>
              </a:rPr>
              <a:t> </a:t>
            </a:r>
            <a:r>
              <a:rPr sz="2400" b="1" dirty="0">
                <a:latin typeface="Arial"/>
                <a:cs typeface="Arial"/>
              </a:rPr>
              <a:t>and</a:t>
            </a:r>
            <a:r>
              <a:rPr sz="2400" b="1" spc="-45" dirty="0">
                <a:latin typeface="Arial"/>
                <a:cs typeface="Arial"/>
              </a:rPr>
              <a:t> </a:t>
            </a:r>
            <a:r>
              <a:rPr sz="2400" b="1" dirty="0">
                <a:latin typeface="Arial"/>
                <a:cs typeface="Arial"/>
              </a:rPr>
              <a:t>view</a:t>
            </a:r>
            <a:r>
              <a:rPr sz="2400" b="1" spc="-65" dirty="0">
                <a:latin typeface="Arial"/>
                <a:cs typeface="Arial"/>
              </a:rPr>
              <a:t> </a:t>
            </a:r>
            <a:r>
              <a:rPr sz="2400" b="1" spc="-10" dirty="0">
                <a:latin typeface="Arial"/>
                <a:cs typeface="Arial"/>
              </a:rPr>
              <a:t>reviews </a:t>
            </a:r>
            <a:r>
              <a:rPr sz="2400" b="1" dirty="0">
                <a:latin typeface="Arial"/>
                <a:cs typeface="Arial"/>
              </a:rPr>
              <a:t>and</a:t>
            </a:r>
            <a:r>
              <a:rPr sz="2400" b="1" spc="-80" dirty="0">
                <a:latin typeface="Arial"/>
                <a:cs typeface="Arial"/>
              </a:rPr>
              <a:t> </a:t>
            </a:r>
            <a:r>
              <a:rPr sz="2400" b="1" spc="-10" dirty="0">
                <a:latin typeface="Arial"/>
                <a:cs typeface="Arial"/>
              </a:rPr>
              <a:t>ratings</a:t>
            </a:r>
            <a:endParaRPr sz="2400">
              <a:latin typeface="Arial"/>
              <a:cs typeface="Arial"/>
            </a:endParaRPr>
          </a:p>
          <a:p>
            <a:pPr marL="337185" indent="-325120">
              <a:lnSpc>
                <a:spcPct val="100000"/>
              </a:lnSpc>
              <a:spcBef>
                <a:spcPts val="800"/>
              </a:spcBef>
              <a:buClr>
                <a:srgbClr val="00AFEF"/>
              </a:buClr>
              <a:buFont typeface="Wingdings"/>
              <a:buChar char=""/>
              <a:tabLst>
                <a:tab pos="337820" algn="l"/>
              </a:tabLst>
            </a:pPr>
            <a:r>
              <a:rPr sz="2400" b="1" dirty="0">
                <a:latin typeface="Arial"/>
                <a:cs typeface="Arial"/>
              </a:rPr>
              <a:t>Manage</a:t>
            </a:r>
            <a:r>
              <a:rPr sz="2400" b="1" spc="-100" dirty="0">
                <a:latin typeface="Arial"/>
                <a:cs typeface="Arial"/>
              </a:rPr>
              <a:t> </a:t>
            </a:r>
            <a:r>
              <a:rPr sz="2400" b="1" spc="-10" dirty="0">
                <a:latin typeface="Arial"/>
                <a:cs typeface="Arial"/>
              </a:rPr>
              <a:t>purchase</a:t>
            </a:r>
            <a:endParaRPr sz="2400">
              <a:latin typeface="Arial"/>
              <a:cs typeface="Arial"/>
            </a:endParaRPr>
          </a:p>
          <a:p>
            <a:pPr marL="337185" indent="-325120">
              <a:lnSpc>
                <a:spcPct val="100000"/>
              </a:lnSpc>
              <a:spcBef>
                <a:spcPts val="810"/>
              </a:spcBef>
              <a:buClr>
                <a:srgbClr val="00AFEF"/>
              </a:buClr>
              <a:buFont typeface="Wingdings"/>
              <a:buChar char=""/>
              <a:tabLst>
                <a:tab pos="337820" algn="l"/>
              </a:tabLst>
            </a:pPr>
            <a:r>
              <a:rPr sz="2400" b="1" dirty="0">
                <a:latin typeface="Arial"/>
                <a:cs typeface="Arial"/>
              </a:rPr>
              <a:t>Manage</a:t>
            </a:r>
            <a:r>
              <a:rPr sz="2400" b="1" spc="-15" dirty="0">
                <a:latin typeface="Arial"/>
                <a:cs typeface="Arial"/>
              </a:rPr>
              <a:t> </a:t>
            </a:r>
            <a:r>
              <a:rPr sz="2400" b="1" dirty="0">
                <a:latin typeface="Arial"/>
                <a:cs typeface="Arial"/>
              </a:rPr>
              <a:t>raw</a:t>
            </a:r>
            <a:r>
              <a:rPr sz="2400" b="1" spc="-10" dirty="0">
                <a:latin typeface="Arial"/>
                <a:cs typeface="Arial"/>
              </a:rPr>
              <a:t> material</a:t>
            </a:r>
            <a:endParaRPr sz="2400">
              <a:latin typeface="Arial"/>
              <a:cs typeface="Arial"/>
            </a:endParaRPr>
          </a:p>
          <a:p>
            <a:pPr marL="337185" indent="-325120">
              <a:lnSpc>
                <a:spcPct val="100000"/>
              </a:lnSpc>
              <a:spcBef>
                <a:spcPts val="790"/>
              </a:spcBef>
              <a:buClr>
                <a:srgbClr val="00AFEF"/>
              </a:buClr>
              <a:buFont typeface="Wingdings"/>
              <a:buChar char=""/>
              <a:tabLst>
                <a:tab pos="337820" algn="l"/>
              </a:tabLst>
            </a:pPr>
            <a:r>
              <a:rPr sz="2400" b="1" dirty="0">
                <a:latin typeface="Arial"/>
                <a:cs typeface="Arial"/>
              </a:rPr>
              <a:t>Manage</a:t>
            </a:r>
            <a:r>
              <a:rPr sz="2400" b="1" spc="-114" dirty="0">
                <a:latin typeface="Arial"/>
                <a:cs typeface="Arial"/>
              </a:rPr>
              <a:t> </a:t>
            </a:r>
            <a:r>
              <a:rPr sz="2400" b="1" dirty="0">
                <a:latin typeface="Arial"/>
                <a:cs typeface="Arial"/>
              </a:rPr>
              <a:t>purchase</a:t>
            </a:r>
            <a:r>
              <a:rPr sz="2400" b="1" spc="-95" dirty="0">
                <a:latin typeface="Arial"/>
                <a:cs typeface="Arial"/>
              </a:rPr>
              <a:t> </a:t>
            </a:r>
            <a:r>
              <a:rPr sz="2400" b="1" spc="-10" dirty="0">
                <a:latin typeface="Arial"/>
                <a:cs typeface="Arial"/>
              </a:rPr>
              <a:t>return</a:t>
            </a:r>
            <a:endParaRPr sz="2400">
              <a:latin typeface="Arial"/>
              <a:cs typeface="Arial"/>
            </a:endParaRPr>
          </a:p>
          <a:p>
            <a:pPr marL="337185" indent="-325120">
              <a:lnSpc>
                <a:spcPct val="100000"/>
              </a:lnSpc>
              <a:spcBef>
                <a:spcPts val="805"/>
              </a:spcBef>
              <a:buClr>
                <a:srgbClr val="00AFEF"/>
              </a:buClr>
              <a:buFont typeface="Wingdings"/>
              <a:buChar char=""/>
              <a:tabLst>
                <a:tab pos="337820" algn="l"/>
              </a:tabLst>
            </a:pPr>
            <a:r>
              <a:rPr sz="2400" b="1">
                <a:latin typeface="Arial"/>
                <a:cs typeface="Arial"/>
              </a:rPr>
              <a:t>Manage</a:t>
            </a:r>
            <a:r>
              <a:rPr sz="2400" b="1" spc="-100">
                <a:latin typeface="Arial"/>
                <a:cs typeface="Arial"/>
              </a:rPr>
              <a:t> </a:t>
            </a:r>
            <a:r>
              <a:rPr sz="2400" b="1" spc="-10" smtClean="0">
                <a:latin typeface="Arial"/>
                <a:cs typeface="Arial"/>
              </a:rPr>
              <a:t>notifications</a:t>
            </a:r>
            <a:endParaRPr sz="2400">
              <a:latin typeface="Arial"/>
              <a:cs typeface="Arial"/>
            </a:endParaRPr>
          </a:p>
          <a:p>
            <a:pPr marL="337185" indent="-325120">
              <a:lnSpc>
                <a:spcPct val="100000"/>
              </a:lnSpc>
              <a:spcBef>
                <a:spcPts val="790"/>
              </a:spcBef>
              <a:buClr>
                <a:srgbClr val="00AFEF"/>
              </a:buClr>
              <a:buFont typeface="Wingdings"/>
              <a:buChar char=""/>
              <a:tabLst>
                <a:tab pos="337820" algn="l"/>
              </a:tabLst>
            </a:pPr>
            <a:r>
              <a:rPr sz="2400" b="1" dirty="0">
                <a:latin typeface="Arial"/>
                <a:cs typeface="Arial"/>
              </a:rPr>
              <a:t>Manage</a:t>
            </a:r>
            <a:r>
              <a:rPr sz="2400" b="1" spc="-85" dirty="0">
                <a:latin typeface="Arial"/>
                <a:cs typeface="Arial"/>
              </a:rPr>
              <a:t> </a:t>
            </a:r>
            <a:r>
              <a:rPr sz="2400" b="1" dirty="0">
                <a:latin typeface="Arial"/>
                <a:cs typeface="Arial"/>
              </a:rPr>
              <a:t>order</a:t>
            </a:r>
            <a:r>
              <a:rPr sz="2400" b="1" spc="-75" dirty="0">
                <a:latin typeface="Arial"/>
                <a:cs typeface="Arial"/>
              </a:rPr>
              <a:t> </a:t>
            </a:r>
            <a:r>
              <a:rPr sz="2400" b="1" spc="-10" dirty="0">
                <a:latin typeface="Arial"/>
                <a:cs typeface="Arial"/>
              </a:rPr>
              <a:t>status</a:t>
            </a:r>
            <a:endParaRPr sz="2400">
              <a:latin typeface="Arial"/>
              <a:cs typeface="Arial"/>
            </a:endParaRPr>
          </a:p>
          <a:p>
            <a:pPr marL="337185" indent="-325120">
              <a:lnSpc>
                <a:spcPct val="100000"/>
              </a:lnSpc>
              <a:spcBef>
                <a:spcPts val="805"/>
              </a:spcBef>
              <a:buClr>
                <a:srgbClr val="00AFEF"/>
              </a:buClr>
              <a:buFont typeface="Wingdings"/>
              <a:buChar char=""/>
              <a:tabLst>
                <a:tab pos="337820" algn="l"/>
              </a:tabLst>
            </a:pPr>
            <a:r>
              <a:rPr sz="2400" b="1" dirty="0">
                <a:latin typeface="Arial"/>
                <a:cs typeface="Arial"/>
              </a:rPr>
              <a:t>Manage</a:t>
            </a:r>
            <a:r>
              <a:rPr sz="2400" b="1" spc="-95" dirty="0">
                <a:latin typeface="Arial"/>
                <a:cs typeface="Arial"/>
              </a:rPr>
              <a:t> </a:t>
            </a:r>
            <a:r>
              <a:rPr sz="2400" b="1" dirty="0">
                <a:latin typeface="Arial"/>
                <a:cs typeface="Arial"/>
              </a:rPr>
              <a:t>cancel</a:t>
            </a:r>
            <a:r>
              <a:rPr sz="2400" b="1" spc="-80" dirty="0">
                <a:latin typeface="Arial"/>
                <a:cs typeface="Arial"/>
              </a:rPr>
              <a:t> </a:t>
            </a:r>
            <a:r>
              <a:rPr sz="2400" b="1" spc="-10" dirty="0">
                <a:latin typeface="Arial"/>
                <a:cs typeface="Arial"/>
              </a:rPr>
              <a:t>orders</a:t>
            </a:r>
            <a:endParaRPr sz="2400">
              <a:latin typeface="Arial"/>
              <a:cs typeface="Arial"/>
            </a:endParaRPr>
          </a:p>
        </p:txBody>
      </p:sp>
      <p:pic>
        <p:nvPicPr>
          <p:cNvPr id="5" name="object 5"/>
          <p:cNvPicPr/>
          <p:nvPr/>
        </p:nvPicPr>
        <p:blipFill>
          <a:blip r:embed="rId2" cstate="print"/>
          <a:stretch>
            <a:fillRect/>
          </a:stretch>
        </p:blipFill>
        <p:spPr>
          <a:xfrm>
            <a:off x="10263123" y="4793758"/>
            <a:ext cx="1963161" cy="1770761"/>
          </a:xfrm>
          <a:prstGeom prst="rect">
            <a:avLst/>
          </a:prstGeom>
        </p:spPr>
      </p:pic>
    </p:spTree>
  </p:cSld>
  <p:clrMapOvr>
    <a:masterClrMapping/>
  </p:clrMapOvr>
  <p:transition spd="med">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025775">
              <a:lnSpc>
                <a:spcPct val="100000"/>
              </a:lnSpc>
              <a:spcBef>
                <a:spcPts val="100"/>
              </a:spcBef>
            </a:pPr>
            <a:r>
              <a:rPr spc="-10" dirty="0"/>
              <a:t>CUSTOMER</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090"/>
              </a:lnSpc>
            </a:pPr>
            <a:fld id="{81D60167-4931-47E6-BA6A-407CBD079E47}" type="slidenum">
              <a:rPr spc="-25" dirty="0"/>
              <a:pPr marL="12700">
                <a:lnSpc>
                  <a:spcPts val="2090"/>
                </a:lnSpc>
              </a:pPr>
              <a:t>12</a:t>
            </a:fld>
            <a:endParaRPr spc="-25" dirty="0"/>
          </a:p>
        </p:txBody>
      </p:sp>
      <p:sp>
        <p:nvSpPr>
          <p:cNvPr id="3" name="object 3"/>
          <p:cNvSpPr txBox="1"/>
          <p:nvPr/>
        </p:nvSpPr>
        <p:spPr>
          <a:xfrm>
            <a:off x="969365" y="1590294"/>
            <a:ext cx="4173854" cy="3794629"/>
          </a:xfrm>
          <a:prstGeom prst="rect">
            <a:avLst/>
          </a:prstGeom>
        </p:spPr>
        <p:txBody>
          <a:bodyPr vert="horz" wrap="square" lIns="0" tIns="113030" rIns="0" bIns="0" rtlCol="0">
            <a:spAutoFit/>
          </a:bodyPr>
          <a:lstStyle/>
          <a:p>
            <a:pPr marL="437515" indent="-425450">
              <a:lnSpc>
                <a:spcPct val="100000"/>
              </a:lnSpc>
              <a:spcBef>
                <a:spcPts val="890"/>
              </a:spcBef>
              <a:buClr>
                <a:srgbClr val="00AFEF"/>
              </a:buClr>
              <a:buFont typeface="Wingdings"/>
              <a:buChar char=""/>
              <a:tabLst>
                <a:tab pos="437515" algn="l"/>
                <a:tab pos="438150" algn="l"/>
              </a:tabLst>
            </a:pPr>
            <a:r>
              <a:rPr sz="2400" b="1" dirty="0">
                <a:latin typeface="Arial"/>
                <a:cs typeface="Arial"/>
              </a:rPr>
              <a:t>Log</a:t>
            </a:r>
            <a:r>
              <a:rPr sz="2400" b="1" spc="-20" dirty="0">
                <a:latin typeface="Arial"/>
                <a:cs typeface="Arial"/>
              </a:rPr>
              <a:t> </a:t>
            </a:r>
            <a:r>
              <a:rPr sz="2400" b="1" dirty="0">
                <a:latin typeface="Arial"/>
                <a:cs typeface="Arial"/>
              </a:rPr>
              <a:t>in</a:t>
            </a:r>
            <a:r>
              <a:rPr sz="2400" b="1" spc="-20" dirty="0">
                <a:latin typeface="Arial"/>
                <a:cs typeface="Arial"/>
              </a:rPr>
              <a:t> </a:t>
            </a:r>
            <a:r>
              <a:rPr sz="2400" b="1" dirty="0">
                <a:latin typeface="Arial"/>
                <a:cs typeface="Arial"/>
              </a:rPr>
              <a:t>/</a:t>
            </a:r>
            <a:r>
              <a:rPr sz="2400" b="1" spc="-5" dirty="0">
                <a:latin typeface="Arial"/>
                <a:cs typeface="Arial"/>
              </a:rPr>
              <a:t> </a:t>
            </a:r>
            <a:r>
              <a:rPr sz="2400" b="1" dirty="0">
                <a:latin typeface="Arial"/>
                <a:cs typeface="Arial"/>
              </a:rPr>
              <a:t>Log</a:t>
            </a:r>
            <a:r>
              <a:rPr sz="2400" b="1" spc="-10" dirty="0">
                <a:latin typeface="Arial"/>
                <a:cs typeface="Arial"/>
              </a:rPr>
              <a:t> </a:t>
            </a:r>
            <a:r>
              <a:rPr sz="2400" b="1" spc="-25" dirty="0">
                <a:latin typeface="Arial"/>
                <a:cs typeface="Arial"/>
              </a:rPr>
              <a:t>out</a:t>
            </a:r>
            <a:endParaRPr sz="2400">
              <a:latin typeface="Arial"/>
              <a:cs typeface="Arial"/>
            </a:endParaRPr>
          </a:p>
          <a:p>
            <a:pPr marL="437515" indent="-425450">
              <a:lnSpc>
                <a:spcPct val="100000"/>
              </a:lnSpc>
              <a:spcBef>
                <a:spcPts val="790"/>
              </a:spcBef>
              <a:buClr>
                <a:srgbClr val="00AFEF"/>
              </a:buClr>
              <a:buFont typeface="Wingdings"/>
              <a:buChar char=""/>
              <a:tabLst>
                <a:tab pos="437515" algn="l"/>
                <a:tab pos="438150" algn="l"/>
              </a:tabLst>
            </a:pPr>
            <a:r>
              <a:rPr sz="2400" b="1" dirty="0">
                <a:latin typeface="Arial"/>
                <a:cs typeface="Arial"/>
              </a:rPr>
              <a:t>Manage</a:t>
            </a:r>
            <a:r>
              <a:rPr sz="2400" b="1" spc="-100" dirty="0">
                <a:latin typeface="Arial"/>
                <a:cs typeface="Arial"/>
              </a:rPr>
              <a:t> </a:t>
            </a:r>
            <a:r>
              <a:rPr sz="2400" b="1" spc="-10" dirty="0">
                <a:latin typeface="Arial"/>
                <a:cs typeface="Arial"/>
              </a:rPr>
              <a:t>profile</a:t>
            </a:r>
            <a:endParaRPr sz="2400">
              <a:latin typeface="Arial"/>
              <a:cs typeface="Arial"/>
            </a:endParaRPr>
          </a:p>
          <a:p>
            <a:pPr marL="431800" marR="1050925" indent="-419734">
              <a:lnSpc>
                <a:spcPts val="3690"/>
              </a:lnSpc>
              <a:spcBef>
                <a:spcPts val="254"/>
              </a:spcBef>
              <a:buClr>
                <a:srgbClr val="00AFEF"/>
              </a:buClr>
              <a:buFont typeface="Wingdings"/>
              <a:buChar char=""/>
              <a:tabLst>
                <a:tab pos="437515" algn="l"/>
                <a:tab pos="438150" algn="l"/>
              </a:tabLst>
            </a:pPr>
            <a:r>
              <a:rPr sz="2400" b="1" dirty="0">
                <a:latin typeface="Arial"/>
                <a:cs typeface="Arial"/>
              </a:rPr>
              <a:t>Search</a:t>
            </a:r>
            <a:r>
              <a:rPr sz="2400" b="1" spc="-55" dirty="0">
                <a:latin typeface="Arial"/>
                <a:cs typeface="Arial"/>
              </a:rPr>
              <a:t> </a:t>
            </a:r>
            <a:r>
              <a:rPr sz="2400" b="1" dirty="0">
                <a:latin typeface="Arial"/>
                <a:cs typeface="Arial"/>
              </a:rPr>
              <a:t>for</a:t>
            </a:r>
            <a:r>
              <a:rPr sz="2400" b="1" spc="-60" dirty="0">
                <a:latin typeface="Arial"/>
                <a:cs typeface="Arial"/>
              </a:rPr>
              <a:t> </a:t>
            </a:r>
            <a:r>
              <a:rPr sz="2400" b="1" spc="-10" dirty="0">
                <a:latin typeface="Arial"/>
                <a:cs typeface="Arial"/>
              </a:rPr>
              <a:t>various </a:t>
            </a:r>
            <a:r>
              <a:rPr sz="2400" b="1" dirty="0">
                <a:latin typeface="Arial"/>
                <a:cs typeface="Arial"/>
              </a:rPr>
              <a:t>categories</a:t>
            </a:r>
            <a:r>
              <a:rPr sz="2400" b="1" spc="-10" dirty="0">
                <a:latin typeface="Arial"/>
                <a:cs typeface="Arial"/>
              </a:rPr>
              <a:t> </a:t>
            </a:r>
            <a:r>
              <a:rPr sz="2400" b="1">
                <a:latin typeface="Arial"/>
                <a:cs typeface="Arial"/>
              </a:rPr>
              <a:t>of</a:t>
            </a:r>
            <a:r>
              <a:rPr sz="2400" b="1" spc="-10">
                <a:latin typeface="Arial"/>
                <a:cs typeface="Arial"/>
              </a:rPr>
              <a:t> </a:t>
            </a:r>
            <a:r>
              <a:rPr lang="en-US" sz="2400" b="1" spc="-20" dirty="0" smtClean="0">
                <a:latin typeface="Arial"/>
                <a:cs typeface="Arial"/>
              </a:rPr>
              <a:t>Beauty Product</a:t>
            </a:r>
            <a:endParaRPr sz="2400">
              <a:latin typeface="Arial"/>
              <a:cs typeface="Arial"/>
            </a:endParaRPr>
          </a:p>
          <a:p>
            <a:pPr marL="437515" indent="-425450">
              <a:lnSpc>
                <a:spcPct val="100000"/>
              </a:lnSpc>
              <a:spcBef>
                <a:spcPts val="530"/>
              </a:spcBef>
              <a:buClr>
                <a:srgbClr val="00AFEF"/>
              </a:buClr>
              <a:buFont typeface="Wingdings"/>
              <a:buChar char=""/>
              <a:tabLst>
                <a:tab pos="437515" algn="l"/>
                <a:tab pos="438150" algn="l"/>
              </a:tabLst>
            </a:pPr>
            <a:r>
              <a:rPr sz="2400" b="1">
                <a:latin typeface="Arial"/>
                <a:cs typeface="Arial"/>
              </a:rPr>
              <a:t>View</a:t>
            </a:r>
            <a:r>
              <a:rPr sz="2400" b="1" spc="-35">
                <a:latin typeface="Arial"/>
                <a:cs typeface="Arial"/>
              </a:rPr>
              <a:t> </a:t>
            </a:r>
            <a:r>
              <a:rPr lang="en-US" sz="2400" b="1" spc="-35" dirty="0" smtClean="0">
                <a:latin typeface="Arial"/>
                <a:cs typeface="Arial"/>
              </a:rPr>
              <a:t>Beauty</a:t>
            </a:r>
            <a:r>
              <a:rPr sz="2400" b="1" spc="-35" smtClean="0">
                <a:latin typeface="Arial"/>
                <a:cs typeface="Arial"/>
              </a:rPr>
              <a:t> </a:t>
            </a:r>
            <a:r>
              <a:rPr sz="2400" b="1" spc="-10" smtClean="0">
                <a:latin typeface="Arial"/>
                <a:cs typeface="Arial"/>
              </a:rPr>
              <a:t>items</a:t>
            </a:r>
            <a:endParaRPr sz="2400">
              <a:latin typeface="Arial"/>
              <a:cs typeface="Arial"/>
            </a:endParaRPr>
          </a:p>
          <a:p>
            <a:pPr marL="437515" indent="-425450">
              <a:lnSpc>
                <a:spcPct val="100000"/>
              </a:lnSpc>
              <a:spcBef>
                <a:spcPts val="790"/>
              </a:spcBef>
              <a:buClr>
                <a:srgbClr val="00AFEF"/>
              </a:buClr>
              <a:buFont typeface="Wingdings"/>
              <a:buChar char=""/>
              <a:tabLst>
                <a:tab pos="437515" algn="l"/>
                <a:tab pos="438150" algn="l"/>
              </a:tabLst>
            </a:pPr>
            <a:r>
              <a:rPr sz="2400" b="1" dirty="0">
                <a:latin typeface="Arial"/>
                <a:cs typeface="Arial"/>
              </a:rPr>
              <a:t>Manage</a:t>
            </a:r>
            <a:r>
              <a:rPr sz="2400" b="1" spc="-100" dirty="0">
                <a:latin typeface="Arial"/>
                <a:cs typeface="Arial"/>
              </a:rPr>
              <a:t> </a:t>
            </a:r>
            <a:r>
              <a:rPr sz="2400" b="1" spc="-20" dirty="0">
                <a:latin typeface="Arial"/>
                <a:cs typeface="Arial"/>
              </a:rPr>
              <a:t>cart</a:t>
            </a:r>
            <a:endParaRPr sz="2400">
              <a:latin typeface="Arial"/>
              <a:cs typeface="Arial"/>
            </a:endParaRPr>
          </a:p>
          <a:p>
            <a:pPr marL="437515" indent="-425450">
              <a:lnSpc>
                <a:spcPct val="100000"/>
              </a:lnSpc>
              <a:spcBef>
                <a:spcPts val="805"/>
              </a:spcBef>
              <a:buClr>
                <a:srgbClr val="00AFEF"/>
              </a:buClr>
              <a:buFont typeface="Wingdings"/>
              <a:buChar char=""/>
              <a:tabLst>
                <a:tab pos="437515" algn="l"/>
                <a:tab pos="438150" algn="l"/>
              </a:tabLst>
            </a:pPr>
            <a:r>
              <a:rPr sz="2400" b="1" dirty="0">
                <a:latin typeface="Arial"/>
                <a:cs typeface="Arial"/>
              </a:rPr>
              <a:t>Place</a:t>
            </a:r>
            <a:r>
              <a:rPr sz="2400" b="1" spc="-65" dirty="0">
                <a:latin typeface="Arial"/>
                <a:cs typeface="Arial"/>
              </a:rPr>
              <a:t> </a:t>
            </a:r>
            <a:r>
              <a:rPr sz="2400" b="1" spc="-10" dirty="0">
                <a:latin typeface="Arial"/>
                <a:cs typeface="Arial"/>
              </a:rPr>
              <a:t>order</a:t>
            </a:r>
            <a:endParaRPr sz="2400">
              <a:latin typeface="Arial"/>
              <a:cs typeface="Arial"/>
            </a:endParaRPr>
          </a:p>
        </p:txBody>
      </p:sp>
      <p:sp>
        <p:nvSpPr>
          <p:cNvPr id="4" name="object 4"/>
          <p:cNvSpPr txBox="1"/>
          <p:nvPr/>
        </p:nvSpPr>
        <p:spPr>
          <a:xfrm>
            <a:off x="6291834" y="1514094"/>
            <a:ext cx="4237355" cy="3804888"/>
          </a:xfrm>
          <a:prstGeom prst="rect">
            <a:avLst/>
          </a:prstGeom>
        </p:spPr>
        <p:txBody>
          <a:bodyPr vert="horz" wrap="square" lIns="0" tIns="113030" rIns="0" bIns="0" rtlCol="0">
            <a:spAutoFit/>
          </a:bodyPr>
          <a:lstStyle/>
          <a:p>
            <a:pPr marL="329565" indent="-317500">
              <a:lnSpc>
                <a:spcPct val="100000"/>
              </a:lnSpc>
              <a:spcBef>
                <a:spcPts val="890"/>
              </a:spcBef>
              <a:buClr>
                <a:srgbClr val="00AFEF"/>
              </a:buClr>
              <a:buFont typeface="Wingdings"/>
              <a:buChar char=""/>
              <a:tabLst>
                <a:tab pos="330200" algn="l"/>
              </a:tabLst>
            </a:pPr>
            <a:r>
              <a:rPr sz="2400" b="1" dirty="0">
                <a:latin typeface="Arial"/>
                <a:cs typeface="Arial"/>
              </a:rPr>
              <a:t>View</a:t>
            </a:r>
            <a:r>
              <a:rPr sz="2400" b="1" spc="-75" dirty="0">
                <a:latin typeface="Arial"/>
                <a:cs typeface="Arial"/>
              </a:rPr>
              <a:t> </a:t>
            </a:r>
            <a:r>
              <a:rPr sz="2400" b="1" dirty="0">
                <a:latin typeface="Arial"/>
                <a:cs typeface="Arial"/>
              </a:rPr>
              <a:t>order</a:t>
            </a:r>
            <a:r>
              <a:rPr sz="2400" b="1" spc="-70" dirty="0">
                <a:latin typeface="Arial"/>
                <a:cs typeface="Arial"/>
              </a:rPr>
              <a:t> </a:t>
            </a:r>
            <a:r>
              <a:rPr sz="2400" b="1" spc="-10" dirty="0">
                <a:latin typeface="Arial"/>
                <a:cs typeface="Arial"/>
              </a:rPr>
              <a:t>status</a:t>
            </a:r>
            <a:endParaRPr sz="2400">
              <a:latin typeface="Arial"/>
              <a:cs typeface="Arial"/>
            </a:endParaRPr>
          </a:p>
          <a:p>
            <a:pPr marL="329565" indent="-317500">
              <a:lnSpc>
                <a:spcPct val="100000"/>
              </a:lnSpc>
              <a:spcBef>
                <a:spcPts val="790"/>
              </a:spcBef>
              <a:buClr>
                <a:srgbClr val="00AFEF"/>
              </a:buClr>
              <a:buFont typeface="Wingdings"/>
              <a:buChar char=""/>
              <a:tabLst>
                <a:tab pos="330200" algn="l"/>
              </a:tabLst>
            </a:pPr>
            <a:r>
              <a:rPr sz="2400" b="1" dirty="0">
                <a:latin typeface="Arial"/>
                <a:cs typeface="Arial"/>
              </a:rPr>
              <a:t>Give</a:t>
            </a:r>
            <a:r>
              <a:rPr sz="2400" b="1" spc="-65" dirty="0">
                <a:latin typeface="Arial"/>
                <a:cs typeface="Arial"/>
              </a:rPr>
              <a:t> </a:t>
            </a:r>
            <a:r>
              <a:rPr sz="2400" b="1" dirty="0">
                <a:latin typeface="Arial"/>
                <a:cs typeface="Arial"/>
              </a:rPr>
              <a:t>review</a:t>
            </a:r>
            <a:r>
              <a:rPr sz="2400" b="1" spc="-45" dirty="0">
                <a:latin typeface="Arial"/>
                <a:cs typeface="Arial"/>
              </a:rPr>
              <a:t> </a:t>
            </a:r>
            <a:r>
              <a:rPr sz="2400" b="1" dirty="0">
                <a:latin typeface="Arial"/>
                <a:cs typeface="Arial"/>
              </a:rPr>
              <a:t>&amp;</a:t>
            </a:r>
            <a:r>
              <a:rPr sz="2400" b="1" spc="-35" dirty="0">
                <a:latin typeface="Arial"/>
                <a:cs typeface="Arial"/>
              </a:rPr>
              <a:t> </a:t>
            </a:r>
            <a:r>
              <a:rPr sz="2400" b="1" spc="-10" dirty="0">
                <a:latin typeface="Arial"/>
                <a:cs typeface="Arial"/>
              </a:rPr>
              <a:t>rating</a:t>
            </a:r>
            <a:endParaRPr sz="2400">
              <a:latin typeface="Arial"/>
              <a:cs typeface="Arial"/>
            </a:endParaRPr>
          </a:p>
          <a:p>
            <a:pPr marL="329565" indent="-317500">
              <a:lnSpc>
                <a:spcPct val="100000"/>
              </a:lnSpc>
              <a:spcBef>
                <a:spcPts val="805"/>
              </a:spcBef>
              <a:buClr>
                <a:srgbClr val="00AFEF"/>
              </a:buClr>
              <a:buFont typeface="Wingdings"/>
              <a:buChar char=""/>
              <a:tabLst>
                <a:tab pos="330200" algn="l"/>
              </a:tabLst>
            </a:pPr>
            <a:r>
              <a:rPr sz="2400" b="1" dirty="0">
                <a:latin typeface="Arial"/>
                <a:cs typeface="Arial"/>
              </a:rPr>
              <a:t>Make</a:t>
            </a:r>
            <a:r>
              <a:rPr sz="2400" b="1" spc="-80" dirty="0">
                <a:latin typeface="Arial"/>
                <a:cs typeface="Arial"/>
              </a:rPr>
              <a:t> </a:t>
            </a:r>
            <a:r>
              <a:rPr sz="2400" b="1" spc="-10" dirty="0">
                <a:latin typeface="Arial"/>
                <a:cs typeface="Arial"/>
              </a:rPr>
              <a:t>payment</a:t>
            </a:r>
            <a:endParaRPr sz="2400">
              <a:latin typeface="Arial"/>
              <a:cs typeface="Arial"/>
            </a:endParaRPr>
          </a:p>
          <a:p>
            <a:pPr marL="329565" indent="-317500">
              <a:lnSpc>
                <a:spcPct val="100000"/>
              </a:lnSpc>
              <a:spcBef>
                <a:spcPts val="805"/>
              </a:spcBef>
              <a:buClr>
                <a:srgbClr val="00AFEF"/>
              </a:buClr>
              <a:buFont typeface="Wingdings"/>
              <a:buChar char=""/>
              <a:tabLst>
                <a:tab pos="330200" algn="l"/>
              </a:tabLst>
            </a:pPr>
            <a:r>
              <a:rPr sz="2400" b="1">
                <a:latin typeface="Arial"/>
                <a:cs typeface="Arial"/>
              </a:rPr>
              <a:t>Cancel</a:t>
            </a:r>
            <a:r>
              <a:rPr sz="2400" b="1" spc="-30">
                <a:latin typeface="Arial"/>
                <a:cs typeface="Arial"/>
              </a:rPr>
              <a:t> </a:t>
            </a:r>
            <a:r>
              <a:rPr sz="2400" b="1" spc="-10" smtClean="0">
                <a:latin typeface="Arial"/>
                <a:cs typeface="Arial"/>
              </a:rPr>
              <a:t>order</a:t>
            </a:r>
            <a:endParaRPr sz="2400">
              <a:latin typeface="Arial"/>
              <a:cs typeface="Arial"/>
            </a:endParaRPr>
          </a:p>
          <a:p>
            <a:pPr marL="329565" indent="-317500">
              <a:lnSpc>
                <a:spcPct val="100000"/>
              </a:lnSpc>
              <a:spcBef>
                <a:spcPts val="805"/>
              </a:spcBef>
              <a:buClr>
                <a:srgbClr val="00AFEF"/>
              </a:buClr>
              <a:buFont typeface="Wingdings"/>
              <a:buChar char=""/>
              <a:tabLst>
                <a:tab pos="330200" algn="l"/>
              </a:tabLst>
            </a:pPr>
            <a:r>
              <a:rPr sz="2400" b="1" dirty="0">
                <a:latin typeface="Arial"/>
                <a:cs typeface="Arial"/>
              </a:rPr>
              <a:t>View</a:t>
            </a:r>
            <a:r>
              <a:rPr sz="2400" b="1" spc="-60" dirty="0">
                <a:latin typeface="Arial"/>
                <a:cs typeface="Arial"/>
              </a:rPr>
              <a:t> </a:t>
            </a:r>
            <a:r>
              <a:rPr sz="2400" b="1" dirty="0">
                <a:latin typeface="Arial"/>
                <a:cs typeface="Arial"/>
              </a:rPr>
              <a:t>review</a:t>
            </a:r>
            <a:r>
              <a:rPr sz="2400" b="1" spc="-50" dirty="0">
                <a:latin typeface="Arial"/>
                <a:cs typeface="Arial"/>
              </a:rPr>
              <a:t> </a:t>
            </a:r>
            <a:r>
              <a:rPr sz="2400" b="1" dirty="0">
                <a:latin typeface="Arial"/>
                <a:cs typeface="Arial"/>
              </a:rPr>
              <a:t>and</a:t>
            </a:r>
            <a:r>
              <a:rPr sz="2400" b="1" spc="-50" dirty="0">
                <a:latin typeface="Arial"/>
                <a:cs typeface="Arial"/>
              </a:rPr>
              <a:t> </a:t>
            </a:r>
            <a:r>
              <a:rPr sz="2400" b="1" spc="-10" dirty="0">
                <a:latin typeface="Arial"/>
                <a:cs typeface="Arial"/>
              </a:rPr>
              <a:t>rating</a:t>
            </a:r>
            <a:endParaRPr sz="2400">
              <a:latin typeface="Arial"/>
              <a:cs typeface="Arial"/>
            </a:endParaRPr>
          </a:p>
          <a:p>
            <a:pPr marL="329565" indent="-317500">
              <a:lnSpc>
                <a:spcPct val="100000"/>
              </a:lnSpc>
              <a:spcBef>
                <a:spcPts val="805"/>
              </a:spcBef>
              <a:buClr>
                <a:srgbClr val="00AFEF"/>
              </a:buClr>
              <a:buFont typeface="Wingdings"/>
              <a:buChar char=""/>
              <a:tabLst>
                <a:tab pos="330200" algn="l"/>
              </a:tabLst>
            </a:pPr>
            <a:r>
              <a:rPr sz="2400" b="1" dirty="0">
                <a:latin typeface="Arial"/>
                <a:cs typeface="Arial"/>
              </a:rPr>
              <a:t>View</a:t>
            </a:r>
            <a:r>
              <a:rPr sz="2400" b="1" spc="-90" dirty="0">
                <a:latin typeface="Arial"/>
                <a:cs typeface="Arial"/>
              </a:rPr>
              <a:t> </a:t>
            </a:r>
            <a:r>
              <a:rPr sz="2400" b="1" spc="-10" dirty="0">
                <a:latin typeface="Arial"/>
                <a:cs typeface="Arial"/>
              </a:rPr>
              <a:t>offers</a:t>
            </a:r>
            <a:endParaRPr sz="2400">
              <a:latin typeface="Arial"/>
              <a:cs typeface="Arial"/>
            </a:endParaRPr>
          </a:p>
          <a:p>
            <a:pPr marL="330200" marR="621030" indent="-330200">
              <a:lnSpc>
                <a:spcPts val="3679"/>
              </a:lnSpc>
              <a:spcBef>
                <a:spcPts val="95"/>
              </a:spcBef>
              <a:buClr>
                <a:srgbClr val="00AFEF"/>
              </a:buClr>
              <a:buFont typeface="Wingdings"/>
              <a:buChar char=""/>
              <a:tabLst>
                <a:tab pos="330200" algn="l"/>
              </a:tabLst>
            </a:pPr>
            <a:r>
              <a:rPr sz="2400" b="1" dirty="0">
                <a:latin typeface="Arial"/>
                <a:cs typeface="Arial"/>
              </a:rPr>
              <a:t>Get</a:t>
            </a:r>
            <a:r>
              <a:rPr sz="2400" b="1" spc="-30" dirty="0">
                <a:latin typeface="Arial"/>
                <a:cs typeface="Arial"/>
              </a:rPr>
              <a:t> </a:t>
            </a:r>
            <a:r>
              <a:rPr sz="2400" b="1" dirty="0">
                <a:latin typeface="Arial"/>
                <a:cs typeface="Arial"/>
              </a:rPr>
              <a:t>notification</a:t>
            </a:r>
            <a:r>
              <a:rPr sz="2400" b="1" spc="-60" dirty="0">
                <a:latin typeface="Arial"/>
                <a:cs typeface="Arial"/>
              </a:rPr>
              <a:t> </a:t>
            </a:r>
            <a:r>
              <a:rPr sz="2400" b="1" dirty="0">
                <a:latin typeface="Arial"/>
                <a:cs typeface="Arial"/>
              </a:rPr>
              <a:t>of</a:t>
            </a:r>
            <a:r>
              <a:rPr sz="2400" b="1" spc="-15" dirty="0">
                <a:latin typeface="Arial"/>
                <a:cs typeface="Arial"/>
              </a:rPr>
              <a:t> </a:t>
            </a:r>
            <a:r>
              <a:rPr sz="2400" b="1" spc="-25" dirty="0">
                <a:latin typeface="Arial"/>
                <a:cs typeface="Arial"/>
              </a:rPr>
              <a:t>new </a:t>
            </a:r>
            <a:r>
              <a:rPr sz="2400" b="1" dirty="0">
                <a:latin typeface="Arial"/>
                <a:cs typeface="Arial"/>
              </a:rPr>
              <a:t>update</a:t>
            </a:r>
            <a:r>
              <a:rPr sz="2400" b="1" spc="-40" dirty="0">
                <a:latin typeface="Arial"/>
                <a:cs typeface="Arial"/>
              </a:rPr>
              <a:t> </a:t>
            </a:r>
            <a:r>
              <a:rPr sz="2400" b="1" dirty="0">
                <a:latin typeface="Arial"/>
                <a:cs typeface="Arial"/>
              </a:rPr>
              <a:t>and</a:t>
            </a:r>
            <a:r>
              <a:rPr sz="2400" b="1" spc="-25" dirty="0">
                <a:latin typeface="Arial"/>
                <a:cs typeface="Arial"/>
              </a:rPr>
              <a:t> </a:t>
            </a:r>
            <a:r>
              <a:rPr sz="2400" b="1" spc="-10" dirty="0">
                <a:latin typeface="Arial"/>
                <a:cs typeface="Arial"/>
              </a:rPr>
              <a:t>offers</a:t>
            </a:r>
            <a:endParaRPr sz="2400">
              <a:latin typeface="Arial"/>
              <a:cs typeface="Arial"/>
            </a:endParaRPr>
          </a:p>
        </p:txBody>
      </p:sp>
      <p:pic>
        <p:nvPicPr>
          <p:cNvPr id="5" name="object 5"/>
          <p:cNvPicPr/>
          <p:nvPr/>
        </p:nvPicPr>
        <p:blipFill>
          <a:blip r:embed="rId2" cstate="print"/>
          <a:stretch>
            <a:fillRect/>
          </a:stretch>
        </p:blipFill>
        <p:spPr>
          <a:xfrm>
            <a:off x="9882123" y="4819650"/>
            <a:ext cx="2548001" cy="2007870"/>
          </a:xfrm>
          <a:prstGeom prst="rect">
            <a:avLst/>
          </a:prstGeom>
        </p:spPr>
      </p:pic>
    </p:spTree>
  </p:cSld>
  <p:clrMapOvr>
    <a:masterClrMapping/>
  </p:clrMapOvr>
  <p:transition spd="med">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17184" y="461009"/>
            <a:ext cx="1845310" cy="574040"/>
          </a:xfrm>
          <a:prstGeom prst="rect">
            <a:avLst/>
          </a:prstGeom>
        </p:spPr>
        <p:txBody>
          <a:bodyPr vert="horz" wrap="square" lIns="0" tIns="12700" rIns="0" bIns="0" rtlCol="0">
            <a:spAutoFit/>
          </a:bodyPr>
          <a:lstStyle/>
          <a:p>
            <a:pPr marL="12700">
              <a:lnSpc>
                <a:spcPct val="100000"/>
              </a:lnSpc>
              <a:spcBef>
                <a:spcPts val="100"/>
              </a:spcBef>
            </a:pPr>
            <a:r>
              <a:rPr spc="-10" dirty="0"/>
              <a:t>VISITOR</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090"/>
              </a:lnSpc>
            </a:pPr>
            <a:fld id="{81D60167-4931-47E6-BA6A-407CBD079E47}" type="slidenum">
              <a:rPr spc="-25" dirty="0"/>
              <a:pPr marL="12700">
                <a:lnSpc>
                  <a:spcPts val="2090"/>
                </a:lnSpc>
              </a:pPr>
              <a:t>13</a:t>
            </a:fld>
            <a:endParaRPr spc="-25" dirty="0"/>
          </a:p>
        </p:txBody>
      </p:sp>
      <p:sp>
        <p:nvSpPr>
          <p:cNvPr id="3" name="object 3"/>
          <p:cNvSpPr txBox="1"/>
          <p:nvPr/>
        </p:nvSpPr>
        <p:spPr>
          <a:xfrm>
            <a:off x="893165" y="1919478"/>
            <a:ext cx="6664959" cy="1854835"/>
          </a:xfrm>
          <a:prstGeom prst="rect">
            <a:avLst/>
          </a:prstGeom>
        </p:spPr>
        <p:txBody>
          <a:bodyPr vert="horz" wrap="square" lIns="0" tIns="12700" rIns="0" bIns="0" rtlCol="0">
            <a:spAutoFit/>
          </a:bodyPr>
          <a:lstStyle/>
          <a:p>
            <a:pPr marL="437515" indent="-425450">
              <a:lnSpc>
                <a:spcPct val="100000"/>
              </a:lnSpc>
              <a:spcBef>
                <a:spcPts val="100"/>
              </a:spcBef>
              <a:buFont typeface="Arial"/>
              <a:buChar char="•"/>
              <a:tabLst>
                <a:tab pos="437515" algn="l"/>
                <a:tab pos="438150" algn="l"/>
              </a:tabLst>
            </a:pPr>
            <a:r>
              <a:rPr sz="2400" b="1" spc="-10" dirty="0">
                <a:latin typeface="Arial"/>
                <a:cs typeface="Arial"/>
              </a:rPr>
              <a:t>Registration</a:t>
            </a:r>
            <a:endParaRPr sz="2400">
              <a:latin typeface="Arial"/>
              <a:cs typeface="Arial"/>
            </a:endParaRPr>
          </a:p>
          <a:p>
            <a:pPr marL="437515" indent="-425450">
              <a:lnSpc>
                <a:spcPct val="100000"/>
              </a:lnSpc>
              <a:buFont typeface="Arial"/>
              <a:buChar char="•"/>
              <a:tabLst>
                <a:tab pos="437515" algn="l"/>
                <a:tab pos="438150" algn="l"/>
              </a:tabLst>
            </a:pPr>
            <a:r>
              <a:rPr sz="2400" b="1" dirty="0">
                <a:latin typeface="Arial"/>
                <a:cs typeface="Arial"/>
              </a:rPr>
              <a:t>Search</a:t>
            </a:r>
            <a:r>
              <a:rPr sz="2400" b="1" spc="-50" dirty="0">
                <a:latin typeface="Arial"/>
                <a:cs typeface="Arial"/>
              </a:rPr>
              <a:t> </a:t>
            </a:r>
            <a:r>
              <a:rPr sz="2400" b="1" dirty="0">
                <a:latin typeface="Arial"/>
                <a:cs typeface="Arial"/>
              </a:rPr>
              <a:t>for</a:t>
            </a:r>
            <a:r>
              <a:rPr sz="2400" b="1" spc="-55" dirty="0">
                <a:latin typeface="Arial"/>
                <a:cs typeface="Arial"/>
              </a:rPr>
              <a:t> </a:t>
            </a:r>
            <a:r>
              <a:rPr sz="2400" b="1" dirty="0">
                <a:latin typeface="Arial"/>
                <a:cs typeface="Arial"/>
              </a:rPr>
              <a:t>various</a:t>
            </a:r>
            <a:r>
              <a:rPr sz="2400" b="1" spc="-70" dirty="0">
                <a:latin typeface="Arial"/>
                <a:cs typeface="Arial"/>
              </a:rPr>
              <a:t> </a:t>
            </a:r>
            <a:r>
              <a:rPr sz="2400" b="1" dirty="0">
                <a:latin typeface="Arial"/>
                <a:cs typeface="Arial"/>
              </a:rPr>
              <a:t>food</a:t>
            </a:r>
            <a:r>
              <a:rPr sz="2400" b="1" spc="-85" dirty="0">
                <a:latin typeface="Arial"/>
                <a:cs typeface="Arial"/>
              </a:rPr>
              <a:t> </a:t>
            </a:r>
            <a:r>
              <a:rPr sz="2400" b="1" dirty="0">
                <a:latin typeface="Arial"/>
                <a:cs typeface="Arial"/>
              </a:rPr>
              <a:t>categories</a:t>
            </a:r>
            <a:r>
              <a:rPr sz="2400" b="1" spc="-55" dirty="0">
                <a:latin typeface="Arial"/>
                <a:cs typeface="Arial"/>
              </a:rPr>
              <a:t> </a:t>
            </a:r>
            <a:r>
              <a:rPr sz="2400" b="1" dirty="0">
                <a:latin typeface="Arial"/>
                <a:cs typeface="Arial"/>
              </a:rPr>
              <a:t>&amp;</a:t>
            </a:r>
            <a:r>
              <a:rPr sz="2400" b="1" spc="-55" dirty="0">
                <a:latin typeface="Arial"/>
                <a:cs typeface="Arial"/>
              </a:rPr>
              <a:t> </a:t>
            </a:r>
            <a:r>
              <a:rPr sz="2400" b="1" spc="-10" dirty="0">
                <a:latin typeface="Arial"/>
                <a:cs typeface="Arial"/>
              </a:rPr>
              <a:t>items</a:t>
            </a:r>
            <a:endParaRPr sz="2400">
              <a:latin typeface="Arial"/>
              <a:cs typeface="Arial"/>
            </a:endParaRPr>
          </a:p>
          <a:p>
            <a:pPr marL="437515" indent="-425450">
              <a:lnSpc>
                <a:spcPct val="100000"/>
              </a:lnSpc>
              <a:buFont typeface="Arial"/>
              <a:buChar char="•"/>
              <a:tabLst>
                <a:tab pos="437515" algn="l"/>
                <a:tab pos="438150" algn="l"/>
              </a:tabLst>
            </a:pPr>
            <a:r>
              <a:rPr sz="2400" b="1" dirty="0">
                <a:latin typeface="Arial"/>
                <a:cs typeface="Arial"/>
              </a:rPr>
              <a:t>View</a:t>
            </a:r>
            <a:r>
              <a:rPr sz="2400" b="1" spc="-60" dirty="0">
                <a:latin typeface="Arial"/>
                <a:cs typeface="Arial"/>
              </a:rPr>
              <a:t> </a:t>
            </a:r>
            <a:r>
              <a:rPr sz="2400" b="1" spc="-10" dirty="0">
                <a:latin typeface="Arial"/>
                <a:cs typeface="Arial"/>
              </a:rPr>
              <a:t>offers</a:t>
            </a:r>
            <a:endParaRPr sz="2400">
              <a:latin typeface="Arial"/>
              <a:cs typeface="Arial"/>
            </a:endParaRPr>
          </a:p>
          <a:p>
            <a:pPr marL="437515" indent="-425450">
              <a:lnSpc>
                <a:spcPct val="100000"/>
              </a:lnSpc>
              <a:buFont typeface="Arial"/>
              <a:buChar char="•"/>
              <a:tabLst>
                <a:tab pos="437515" algn="l"/>
                <a:tab pos="438150" algn="l"/>
              </a:tabLst>
            </a:pPr>
            <a:r>
              <a:rPr sz="2400" b="1" dirty="0">
                <a:latin typeface="Arial"/>
                <a:cs typeface="Arial"/>
              </a:rPr>
              <a:t>View</a:t>
            </a:r>
            <a:r>
              <a:rPr sz="2400" b="1" spc="-30" dirty="0">
                <a:latin typeface="Arial"/>
                <a:cs typeface="Arial"/>
              </a:rPr>
              <a:t> </a:t>
            </a:r>
            <a:r>
              <a:rPr sz="2400" b="1" dirty="0">
                <a:latin typeface="Arial"/>
                <a:cs typeface="Arial"/>
              </a:rPr>
              <a:t>availability</a:t>
            </a:r>
            <a:r>
              <a:rPr sz="2400" b="1" spc="-50" dirty="0">
                <a:latin typeface="Arial"/>
                <a:cs typeface="Arial"/>
              </a:rPr>
              <a:t> </a:t>
            </a:r>
            <a:r>
              <a:rPr sz="2400" b="1" dirty="0">
                <a:latin typeface="Arial"/>
                <a:cs typeface="Arial"/>
              </a:rPr>
              <a:t>of</a:t>
            </a:r>
            <a:r>
              <a:rPr sz="2400" b="1" spc="-25" dirty="0">
                <a:latin typeface="Arial"/>
                <a:cs typeface="Arial"/>
              </a:rPr>
              <a:t> </a:t>
            </a:r>
            <a:r>
              <a:rPr sz="2400" b="1" dirty="0">
                <a:latin typeface="Arial"/>
                <a:cs typeface="Arial"/>
              </a:rPr>
              <a:t>the</a:t>
            </a:r>
            <a:r>
              <a:rPr sz="2400" b="1" spc="-30" dirty="0">
                <a:latin typeface="Arial"/>
                <a:cs typeface="Arial"/>
              </a:rPr>
              <a:t> </a:t>
            </a:r>
            <a:r>
              <a:rPr sz="2400" b="1" spc="-10" dirty="0">
                <a:latin typeface="Arial"/>
                <a:cs typeface="Arial"/>
              </a:rPr>
              <a:t>table</a:t>
            </a:r>
            <a:endParaRPr sz="2400">
              <a:latin typeface="Arial"/>
              <a:cs typeface="Arial"/>
            </a:endParaRPr>
          </a:p>
          <a:p>
            <a:pPr marL="437515" indent="-425450">
              <a:lnSpc>
                <a:spcPct val="100000"/>
              </a:lnSpc>
              <a:buFont typeface="Arial"/>
              <a:buChar char="•"/>
              <a:tabLst>
                <a:tab pos="437515" algn="l"/>
                <a:tab pos="438150" algn="l"/>
              </a:tabLst>
            </a:pPr>
            <a:r>
              <a:rPr sz="2400" b="1" dirty="0">
                <a:latin typeface="Arial"/>
                <a:cs typeface="Arial"/>
              </a:rPr>
              <a:t>View</a:t>
            </a:r>
            <a:r>
              <a:rPr sz="2400" b="1" spc="-50" dirty="0">
                <a:latin typeface="Arial"/>
                <a:cs typeface="Arial"/>
              </a:rPr>
              <a:t> </a:t>
            </a:r>
            <a:r>
              <a:rPr sz="2400" b="1" dirty="0">
                <a:latin typeface="Arial"/>
                <a:cs typeface="Arial"/>
              </a:rPr>
              <a:t>review</a:t>
            </a:r>
            <a:r>
              <a:rPr sz="2400" b="1" spc="-50" dirty="0">
                <a:latin typeface="Arial"/>
                <a:cs typeface="Arial"/>
              </a:rPr>
              <a:t> </a:t>
            </a:r>
            <a:r>
              <a:rPr sz="2400" b="1" dirty="0">
                <a:latin typeface="Arial"/>
                <a:cs typeface="Arial"/>
              </a:rPr>
              <a:t>and</a:t>
            </a:r>
            <a:r>
              <a:rPr sz="2400" b="1" spc="-50" dirty="0">
                <a:latin typeface="Arial"/>
                <a:cs typeface="Arial"/>
              </a:rPr>
              <a:t> </a:t>
            </a:r>
            <a:r>
              <a:rPr sz="2400" b="1" spc="-10" dirty="0">
                <a:latin typeface="Arial"/>
                <a:cs typeface="Arial"/>
              </a:rPr>
              <a:t>ratings</a:t>
            </a:r>
            <a:endParaRPr sz="2400">
              <a:latin typeface="Arial"/>
              <a:cs typeface="Arial"/>
            </a:endParaRPr>
          </a:p>
        </p:txBody>
      </p:sp>
      <p:pic>
        <p:nvPicPr>
          <p:cNvPr id="4" name="object 4"/>
          <p:cNvPicPr/>
          <p:nvPr/>
        </p:nvPicPr>
        <p:blipFill>
          <a:blip r:embed="rId2" cstate="print"/>
          <a:stretch>
            <a:fillRect/>
          </a:stretch>
        </p:blipFill>
        <p:spPr>
          <a:xfrm>
            <a:off x="9442472" y="4314830"/>
            <a:ext cx="2385437" cy="2140579"/>
          </a:xfrm>
          <a:prstGeom prst="rect">
            <a:avLst/>
          </a:prstGeom>
        </p:spPr>
      </p:pic>
    </p:spTree>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4358" y="461009"/>
            <a:ext cx="9085673" cy="574040"/>
          </a:xfrm>
          <a:prstGeom prst="rect">
            <a:avLst/>
          </a:prstGeom>
        </p:spPr>
        <p:txBody>
          <a:bodyPr vert="horz" wrap="square" lIns="0" tIns="12700" rIns="0" bIns="0" rtlCol="0">
            <a:spAutoFit/>
          </a:bodyPr>
          <a:lstStyle/>
          <a:p>
            <a:pPr marL="140335">
              <a:lnSpc>
                <a:spcPct val="100000"/>
              </a:lnSpc>
              <a:spcBef>
                <a:spcPts val="100"/>
              </a:spcBef>
            </a:pPr>
            <a:r>
              <a:rPr spc="-10" dirty="0"/>
              <a:t>OBJECTIVES</a:t>
            </a:r>
            <a:r>
              <a:rPr spc="-165" dirty="0"/>
              <a:t> </a:t>
            </a:r>
            <a:r>
              <a:rPr dirty="0"/>
              <a:t>OF</a:t>
            </a:r>
            <a:r>
              <a:rPr spc="-135" dirty="0"/>
              <a:t> </a:t>
            </a:r>
            <a:r>
              <a:rPr dirty="0"/>
              <a:t>PROPOSED</a:t>
            </a:r>
            <a:r>
              <a:rPr spc="-140" dirty="0"/>
              <a:t> </a:t>
            </a:r>
            <a:r>
              <a:rPr spc="-10" dirty="0"/>
              <a:t>SYSTEM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090"/>
              </a:lnSpc>
            </a:pPr>
            <a:fld id="{81D60167-4931-47E6-BA6A-407CBD079E47}" type="slidenum">
              <a:rPr spc="-25" dirty="0"/>
              <a:pPr marL="12700">
                <a:lnSpc>
                  <a:spcPts val="2090"/>
                </a:lnSpc>
              </a:pPr>
              <a:t>14</a:t>
            </a:fld>
            <a:endParaRPr spc="-25" dirty="0"/>
          </a:p>
        </p:txBody>
      </p:sp>
      <p:sp>
        <p:nvSpPr>
          <p:cNvPr id="3" name="object 3"/>
          <p:cNvSpPr txBox="1"/>
          <p:nvPr/>
        </p:nvSpPr>
        <p:spPr>
          <a:xfrm>
            <a:off x="1274191" y="1742694"/>
            <a:ext cx="9323070" cy="2828290"/>
          </a:xfrm>
          <a:prstGeom prst="rect">
            <a:avLst/>
          </a:prstGeom>
        </p:spPr>
        <p:txBody>
          <a:bodyPr vert="horz" wrap="square" lIns="0" tIns="113030" rIns="0" bIns="0" rtlCol="0">
            <a:spAutoFit/>
          </a:bodyPr>
          <a:lstStyle/>
          <a:p>
            <a:pPr marL="355600" indent="-342900">
              <a:lnSpc>
                <a:spcPct val="100000"/>
              </a:lnSpc>
              <a:spcBef>
                <a:spcPts val="890"/>
              </a:spcBef>
              <a:buFont typeface="Arial"/>
              <a:buChar char="•"/>
              <a:tabLst>
                <a:tab pos="354965" algn="l"/>
                <a:tab pos="355600" algn="l"/>
              </a:tabLst>
            </a:pPr>
            <a:r>
              <a:rPr sz="2400" b="1" dirty="0">
                <a:latin typeface="Arial"/>
                <a:cs typeface="Arial"/>
              </a:rPr>
              <a:t>Admin</a:t>
            </a:r>
            <a:r>
              <a:rPr sz="2400" b="1" spc="-70" dirty="0">
                <a:latin typeface="Arial"/>
                <a:cs typeface="Arial"/>
              </a:rPr>
              <a:t> </a:t>
            </a:r>
            <a:r>
              <a:rPr sz="2400" b="1" dirty="0">
                <a:latin typeface="Arial"/>
                <a:cs typeface="Arial"/>
              </a:rPr>
              <a:t>will</a:t>
            </a:r>
            <a:r>
              <a:rPr sz="2400" b="1" spc="-100" dirty="0">
                <a:latin typeface="Arial"/>
                <a:cs typeface="Arial"/>
              </a:rPr>
              <a:t> </a:t>
            </a:r>
            <a:r>
              <a:rPr sz="2400" b="1" dirty="0">
                <a:latin typeface="Arial"/>
                <a:cs typeface="Arial"/>
              </a:rPr>
              <a:t>get</a:t>
            </a:r>
            <a:r>
              <a:rPr sz="2400" b="1" spc="-55" dirty="0">
                <a:latin typeface="Arial"/>
                <a:cs typeface="Arial"/>
              </a:rPr>
              <a:t> </a:t>
            </a:r>
            <a:r>
              <a:rPr sz="2400" b="1" dirty="0">
                <a:latin typeface="Arial"/>
                <a:cs typeface="Arial"/>
              </a:rPr>
              <a:t>wide</a:t>
            </a:r>
            <a:r>
              <a:rPr sz="2400" b="1" spc="-80" dirty="0">
                <a:latin typeface="Arial"/>
                <a:cs typeface="Arial"/>
              </a:rPr>
              <a:t> </a:t>
            </a:r>
            <a:r>
              <a:rPr sz="2400" b="1" dirty="0">
                <a:latin typeface="Arial"/>
                <a:cs typeface="Arial"/>
              </a:rPr>
              <a:t>range</a:t>
            </a:r>
            <a:r>
              <a:rPr sz="2400" b="1" spc="-55" dirty="0">
                <a:latin typeface="Arial"/>
                <a:cs typeface="Arial"/>
              </a:rPr>
              <a:t> </a:t>
            </a:r>
            <a:r>
              <a:rPr sz="2400" b="1" dirty="0">
                <a:latin typeface="Arial"/>
                <a:cs typeface="Arial"/>
              </a:rPr>
              <a:t>of</a:t>
            </a:r>
            <a:r>
              <a:rPr sz="2400" b="1" spc="-35" dirty="0">
                <a:latin typeface="Arial"/>
                <a:cs typeface="Arial"/>
              </a:rPr>
              <a:t> </a:t>
            </a:r>
            <a:r>
              <a:rPr sz="2400" b="1" dirty="0">
                <a:latin typeface="Arial"/>
                <a:cs typeface="Arial"/>
              </a:rPr>
              <a:t>customers</a:t>
            </a:r>
            <a:r>
              <a:rPr sz="2400" b="1" spc="-35" dirty="0">
                <a:latin typeface="Arial"/>
                <a:cs typeface="Arial"/>
              </a:rPr>
              <a:t> </a:t>
            </a:r>
            <a:r>
              <a:rPr sz="2400" b="1" spc="-10" dirty="0">
                <a:latin typeface="Arial"/>
                <a:cs typeface="Arial"/>
              </a:rPr>
              <a:t>online.</a:t>
            </a:r>
            <a:endParaRPr sz="2400">
              <a:latin typeface="Arial"/>
              <a:cs typeface="Arial"/>
            </a:endParaRPr>
          </a:p>
          <a:p>
            <a:pPr marL="355600" indent="-342900">
              <a:lnSpc>
                <a:spcPct val="100000"/>
              </a:lnSpc>
              <a:spcBef>
                <a:spcPts val="790"/>
              </a:spcBef>
              <a:buFont typeface="Arial"/>
              <a:buChar char="•"/>
              <a:tabLst>
                <a:tab pos="354965" algn="l"/>
                <a:tab pos="355600" algn="l"/>
              </a:tabLst>
            </a:pPr>
            <a:r>
              <a:rPr sz="2400" b="1" dirty="0">
                <a:latin typeface="Arial"/>
                <a:cs typeface="Arial"/>
              </a:rPr>
              <a:t>Reports</a:t>
            </a:r>
            <a:r>
              <a:rPr sz="2400" b="1" spc="-50" dirty="0">
                <a:latin typeface="Arial"/>
                <a:cs typeface="Arial"/>
              </a:rPr>
              <a:t> </a:t>
            </a:r>
            <a:r>
              <a:rPr sz="2400" b="1" dirty="0">
                <a:latin typeface="Arial"/>
                <a:cs typeface="Arial"/>
              </a:rPr>
              <a:t>will</a:t>
            </a:r>
            <a:r>
              <a:rPr sz="2400" b="1" spc="-95" dirty="0">
                <a:latin typeface="Arial"/>
                <a:cs typeface="Arial"/>
              </a:rPr>
              <a:t> </a:t>
            </a:r>
            <a:r>
              <a:rPr sz="2400" b="1" dirty="0">
                <a:latin typeface="Arial"/>
                <a:cs typeface="Arial"/>
              </a:rPr>
              <a:t>be</a:t>
            </a:r>
            <a:r>
              <a:rPr sz="2400" b="1" spc="-65" dirty="0">
                <a:latin typeface="Arial"/>
                <a:cs typeface="Arial"/>
              </a:rPr>
              <a:t> </a:t>
            </a:r>
            <a:r>
              <a:rPr sz="2400" b="1" dirty="0">
                <a:latin typeface="Arial"/>
                <a:cs typeface="Arial"/>
              </a:rPr>
              <a:t>generated</a:t>
            </a:r>
            <a:r>
              <a:rPr sz="2400" b="1" spc="-40" dirty="0">
                <a:latin typeface="Arial"/>
                <a:cs typeface="Arial"/>
              </a:rPr>
              <a:t> </a:t>
            </a:r>
            <a:r>
              <a:rPr sz="2400" b="1" spc="-10" dirty="0">
                <a:latin typeface="Arial"/>
                <a:cs typeface="Arial"/>
              </a:rPr>
              <a:t>periodically.</a:t>
            </a:r>
            <a:endParaRPr sz="2400">
              <a:latin typeface="Arial"/>
              <a:cs typeface="Arial"/>
            </a:endParaRPr>
          </a:p>
          <a:p>
            <a:pPr marL="355600" indent="-342900">
              <a:lnSpc>
                <a:spcPct val="100000"/>
              </a:lnSpc>
              <a:spcBef>
                <a:spcPts val="805"/>
              </a:spcBef>
              <a:buFont typeface="Arial"/>
              <a:buChar char="•"/>
              <a:tabLst>
                <a:tab pos="354965" algn="l"/>
                <a:tab pos="355600" algn="l"/>
              </a:tabLst>
            </a:pPr>
            <a:r>
              <a:rPr sz="2400" b="1" dirty="0">
                <a:latin typeface="Arial"/>
                <a:cs typeface="Arial"/>
              </a:rPr>
              <a:t>Admin</a:t>
            </a:r>
            <a:r>
              <a:rPr sz="2400" b="1" spc="-75" dirty="0">
                <a:latin typeface="Arial"/>
                <a:cs typeface="Arial"/>
              </a:rPr>
              <a:t> </a:t>
            </a:r>
            <a:r>
              <a:rPr sz="2400" b="1" dirty="0">
                <a:latin typeface="Arial"/>
                <a:cs typeface="Arial"/>
              </a:rPr>
              <a:t>will</a:t>
            </a:r>
            <a:r>
              <a:rPr sz="2400" b="1" spc="-114" dirty="0">
                <a:latin typeface="Arial"/>
                <a:cs typeface="Arial"/>
              </a:rPr>
              <a:t> </a:t>
            </a:r>
            <a:r>
              <a:rPr sz="2400" b="1" dirty="0">
                <a:latin typeface="Arial"/>
                <a:cs typeface="Arial"/>
              </a:rPr>
              <a:t>manage</a:t>
            </a:r>
            <a:r>
              <a:rPr sz="2400" b="1" spc="-45" dirty="0">
                <a:latin typeface="Arial"/>
                <a:cs typeface="Arial"/>
              </a:rPr>
              <a:t> </a:t>
            </a:r>
            <a:r>
              <a:rPr sz="2400" b="1" dirty="0">
                <a:latin typeface="Arial"/>
                <a:cs typeface="Arial"/>
              </a:rPr>
              <a:t>stock</a:t>
            </a:r>
            <a:r>
              <a:rPr sz="2400" b="1" spc="-50" dirty="0">
                <a:latin typeface="Arial"/>
                <a:cs typeface="Arial"/>
              </a:rPr>
              <a:t> </a:t>
            </a:r>
            <a:r>
              <a:rPr sz="2400" b="1" spc="-10" dirty="0">
                <a:latin typeface="Arial"/>
                <a:cs typeface="Arial"/>
              </a:rPr>
              <a:t>properly.</a:t>
            </a:r>
            <a:endParaRPr sz="2400">
              <a:latin typeface="Arial"/>
              <a:cs typeface="Arial"/>
            </a:endParaRPr>
          </a:p>
          <a:p>
            <a:pPr marL="355600" indent="-342900">
              <a:lnSpc>
                <a:spcPct val="100000"/>
              </a:lnSpc>
              <a:spcBef>
                <a:spcPts val="805"/>
              </a:spcBef>
              <a:buFont typeface="Arial"/>
              <a:buChar char="•"/>
              <a:tabLst>
                <a:tab pos="354965" algn="l"/>
                <a:tab pos="355600" algn="l"/>
              </a:tabLst>
            </a:pPr>
            <a:r>
              <a:rPr sz="2400" b="1" dirty="0">
                <a:latin typeface="Arial"/>
                <a:cs typeface="Arial"/>
              </a:rPr>
              <a:t>Customers</a:t>
            </a:r>
            <a:r>
              <a:rPr sz="2400" b="1" spc="-65" dirty="0">
                <a:latin typeface="Arial"/>
                <a:cs typeface="Arial"/>
              </a:rPr>
              <a:t> </a:t>
            </a:r>
            <a:r>
              <a:rPr sz="2400" b="1" dirty="0">
                <a:latin typeface="Arial"/>
                <a:cs typeface="Arial"/>
              </a:rPr>
              <a:t>can</a:t>
            </a:r>
            <a:r>
              <a:rPr sz="2400" b="1" spc="-75" dirty="0">
                <a:latin typeface="Arial"/>
                <a:cs typeface="Arial"/>
              </a:rPr>
              <a:t> </a:t>
            </a:r>
            <a:r>
              <a:rPr sz="2400" b="1" dirty="0">
                <a:latin typeface="Arial"/>
                <a:cs typeface="Arial"/>
              </a:rPr>
              <a:t>place</a:t>
            </a:r>
            <a:r>
              <a:rPr sz="2400" b="1" spc="-70" dirty="0">
                <a:latin typeface="Arial"/>
                <a:cs typeface="Arial"/>
              </a:rPr>
              <a:t> </a:t>
            </a:r>
            <a:r>
              <a:rPr sz="2400" b="1" dirty="0">
                <a:latin typeface="Arial"/>
                <a:cs typeface="Arial"/>
              </a:rPr>
              <a:t>order</a:t>
            </a:r>
            <a:r>
              <a:rPr sz="2400" b="1" spc="-65" dirty="0">
                <a:latin typeface="Arial"/>
                <a:cs typeface="Arial"/>
              </a:rPr>
              <a:t> </a:t>
            </a:r>
            <a:r>
              <a:rPr sz="2400" b="1" dirty="0">
                <a:latin typeface="Arial"/>
                <a:cs typeface="Arial"/>
              </a:rPr>
              <a:t>online</a:t>
            </a:r>
            <a:r>
              <a:rPr sz="2400" b="1" spc="-90" dirty="0">
                <a:latin typeface="Arial"/>
                <a:cs typeface="Arial"/>
              </a:rPr>
              <a:t> </a:t>
            </a:r>
            <a:r>
              <a:rPr sz="2400" b="1" spc="-10" dirty="0">
                <a:latin typeface="Arial"/>
                <a:cs typeface="Arial"/>
              </a:rPr>
              <a:t>easily.</a:t>
            </a:r>
            <a:endParaRPr sz="2400">
              <a:latin typeface="Arial"/>
              <a:cs typeface="Arial"/>
            </a:endParaRPr>
          </a:p>
          <a:p>
            <a:pPr marL="355600" indent="-342900">
              <a:lnSpc>
                <a:spcPct val="100000"/>
              </a:lnSpc>
              <a:spcBef>
                <a:spcPts val="795"/>
              </a:spcBef>
              <a:buFont typeface="Arial"/>
              <a:buChar char="•"/>
              <a:tabLst>
                <a:tab pos="354965" algn="l"/>
                <a:tab pos="355600" algn="l"/>
              </a:tabLst>
            </a:pPr>
            <a:r>
              <a:rPr sz="2400" b="1" dirty="0">
                <a:latin typeface="Arial"/>
                <a:cs typeface="Arial"/>
              </a:rPr>
              <a:t>Customers</a:t>
            </a:r>
            <a:r>
              <a:rPr sz="2400" b="1" spc="-45" dirty="0">
                <a:latin typeface="Arial"/>
                <a:cs typeface="Arial"/>
              </a:rPr>
              <a:t> </a:t>
            </a:r>
            <a:r>
              <a:rPr sz="2400" b="1" dirty="0">
                <a:latin typeface="Arial"/>
                <a:cs typeface="Arial"/>
              </a:rPr>
              <a:t>get</a:t>
            </a:r>
            <a:r>
              <a:rPr sz="2400" b="1" spc="-55" dirty="0">
                <a:latin typeface="Arial"/>
                <a:cs typeface="Arial"/>
              </a:rPr>
              <a:t> </a:t>
            </a:r>
            <a:r>
              <a:rPr sz="2400" b="1" dirty="0">
                <a:latin typeface="Arial"/>
                <a:cs typeface="Arial"/>
              </a:rPr>
              <a:t>notification</a:t>
            </a:r>
            <a:r>
              <a:rPr sz="2400" b="1" spc="-85" dirty="0">
                <a:latin typeface="Arial"/>
                <a:cs typeface="Arial"/>
              </a:rPr>
              <a:t> </a:t>
            </a:r>
            <a:r>
              <a:rPr sz="2400" b="1" dirty="0">
                <a:latin typeface="Arial"/>
                <a:cs typeface="Arial"/>
              </a:rPr>
              <a:t>of</a:t>
            </a:r>
            <a:r>
              <a:rPr sz="2400" b="1" spc="-70" dirty="0">
                <a:latin typeface="Arial"/>
                <a:cs typeface="Arial"/>
              </a:rPr>
              <a:t> </a:t>
            </a:r>
            <a:r>
              <a:rPr sz="2400" b="1" dirty="0">
                <a:latin typeface="Arial"/>
                <a:cs typeface="Arial"/>
              </a:rPr>
              <a:t>offers</a:t>
            </a:r>
            <a:r>
              <a:rPr sz="2400" b="1" spc="-45" dirty="0">
                <a:latin typeface="Arial"/>
                <a:cs typeface="Arial"/>
              </a:rPr>
              <a:t> </a:t>
            </a:r>
            <a:r>
              <a:rPr sz="2400" b="1" dirty="0">
                <a:latin typeface="Arial"/>
                <a:cs typeface="Arial"/>
              </a:rPr>
              <a:t>on</a:t>
            </a:r>
            <a:r>
              <a:rPr sz="2400" b="1" spc="-55" dirty="0">
                <a:latin typeface="Arial"/>
                <a:cs typeface="Arial"/>
              </a:rPr>
              <a:t> </a:t>
            </a:r>
            <a:r>
              <a:rPr sz="2400" b="1" dirty="0">
                <a:latin typeface="Arial"/>
                <a:cs typeface="Arial"/>
              </a:rPr>
              <a:t>various</a:t>
            </a:r>
            <a:r>
              <a:rPr sz="2400" b="1" spc="-65" dirty="0">
                <a:latin typeface="Arial"/>
                <a:cs typeface="Arial"/>
              </a:rPr>
              <a:t> </a:t>
            </a:r>
            <a:r>
              <a:rPr sz="2400" b="1" spc="-10" dirty="0">
                <a:latin typeface="Arial"/>
                <a:cs typeface="Arial"/>
              </a:rPr>
              <a:t>items.</a:t>
            </a:r>
            <a:endParaRPr sz="2400">
              <a:latin typeface="Arial"/>
              <a:cs typeface="Arial"/>
            </a:endParaRPr>
          </a:p>
          <a:p>
            <a:pPr marL="355600" indent="-342900">
              <a:lnSpc>
                <a:spcPct val="100000"/>
              </a:lnSpc>
              <a:spcBef>
                <a:spcPts val="805"/>
              </a:spcBef>
              <a:buFont typeface="Arial"/>
              <a:buChar char="•"/>
              <a:tabLst>
                <a:tab pos="354965" algn="l"/>
                <a:tab pos="355600" algn="l"/>
              </a:tabLst>
            </a:pPr>
            <a:r>
              <a:rPr sz="2400" b="1" dirty="0">
                <a:latin typeface="Arial"/>
                <a:cs typeface="Arial"/>
              </a:rPr>
              <a:t>Customers</a:t>
            </a:r>
            <a:r>
              <a:rPr sz="2400" b="1" spc="-55" dirty="0">
                <a:latin typeface="Arial"/>
                <a:cs typeface="Arial"/>
              </a:rPr>
              <a:t> </a:t>
            </a:r>
            <a:r>
              <a:rPr sz="2400" b="1" dirty="0">
                <a:latin typeface="Arial"/>
                <a:cs typeface="Arial"/>
              </a:rPr>
              <a:t>can</a:t>
            </a:r>
            <a:r>
              <a:rPr sz="2400" b="1" spc="-70" dirty="0">
                <a:latin typeface="Arial"/>
                <a:cs typeface="Arial"/>
              </a:rPr>
              <a:t> </a:t>
            </a:r>
            <a:r>
              <a:rPr sz="2400" b="1" dirty="0">
                <a:latin typeface="Arial"/>
                <a:cs typeface="Arial"/>
              </a:rPr>
              <a:t>give</a:t>
            </a:r>
            <a:r>
              <a:rPr sz="2400" b="1" spc="-60" dirty="0">
                <a:latin typeface="Arial"/>
                <a:cs typeface="Arial"/>
              </a:rPr>
              <a:t> </a:t>
            </a:r>
            <a:r>
              <a:rPr sz="2400" b="1" dirty="0">
                <a:latin typeface="Arial"/>
                <a:cs typeface="Arial"/>
              </a:rPr>
              <a:t>the</a:t>
            </a:r>
            <a:r>
              <a:rPr sz="2400" b="1" spc="-75" dirty="0">
                <a:latin typeface="Arial"/>
                <a:cs typeface="Arial"/>
              </a:rPr>
              <a:t> </a:t>
            </a:r>
            <a:r>
              <a:rPr sz="2400" b="1" dirty="0">
                <a:latin typeface="Arial"/>
                <a:cs typeface="Arial"/>
              </a:rPr>
              <a:t>reviews</a:t>
            </a:r>
            <a:r>
              <a:rPr sz="2400" b="1" spc="-80" dirty="0">
                <a:latin typeface="Arial"/>
                <a:cs typeface="Arial"/>
              </a:rPr>
              <a:t> </a:t>
            </a:r>
            <a:r>
              <a:rPr sz="2400" b="1" dirty="0">
                <a:latin typeface="Arial"/>
                <a:cs typeface="Arial"/>
              </a:rPr>
              <a:t>and</a:t>
            </a:r>
            <a:r>
              <a:rPr sz="2400" b="1" spc="-70" dirty="0">
                <a:latin typeface="Arial"/>
                <a:cs typeface="Arial"/>
              </a:rPr>
              <a:t> </a:t>
            </a:r>
            <a:r>
              <a:rPr sz="2400" b="1" dirty="0">
                <a:latin typeface="Arial"/>
                <a:cs typeface="Arial"/>
              </a:rPr>
              <a:t>ratings</a:t>
            </a:r>
            <a:r>
              <a:rPr sz="2400" b="1" spc="-75" dirty="0">
                <a:latin typeface="Arial"/>
                <a:cs typeface="Arial"/>
              </a:rPr>
              <a:t> </a:t>
            </a:r>
            <a:r>
              <a:rPr sz="2400" b="1" dirty="0">
                <a:latin typeface="Arial"/>
                <a:cs typeface="Arial"/>
              </a:rPr>
              <a:t>on</a:t>
            </a:r>
            <a:r>
              <a:rPr sz="2400" b="1" spc="-80" dirty="0">
                <a:latin typeface="Arial"/>
                <a:cs typeface="Arial"/>
              </a:rPr>
              <a:t> </a:t>
            </a:r>
            <a:r>
              <a:rPr sz="2400" b="1" dirty="0">
                <a:latin typeface="Arial"/>
                <a:cs typeface="Arial"/>
              </a:rPr>
              <a:t>various</a:t>
            </a:r>
            <a:r>
              <a:rPr sz="2400" b="1" spc="-60" dirty="0">
                <a:latin typeface="Arial"/>
                <a:cs typeface="Arial"/>
              </a:rPr>
              <a:t> </a:t>
            </a:r>
            <a:r>
              <a:rPr sz="2400" b="1" spc="-10" dirty="0">
                <a:latin typeface="Arial"/>
                <a:cs typeface="Arial"/>
              </a:rPr>
              <a:t>items.</a:t>
            </a:r>
            <a:endParaRPr sz="2400">
              <a:latin typeface="Arial"/>
              <a:cs typeface="Arial"/>
            </a:endParaRPr>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71145">
              <a:lnSpc>
                <a:spcPct val="100000"/>
              </a:lnSpc>
              <a:spcBef>
                <a:spcPts val="100"/>
              </a:spcBef>
            </a:pPr>
            <a:r>
              <a:rPr dirty="0"/>
              <a:t>SYSTEM</a:t>
            </a:r>
            <a:r>
              <a:rPr spc="-25" dirty="0"/>
              <a:t> </a:t>
            </a:r>
            <a:r>
              <a:rPr dirty="0"/>
              <a:t>DEVELOPMENT</a:t>
            </a:r>
            <a:r>
              <a:rPr spc="-10" dirty="0"/>
              <a:t> </a:t>
            </a:r>
            <a:r>
              <a:rPr spc="-35" dirty="0"/>
              <a:t>PLATFORM</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2090"/>
              </a:lnSpc>
            </a:pPr>
            <a:fld id="{81D60167-4931-47E6-BA6A-407CBD079E47}" type="slidenum">
              <a:rPr spc="-25" dirty="0"/>
              <a:pPr marL="12700">
                <a:lnSpc>
                  <a:spcPts val="2090"/>
                </a:lnSpc>
              </a:pPr>
              <a:t>15</a:t>
            </a:fld>
            <a:endParaRPr spc="-25" dirty="0"/>
          </a:p>
        </p:txBody>
      </p:sp>
      <p:sp>
        <p:nvSpPr>
          <p:cNvPr id="6" name="object 6"/>
          <p:cNvSpPr txBox="1"/>
          <p:nvPr/>
        </p:nvSpPr>
        <p:spPr>
          <a:xfrm>
            <a:off x="1655730" y="1721358"/>
            <a:ext cx="6269324" cy="1122680"/>
          </a:xfrm>
          <a:prstGeom prst="rect">
            <a:avLst/>
          </a:prstGeom>
        </p:spPr>
        <p:txBody>
          <a:bodyPr vert="horz" wrap="square" lIns="0" tIns="12700" rIns="0" bIns="0" rtlCol="0">
            <a:spAutoFit/>
          </a:bodyPr>
          <a:lstStyle/>
          <a:p>
            <a:pPr marL="337185" indent="-325120">
              <a:lnSpc>
                <a:spcPct val="100000"/>
              </a:lnSpc>
              <a:spcBef>
                <a:spcPts val="100"/>
              </a:spcBef>
              <a:buClr>
                <a:srgbClr val="00AFEF"/>
              </a:buClr>
              <a:buFont typeface="Wingdings"/>
              <a:buChar char=""/>
              <a:tabLst>
                <a:tab pos="337820" algn="l"/>
              </a:tabLst>
            </a:pPr>
            <a:r>
              <a:rPr sz="2400" b="1" u="sng" spc="-10" dirty="0">
                <a:uFill>
                  <a:solidFill>
                    <a:srgbClr val="000000"/>
                  </a:solidFill>
                </a:uFill>
                <a:latin typeface="Arial"/>
                <a:cs typeface="Arial"/>
              </a:rPr>
              <a:t>Software:</a:t>
            </a:r>
            <a:endParaRPr sz="2400">
              <a:latin typeface="Arial"/>
              <a:cs typeface="Arial"/>
            </a:endParaRPr>
          </a:p>
          <a:p>
            <a:pPr marL="518159" lvl="1" indent="-189230">
              <a:lnSpc>
                <a:spcPct val="100000"/>
              </a:lnSpc>
              <a:buFont typeface="Arial"/>
              <a:buChar char="•"/>
              <a:tabLst>
                <a:tab pos="518795" algn="l"/>
              </a:tabLst>
            </a:pPr>
            <a:r>
              <a:rPr sz="2400" b="1" spc="-25" dirty="0">
                <a:latin typeface="Arial"/>
                <a:cs typeface="Arial"/>
              </a:rPr>
              <a:t>OS</a:t>
            </a:r>
            <a:endParaRPr sz="2400">
              <a:latin typeface="Arial"/>
              <a:cs typeface="Arial"/>
            </a:endParaRPr>
          </a:p>
          <a:p>
            <a:pPr marL="518159" lvl="1" indent="-189230">
              <a:lnSpc>
                <a:spcPct val="100000"/>
              </a:lnSpc>
              <a:buFont typeface="Arial"/>
              <a:buChar char="•"/>
              <a:tabLst>
                <a:tab pos="518795" algn="l"/>
              </a:tabLst>
            </a:pPr>
            <a:r>
              <a:rPr sz="2400" b="1" dirty="0">
                <a:latin typeface="Arial"/>
                <a:cs typeface="Arial"/>
              </a:rPr>
              <a:t>Diagram</a:t>
            </a:r>
            <a:r>
              <a:rPr sz="2400" b="1" spc="-100" dirty="0">
                <a:latin typeface="Arial"/>
                <a:cs typeface="Arial"/>
              </a:rPr>
              <a:t> </a:t>
            </a:r>
            <a:r>
              <a:rPr sz="2400" b="1" spc="-10" dirty="0">
                <a:latin typeface="Arial"/>
                <a:cs typeface="Arial"/>
              </a:rPr>
              <a:t>builder</a:t>
            </a:r>
            <a:endParaRPr sz="2400">
              <a:latin typeface="Arial"/>
              <a:cs typeface="Arial"/>
            </a:endParaRPr>
          </a:p>
        </p:txBody>
      </p:sp>
      <p:sp>
        <p:nvSpPr>
          <p:cNvPr id="7" name="object 7"/>
          <p:cNvSpPr txBox="1"/>
          <p:nvPr/>
        </p:nvSpPr>
        <p:spPr>
          <a:xfrm>
            <a:off x="5513383" y="2087117"/>
            <a:ext cx="4000527" cy="4444807"/>
          </a:xfrm>
          <a:prstGeom prst="rect">
            <a:avLst/>
          </a:prstGeom>
        </p:spPr>
        <p:txBody>
          <a:bodyPr vert="horz" wrap="square" lIns="0" tIns="12700" rIns="0" bIns="0" rtlCol="0">
            <a:spAutoFit/>
          </a:bodyPr>
          <a:lstStyle/>
          <a:p>
            <a:pPr marL="12700">
              <a:lnSpc>
                <a:spcPct val="100000"/>
              </a:lnSpc>
              <a:spcBef>
                <a:spcPts val="100"/>
              </a:spcBef>
              <a:tabLst>
                <a:tab pos="535305" algn="l"/>
              </a:tabLst>
            </a:pPr>
            <a:r>
              <a:rPr sz="2400" b="1" spc="-50" dirty="0">
                <a:latin typeface="Arial"/>
                <a:cs typeface="Arial"/>
              </a:rPr>
              <a:t>:</a:t>
            </a:r>
            <a:r>
              <a:rPr sz="2400" b="1" dirty="0">
                <a:latin typeface="Arial"/>
                <a:cs typeface="Arial"/>
              </a:rPr>
              <a:t>	</a:t>
            </a:r>
            <a:r>
              <a:rPr sz="2400" dirty="0">
                <a:latin typeface="Arial"/>
                <a:cs typeface="Arial"/>
              </a:rPr>
              <a:t>Windows</a:t>
            </a:r>
            <a:r>
              <a:rPr sz="2400" spc="-120" dirty="0">
                <a:latin typeface="Arial"/>
                <a:cs typeface="Arial"/>
              </a:rPr>
              <a:t> </a:t>
            </a:r>
            <a:r>
              <a:rPr sz="2400" spc="-25" dirty="0">
                <a:latin typeface="Arial"/>
                <a:cs typeface="Arial"/>
              </a:rPr>
              <a:t>10</a:t>
            </a:r>
            <a:endParaRPr sz="2400">
              <a:latin typeface="Arial"/>
              <a:cs typeface="Arial"/>
            </a:endParaRPr>
          </a:p>
          <a:p>
            <a:pPr marL="559435" marR="1204595" indent="-518795">
              <a:lnSpc>
                <a:spcPct val="100000"/>
              </a:lnSpc>
              <a:tabLst>
                <a:tab pos="562610" algn="l"/>
              </a:tabLst>
            </a:pPr>
            <a:r>
              <a:rPr sz="2400" b="1" spc="-50" dirty="0">
                <a:latin typeface="Arial"/>
                <a:cs typeface="Arial"/>
              </a:rPr>
              <a:t>:</a:t>
            </a:r>
            <a:r>
              <a:rPr sz="2400" b="1" dirty="0">
                <a:latin typeface="Arial"/>
                <a:cs typeface="Arial"/>
              </a:rPr>
              <a:t>		</a:t>
            </a:r>
            <a:r>
              <a:rPr sz="2400" dirty="0">
                <a:latin typeface="Arial"/>
                <a:cs typeface="Arial"/>
              </a:rPr>
              <a:t>Visual</a:t>
            </a:r>
            <a:r>
              <a:rPr sz="2400" spc="-125" dirty="0">
                <a:latin typeface="Arial"/>
                <a:cs typeface="Arial"/>
              </a:rPr>
              <a:t> </a:t>
            </a:r>
            <a:r>
              <a:rPr sz="2400" spc="-10" dirty="0">
                <a:latin typeface="Arial"/>
                <a:cs typeface="Arial"/>
              </a:rPr>
              <a:t>Paradigm </a:t>
            </a:r>
            <a:r>
              <a:rPr sz="2400" spc="-25" dirty="0">
                <a:latin typeface="Arial"/>
                <a:cs typeface="Arial"/>
              </a:rPr>
              <a:t>8.0</a:t>
            </a:r>
            <a:endParaRPr sz="2400">
              <a:latin typeface="Arial"/>
              <a:cs typeface="Arial"/>
            </a:endParaRPr>
          </a:p>
          <a:p>
            <a:pPr marL="559435" marR="1321435" indent="-519430">
              <a:lnSpc>
                <a:spcPct val="100000"/>
              </a:lnSpc>
              <a:tabLst>
                <a:tab pos="562610" algn="l"/>
              </a:tabLst>
            </a:pPr>
            <a:r>
              <a:rPr sz="2400" b="1" spc="-50" dirty="0">
                <a:latin typeface="Arial"/>
                <a:cs typeface="Arial"/>
              </a:rPr>
              <a:t>:</a:t>
            </a:r>
            <a:r>
              <a:rPr sz="2400" b="1" dirty="0">
                <a:latin typeface="Arial"/>
                <a:cs typeface="Arial"/>
              </a:rPr>
              <a:t>		</a:t>
            </a:r>
            <a:r>
              <a:rPr sz="2400" dirty="0">
                <a:latin typeface="Arial"/>
                <a:cs typeface="Arial"/>
              </a:rPr>
              <a:t>MS</a:t>
            </a:r>
            <a:r>
              <a:rPr sz="2400" spc="-55" dirty="0">
                <a:latin typeface="Arial"/>
                <a:cs typeface="Arial"/>
              </a:rPr>
              <a:t> </a:t>
            </a:r>
            <a:r>
              <a:rPr sz="2400" spc="-10" dirty="0">
                <a:latin typeface="Arial"/>
                <a:cs typeface="Arial"/>
              </a:rPr>
              <a:t>PowerPoint </a:t>
            </a:r>
            <a:r>
              <a:rPr sz="2400" spc="-20" dirty="0">
                <a:latin typeface="Arial"/>
                <a:cs typeface="Arial"/>
              </a:rPr>
              <a:t>2007</a:t>
            </a:r>
            <a:endParaRPr sz="2400">
              <a:latin typeface="Arial"/>
              <a:cs typeface="Arial"/>
            </a:endParaRPr>
          </a:p>
          <a:p>
            <a:pPr marL="80010">
              <a:lnSpc>
                <a:spcPct val="100000"/>
              </a:lnSpc>
              <a:tabLst>
                <a:tab pos="601980" algn="l"/>
              </a:tabLst>
            </a:pPr>
            <a:r>
              <a:rPr sz="2400" b="1" spc="-50" dirty="0">
                <a:latin typeface="Arial"/>
                <a:cs typeface="Arial"/>
              </a:rPr>
              <a:t>:</a:t>
            </a:r>
            <a:r>
              <a:rPr sz="2400" b="1" dirty="0">
                <a:latin typeface="Arial"/>
                <a:cs typeface="Arial"/>
              </a:rPr>
              <a:t>	</a:t>
            </a:r>
            <a:r>
              <a:rPr sz="2400" dirty="0">
                <a:latin typeface="Arial"/>
                <a:cs typeface="Arial"/>
              </a:rPr>
              <a:t>VS</a:t>
            </a:r>
            <a:r>
              <a:rPr sz="2400" spc="-60" dirty="0">
                <a:latin typeface="Arial"/>
                <a:cs typeface="Arial"/>
              </a:rPr>
              <a:t> </a:t>
            </a:r>
            <a:r>
              <a:rPr sz="2400" dirty="0">
                <a:latin typeface="Arial"/>
                <a:cs typeface="Arial"/>
              </a:rPr>
              <a:t>code</a:t>
            </a:r>
            <a:r>
              <a:rPr sz="2400" spc="-40" dirty="0">
                <a:latin typeface="Arial"/>
                <a:cs typeface="Arial"/>
              </a:rPr>
              <a:t> </a:t>
            </a:r>
            <a:r>
              <a:rPr sz="2400" spc="-20" dirty="0">
                <a:latin typeface="Arial"/>
                <a:cs typeface="Arial"/>
              </a:rPr>
              <a:t>1.69</a:t>
            </a:r>
            <a:endParaRPr sz="2400">
              <a:latin typeface="Arial"/>
              <a:cs typeface="Arial"/>
            </a:endParaRPr>
          </a:p>
          <a:p>
            <a:pPr marL="105410">
              <a:lnSpc>
                <a:spcPct val="100000"/>
              </a:lnSpc>
              <a:tabLst>
                <a:tab pos="628015" algn="l"/>
              </a:tabLst>
            </a:pPr>
            <a:r>
              <a:rPr sz="2400" b="1" spc="-50" dirty="0">
                <a:latin typeface="Arial"/>
                <a:cs typeface="Arial"/>
              </a:rPr>
              <a:t>:</a:t>
            </a:r>
            <a:r>
              <a:rPr sz="2400" b="1">
                <a:latin typeface="Arial"/>
                <a:cs typeface="Arial"/>
              </a:rPr>
              <a:t>	</a:t>
            </a:r>
            <a:r>
              <a:rPr lang="en-US" sz="2400" b="1" spc="-10" dirty="0">
                <a:latin typeface="Arial"/>
                <a:cs typeface="Arial"/>
              </a:rPr>
              <a:t>J</a:t>
            </a:r>
            <a:r>
              <a:rPr lang="en-US" sz="2400" b="1" spc="-10" dirty="0" smtClean="0">
                <a:latin typeface="Arial"/>
                <a:cs typeface="Arial"/>
              </a:rPr>
              <a:t>avaScript</a:t>
            </a:r>
            <a:endParaRPr sz="2400">
              <a:latin typeface="Arial"/>
              <a:cs typeface="Arial"/>
            </a:endParaRPr>
          </a:p>
          <a:p>
            <a:pPr marL="645160">
              <a:lnSpc>
                <a:spcPct val="100000"/>
              </a:lnSpc>
            </a:pPr>
            <a:r>
              <a:rPr lang="en-US" sz="2400" spc="-10" dirty="0" smtClean="0">
                <a:latin typeface="Arial"/>
                <a:cs typeface="Arial"/>
              </a:rPr>
              <a:t>HTML/CSS </a:t>
            </a:r>
            <a:r>
              <a:rPr lang="en-US" sz="2400" spc="-10" dirty="0" smtClean="0">
                <a:latin typeface="Arial"/>
                <a:cs typeface="Arial"/>
              </a:rPr>
              <a:t>, </a:t>
            </a:r>
            <a:r>
              <a:rPr lang="en-US" sz="2400" spc="-10" dirty="0" err="1">
                <a:latin typeface="Arial"/>
                <a:cs typeface="Arial"/>
              </a:rPr>
              <a:t>j</a:t>
            </a:r>
            <a:r>
              <a:rPr lang="en-US" sz="2400" spc="-10" dirty="0" err="1" smtClean="0">
                <a:latin typeface="Arial"/>
                <a:cs typeface="Arial"/>
              </a:rPr>
              <a:t>Query</a:t>
            </a:r>
            <a:endParaRPr sz="2400">
              <a:latin typeface="Arial"/>
              <a:cs typeface="Arial"/>
            </a:endParaRPr>
          </a:p>
          <a:p>
            <a:pPr marL="69215">
              <a:lnSpc>
                <a:spcPct val="100000"/>
              </a:lnSpc>
              <a:spcBef>
                <a:spcPts val="5"/>
              </a:spcBef>
              <a:tabLst>
                <a:tab pos="591820" algn="l"/>
              </a:tabLst>
            </a:pPr>
            <a:r>
              <a:rPr sz="2400" b="1" spc="-50" dirty="0">
                <a:latin typeface="Arial"/>
                <a:cs typeface="Arial"/>
              </a:rPr>
              <a:t>:</a:t>
            </a:r>
            <a:r>
              <a:rPr sz="2400" b="1">
                <a:latin typeface="Arial"/>
                <a:cs typeface="Arial"/>
              </a:rPr>
              <a:t>	</a:t>
            </a:r>
            <a:r>
              <a:rPr sz="2400" spc="-10" smtClean="0">
                <a:latin typeface="Arial"/>
                <a:cs typeface="Arial"/>
              </a:rPr>
              <a:t>JavaScript</a:t>
            </a:r>
            <a:endParaRPr sz="2400">
              <a:latin typeface="Arial"/>
              <a:cs typeface="Arial"/>
            </a:endParaRPr>
          </a:p>
          <a:p>
            <a:pPr marL="88900">
              <a:lnSpc>
                <a:spcPct val="100000"/>
              </a:lnSpc>
              <a:tabLst>
                <a:tab pos="611505" algn="l"/>
              </a:tabLst>
            </a:pPr>
            <a:r>
              <a:rPr sz="2400" b="1" spc="-50" dirty="0">
                <a:latin typeface="Arial"/>
                <a:cs typeface="Arial"/>
              </a:rPr>
              <a:t>:</a:t>
            </a:r>
            <a:r>
              <a:rPr sz="2400" b="1" dirty="0">
                <a:latin typeface="Arial"/>
                <a:cs typeface="Arial"/>
              </a:rPr>
              <a:t>	</a:t>
            </a:r>
            <a:r>
              <a:rPr sz="2400" spc="-10" dirty="0">
                <a:latin typeface="Arial"/>
                <a:cs typeface="Arial"/>
              </a:rPr>
              <a:t>MYSQL</a:t>
            </a:r>
            <a:r>
              <a:rPr sz="2400" spc="-155" dirty="0">
                <a:latin typeface="Arial"/>
                <a:cs typeface="Arial"/>
              </a:rPr>
              <a:t> </a:t>
            </a:r>
            <a:r>
              <a:rPr sz="2400" spc="-10" dirty="0">
                <a:latin typeface="Arial"/>
                <a:cs typeface="Arial"/>
              </a:rPr>
              <a:t>8.0.28</a:t>
            </a:r>
            <a:endParaRPr sz="2400">
              <a:latin typeface="Arial"/>
              <a:cs typeface="Arial"/>
            </a:endParaRPr>
          </a:p>
          <a:p>
            <a:pPr marL="645160" marR="578485" indent="-530860">
              <a:lnSpc>
                <a:spcPct val="100000"/>
              </a:lnSpc>
              <a:tabLst>
                <a:tab pos="637540" algn="l"/>
              </a:tabLst>
            </a:pPr>
            <a:r>
              <a:rPr sz="2400" b="1" spc="-50" dirty="0">
                <a:latin typeface="Arial"/>
                <a:cs typeface="Arial"/>
              </a:rPr>
              <a:t>:</a:t>
            </a:r>
            <a:r>
              <a:rPr sz="2400" b="1" dirty="0">
                <a:latin typeface="Arial"/>
                <a:cs typeface="Arial"/>
              </a:rPr>
              <a:t>	</a:t>
            </a:r>
            <a:r>
              <a:rPr sz="2400" dirty="0">
                <a:latin typeface="Arial"/>
                <a:cs typeface="Arial"/>
              </a:rPr>
              <a:t>HTML</a:t>
            </a:r>
            <a:r>
              <a:rPr sz="2400" spc="-140" dirty="0">
                <a:latin typeface="Arial"/>
                <a:cs typeface="Arial"/>
              </a:rPr>
              <a:t> </a:t>
            </a:r>
            <a:r>
              <a:rPr sz="2400" dirty="0">
                <a:latin typeface="Arial"/>
                <a:cs typeface="Arial"/>
              </a:rPr>
              <a:t>to</a:t>
            </a:r>
            <a:r>
              <a:rPr sz="2400" spc="-70" dirty="0">
                <a:latin typeface="Arial"/>
                <a:cs typeface="Arial"/>
              </a:rPr>
              <a:t> </a:t>
            </a:r>
            <a:r>
              <a:rPr sz="2400" dirty="0">
                <a:latin typeface="Arial"/>
                <a:cs typeface="Arial"/>
              </a:rPr>
              <a:t>PDF</a:t>
            </a:r>
            <a:r>
              <a:rPr sz="2400" spc="-35" dirty="0">
                <a:latin typeface="Arial"/>
                <a:cs typeface="Arial"/>
              </a:rPr>
              <a:t> </a:t>
            </a:r>
            <a:r>
              <a:rPr sz="2400" spc="-10" dirty="0">
                <a:latin typeface="Arial"/>
                <a:cs typeface="Arial"/>
              </a:rPr>
              <a:t>(using </a:t>
            </a:r>
            <a:r>
              <a:rPr sz="2400" dirty="0">
                <a:latin typeface="Arial"/>
                <a:cs typeface="Arial"/>
              </a:rPr>
              <a:t>pandas</a:t>
            </a:r>
            <a:r>
              <a:rPr sz="2400" spc="-30" dirty="0">
                <a:latin typeface="Arial"/>
                <a:cs typeface="Arial"/>
              </a:rPr>
              <a:t> </a:t>
            </a:r>
            <a:r>
              <a:rPr sz="2400" spc="-10" dirty="0">
                <a:latin typeface="Arial"/>
                <a:cs typeface="Arial"/>
              </a:rPr>
              <a:t>library)</a:t>
            </a:r>
            <a:endParaRPr sz="2400">
              <a:latin typeface="Arial"/>
              <a:cs typeface="Arial"/>
            </a:endParaRPr>
          </a:p>
        </p:txBody>
      </p:sp>
      <p:sp>
        <p:nvSpPr>
          <p:cNvPr id="8" name="object 8"/>
          <p:cNvSpPr txBox="1"/>
          <p:nvPr/>
        </p:nvSpPr>
        <p:spPr>
          <a:xfrm>
            <a:off x="2012920" y="3184652"/>
            <a:ext cx="6286544" cy="391160"/>
          </a:xfrm>
          <a:prstGeom prst="rect">
            <a:avLst/>
          </a:prstGeom>
        </p:spPr>
        <p:txBody>
          <a:bodyPr vert="horz" wrap="square" lIns="0" tIns="12700" rIns="0" bIns="0" rtlCol="0">
            <a:spAutoFit/>
          </a:bodyPr>
          <a:lstStyle/>
          <a:p>
            <a:pPr marL="201295" indent="-189230">
              <a:lnSpc>
                <a:spcPct val="100000"/>
              </a:lnSpc>
              <a:spcBef>
                <a:spcPts val="100"/>
              </a:spcBef>
              <a:buFont typeface="Arial"/>
              <a:buChar char="•"/>
              <a:tabLst>
                <a:tab pos="201930" algn="l"/>
              </a:tabLst>
            </a:pPr>
            <a:r>
              <a:rPr sz="2400" b="1" dirty="0">
                <a:latin typeface="Arial"/>
                <a:cs typeface="Arial"/>
              </a:rPr>
              <a:t>Presentation</a:t>
            </a:r>
            <a:r>
              <a:rPr sz="2400" b="1" spc="-130" dirty="0">
                <a:latin typeface="Arial"/>
                <a:cs typeface="Arial"/>
              </a:rPr>
              <a:t> </a:t>
            </a:r>
            <a:r>
              <a:rPr sz="2400" b="1" spc="-20" dirty="0">
                <a:latin typeface="Arial"/>
                <a:cs typeface="Arial"/>
              </a:rPr>
              <a:t>tool</a:t>
            </a:r>
            <a:endParaRPr sz="2400">
              <a:latin typeface="Arial"/>
              <a:cs typeface="Arial"/>
            </a:endParaRPr>
          </a:p>
        </p:txBody>
      </p:sp>
      <p:sp>
        <p:nvSpPr>
          <p:cNvPr id="9" name="object 9"/>
          <p:cNvSpPr txBox="1"/>
          <p:nvPr/>
        </p:nvSpPr>
        <p:spPr>
          <a:xfrm>
            <a:off x="2012920" y="3916171"/>
            <a:ext cx="5221381" cy="757555"/>
          </a:xfrm>
          <a:prstGeom prst="rect">
            <a:avLst/>
          </a:prstGeom>
        </p:spPr>
        <p:txBody>
          <a:bodyPr vert="horz" wrap="square" lIns="0" tIns="12700" rIns="0" bIns="0" rtlCol="0">
            <a:spAutoFit/>
          </a:bodyPr>
          <a:lstStyle/>
          <a:p>
            <a:pPr marL="201295" indent="-189230">
              <a:lnSpc>
                <a:spcPct val="100000"/>
              </a:lnSpc>
              <a:spcBef>
                <a:spcPts val="100"/>
              </a:spcBef>
              <a:buFont typeface="Arial"/>
              <a:buChar char="•"/>
              <a:tabLst>
                <a:tab pos="201930" algn="l"/>
              </a:tabLst>
            </a:pPr>
            <a:r>
              <a:rPr sz="2400" b="1" spc="-25" dirty="0">
                <a:latin typeface="Arial"/>
                <a:cs typeface="Arial"/>
              </a:rPr>
              <a:t>IDE</a:t>
            </a:r>
            <a:endParaRPr sz="2400">
              <a:latin typeface="Arial"/>
              <a:cs typeface="Arial"/>
            </a:endParaRPr>
          </a:p>
          <a:p>
            <a:pPr marL="201295" indent="-189230">
              <a:lnSpc>
                <a:spcPct val="100000"/>
              </a:lnSpc>
              <a:buFont typeface="Arial"/>
              <a:buChar char="•"/>
              <a:tabLst>
                <a:tab pos="201930" algn="l"/>
              </a:tabLst>
            </a:pPr>
            <a:r>
              <a:rPr sz="2400" b="1" spc="-10" dirty="0">
                <a:latin typeface="Arial"/>
                <a:cs typeface="Arial"/>
              </a:rPr>
              <a:t>Framework</a:t>
            </a:r>
            <a:endParaRPr sz="2400">
              <a:latin typeface="Arial"/>
              <a:cs typeface="Arial"/>
            </a:endParaRPr>
          </a:p>
        </p:txBody>
      </p:sp>
      <p:sp>
        <p:nvSpPr>
          <p:cNvPr id="10" name="object 10"/>
          <p:cNvSpPr txBox="1"/>
          <p:nvPr/>
        </p:nvSpPr>
        <p:spPr>
          <a:xfrm>
            <a:off x="2012920" y="5013705"/>
            <a:ext cx="6193566" cy="1123315"/>
          </a:xfrm>
          <a:prstGeom prst="rect">
            <a:avLst/>
          </a:prstGeom>
        </p:spPr>
        <p:txBody>
          <a:bodyPr vert="horz" wrap="square" lIns="0" tIns="12700" rIns="0" bIns="0" rtlCol="0">
            <a:spAutoFit/>
          </a:bodyPr>
          <a:lstStyle/>
          <a:p>
            <a:pPr marL="201295" indent="-189230">
              <a:lnSpc>
                <a:spcPct val="100000"/>
              </a:lnSpc>
              <a:spcBef>
                <a:spcPts val="100"/>
              </a:spcBef>
              <a:buFont typeface="Arial"/>
              <a:buChar char="•"/>
              <a:tabLst>
                <a:tab pos="201930" algn="l"/>
              </a:tabLst>
            </a:pPr>
            <a:r>
              <a:rPr sz="2400" b="1" dirty="0">
                <a:latin typeface="Arial"/>
                <a:cs typeface="Arial"/>
              </a:rPr>
              <a:t>Web</a:t>
            </a:r>
            <a:r>
              <a:rPr sz="2400" b="1" spc="-80" dirty="0">
                <a:latin typeface="Arial"/>
                <a:cs typeface="Arial"/>
              </a:rPr>
              <a:t> </a:t>
            </a:r>
            <a:r>
              <a:rPr sz="2400" b="1" spc="-10" dirty="0">
                <a:latin typeface="Arial"/>
                <a:cs typeface="Arial"/>
              </a:rPr>
              <a:t>technologies</a:t>
            </a:r>
            <a:endParaRPr sz="2400">
              <a:latin typeface="Arial"/>
              <a:cs typeface="Arial"/>
            </a:endParaRPr>
          </a:p>
          <a:p>
            <a:pPr marL="201295" indent="-189230">
              <a:lnSpc>
                <a:spcPct val="100000"/>
              </a:lnSpc>
              <a:buFont typeface="Arial"/>
              <a:buChar char="•"/>
              <a:tabLst>
                <a:tab pos="201930" algn="l"/>
              </a:tabLst>
            </a:pPr>
            <a:r>
              <a:rPr sz="2400" b="1" spc="-10" dirty="0">
                <a:latin typeface="Arial"/>
                <a:cs typeface="Arial"/>
              </a:rPr>
              <a:t>Database</a:t>
            </a:r>
            <a:endParaRPr sz="2400">
              <a:latin typeface="Arial"/>
              <a:cs typeface="Arial"/>
            </a:endParaRPr>
          </a:p>
          <a:p>
            <a:pPr marL="201295" indent="-189230">
              <a:lnSpc>
                <a:spcPct val="100000"/>
              </a:lnSpc>
              <a:buFont typeface="Arial"/>
              <a:buChar char="•"/>
              <a:tabLst>
                <a:tab pos="201930" algn="l"/>
              </a:tabLst>
            </a:pPr>
            <a:r>
              <a:rPr sz="2400" b="1" dirty="0">
                <a:latin typeface="Arial"/>
                <a:cs typeface="Arial"/>
              </a:rPr>
              <a:t>Reporting</a:t>
            </a:r>
            <a:r>
              <a:rPr sz="2400" b="1" spc="-140" dirty="0">
                <a:latin typeface="Arial"/>
                <a:cs typeface="Arial"/>
              </a:rPr>
              <a:t> </a:t>
            </a:r>
            <a:r>
              <a:rPr sz="2400" b="1" spc="-20" dirty="0">
                <a:latin typeface="Arial"/>
                <a:cs typeface="Arial"/>
              </a:rPr>
              <a:t>Tool</a:t>
            </a:r>
            <a:endParaRPr sz="2400">
              <a:latin typeface="Arial"/>
              <a:cs typeface="Arial"/>
            </a:endParaRPr>
          </a:p>
        </p:txBody>
      </p:sp>
    </p:spTree>
  </p:cSld>
  <p:clrMapOvr>
    <a:masterClrMapping/>
  </p:clrMapOvr>
  <p:transition spd="med">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601575" cy="7200900"/>
          </a:xfrm>
          <a:custGeom>
            <a:avLst/>
            <a:gdLst/>
            <a:ahLst/>
            <a:cxnLst/>
            <a:rect l="l" t="t" r="r" b="b"/>
            <a:pathLst>
              <a:path w="12601575" h="7200900">
                <a:moveTo>
                  <a:pt x="12601575" y="0"/>
                </a:moveTo>
                <a:lnTo>
                  <a:pt x="0" y="0"/>
                </a:lnTo>
                <a:lnTo>
                  <a:pt x="0" y="7200900"/>
                </a:lnTo>
                <a:lnTo>
                  <a:pt x="12601575" y="7200900"/>
                </a:lnTo>
                <a:lnTo>
                  <a:pt x="12601575" y="0"/>
                </a:lnTo>
                <a:close/>
              </a:path>
            </a:pathLst>
          </a:custGeom>
          <a:solidFill>
            <a:srgbClr val="75C4C0"/>
          </a:solidFill>
        </p:spPr>
        <p:txBody>
          <a:bodyPr wrap="square" lIns="0" tIns="0" rIns="0" bIns="0" rtlCol="0"/>
          <a:lstStyle/>
          <a:p>
            <a:endParaRPr/>
          </a:p>
        </p:txBody>
      </p:sp>
      <p:grpSp>
        <p:nvGrpSpPr>
          <p:cNvPr id="3" name="object 3"/>
          <p:cNvGrpSpPr/>
          <p:nvPr/>
        </p:nvGrpSpPr>
        <p:grpSpPr>
          <a:xfrm>
            <a:off x="0" y="543941"/>
            <a:ext cx="11626215" cy="6657340"/>
            <a:chOff x="0" y="543941"/>
            <a:chExt cx="11626215" cy="6657340"/>
          </a:xfrm>
        </p:grpSpPr>
        <p:sp>
          <p:nvSpPr>
            <p:cNvPr id="4" name="object 4"/>
            <p:cNvSpPr/>
            <p:nvPr/>
          </p:nvSpPr>
          <p:spPr>
            <a:xfrm>
              <a:off x="975715" y="559689"/>
              <a:ext cx="10650220" cy="6082030"/>
            </a:xfrm>
            <a:custGeom>
              <a:avLst/>
              <a:gdLst/>
              <a:ahLst/>
              <a:cxnLst/>
              <a:rect l="l" t="t" r="r" b="b"/>
              <a:pathLst>
                <a:path w="10650220" h="6082030">
                  <a:moveTo>
                    <a:pt x="10650118" y="0"/>
                  </a:moveTo>
                  <a:lnTo>
                    <a:pt x="0" y="0"/>
                  </a:lnTo>
                  <a:lnTo>
                    <a:pt x="0" y="5067934"/>
                  </a:lnTo>
                  <a:lnTo>
                    <a:pt x="1103" y="5115651"/>
                  </a:lnTo>
                  <a:lnTo>
                    <a:pt x="4380" y="5162800"/>
                  </a:lnTo>
                  <a:lnTo>
                    <a:pt x="9783" y="5209332"/>
                  </a:lnTo>
                  <a:lnTo>
                    <a:pt x="17262" y="5255199"/>
                  </a:lnTo>
                  <a:lnTo>
                    <a:pt x="26769" y="5300351"/>
                  </a:lnTo>
                  <a:lnTo>
                    <a:pt x="38256" y="5344742"/>
                  </a:lnTo>
                  <a:lnTo>
                    <a:pt x="51673" y="5388321"/>
                  </a:lnTo>
                  <a:lnTo>
                    <a:pt x="66972" y="5431040"/>
                  </a:lnTo>
                  <a:lnTo>
                    <a:pt x="84105" y="5472851"/>
                  </a:lnTo>
                  <a:lnTo>
                    <a:pt x="103022" y="5513704"/>
                  </a:lnTo>
                  <a:lnTo>
                    <a:pt x="123675" y="5553551"/>
                  </a:lnTo>
                  <a:lnTo>
                    <a:pt x="146016" y="5592344"/>
                  </a:lnTo>
                  <a:lnTo>
                    <a:pt x="169995" y="5630034"/>
                  </a:lnTo>
                  <a:lnTo>
                    <a:pt x="195564" y="5666571"/>
                  </a:lnTo>
                  <a:lnTo>
                    <a:pt x="222675" y="5701908"/>
                  </a:lnTo>
                  <a:lnTo>
                    <a:pt x="251278" y="5735996"/>
                  </a:lnTo>
                  <a:lnTo>
                    <a:pt x="281325" y="5768785"/>
                  </a:lnTo>
                  <a:lnTo>
                    <a:pt x="312767" y="5800228"/>
                  </a:lnTo>
                  <a:lnTo>
                    <a:pt x="345556" y="5830276"/>
                  </a:lnTo>
                  <a:lnTo>
                    <a:pt x="379643" y="5858880"/>
                  </a:lnTo>
                  <a:lnTo>
                    <a:pt x="414980" y="5885991"/>
                  </a:lnTo>
                  <a:lnTo>
                    <a:pt x="451517" y="5911560"/>
                  </a:lnTo>
                  <a:lnTo>
                    <a:pt x="489206" y="5935540"/>
                  </a:lnTo>
                  <a:lnTo>
                    <a:pt x="527998" y="5957881"/>
                  </a:lnTo>
                  <a:lnTo>
                    <a:pt x="567845" y="5978535"/>
                  </a:lnTo>
                  <a:lnTo>
                    <a:pt x="608698" y="5997452"/>
                  </a:lnTo>
                  <a:lnTo>
                    <a:pt x="650508" y="6014585"/>
                  </a:lnTo>
                  <a:lnTo>
                    <a:pt x="693227" y="6029885"/>
                  </a:lnTo>
                  <a:lnTo>
                    <a:pt x="736806" y="6043303"/>
                  </a:lnTo>
                  <a:lnTo>
                    <a:pt x="781196" y="6054789"/>
                  </a:lnTo>
                  <a:lnTo>
                    <a:pt x="826348" y="6064297"/>
                  </a:lnTo>
                  <a:lnTo>
                    <a:pt x="872215" y="6071776"/>
                  </a:lnTo>
                  <a:lnTo>
                    <a:pt x="918747" y="6077179"/>
                  </a:lnTo>
                  <a:lnTo>
                    <a:pt x="965895" y="6080456"/>
                  </a:lnTo>
                  <a:lnTo>
                    <a:pt x="1013612" y="6081560"/>
                  </a:lnTo>
                  <a:lnTo>
                    <a:pt x="10650118" y="6081560"/>
                  </a:lnTo>
                  <a:lnTo>
                    <a:pt x="10650118" y="0"/>
                  </a:lnTo>
                  <a:close/>
                </a:path>
              </a:pathLst>
            </a:custGeom>
            <a:solidFill>
              <a:srgbClr val="EDEDED"/>
            </a:solidFill>
          </p:spPr>
          <p:txBody>
            <a:bodyPr wrap="square" lIns="0" tIns="0" rIns="0" bIns="0" rtlCol="0"/>
            <a:lstStyle/>
            <a:p>
              <a:endParaRPr/>
            </a:p>
          </p:txBody>
        </p:sp>
        <p:sp>
          <p:nvSpPr>
            <p:cNvPr id="5" name="object 5"/>
            <p:cNvSpPr/>
            <p:nvPr/>
          </p:nvSpPr>
          <p:spPr>
            <a:xfrm>
              <a:off x="8851010" y="543941"/>
              <a:ext cx="2362835" cy="1186180"/>
            </a:xfrm>
            <a:custGeom>
              <a:avLst/>
              <a:gdLst/>
              <a:ahLst/>
              <a:cxnLst/>
              <a:rect l="l" t="t" r="r" b="b"/>
              <a:pathLst>
                <a:path w="2362834" h="1186180">
                  <a:moveTo>
                    <a:pt x="588264" y="11175"/>
                  </a:moveTo>
                  <a:lnTo>
                    <a:pt x="0" y="23749"/>
                  </a:lnTo>
                  <a:lnTo>
                    <a:pt x="2688" y="71850"/>
                  </a:lnTo>
                  <a:lnTo>
                    <a:pt x="7244" y="119432"/>
                  </a:lnTo>
                  <a:lnTo>
                    <a:pt x="13630" y="166459"/>
                  </a:lnTo>
                  <a:lnTo>
                    <a:pt x="21807" y="212895"/>
                  </a:lnTo>
                  <a:lnTo>
                    <a:pt x="31740" y="258703"/>
                  </a:lnTo>
                  <a:lnTo>
                    <a:pt x="43391" y="303848"/>
                  </a:lnTo>
                  <a:lnTo>
                    <a:pt x="56749" y="348369"/>
                  </a:lnTo>
                  <a:lnTo>
                    <a:pt x="71699" y="392002"/>
                  </a:lnTo>
                  <a:lnTo>
                    <a:pt x="88280" y="434939"/>
                  </a:lnTo>
                  <a:lnTo>
                    <a:pt x="106431" y="477067"/>
                  </a:lnTo>
                  <a:lnTo>
                    <a:pt x="126114" y="518351"/>
                  </a:lnTo>
                  <a:lnTo>
                    <a:pt x="147292" y="558755"/>
                  </a:lnTo>
                  <a:lnTo>
                    <a:pt x="169928" y="598242"/>
                  </a:lnTo>
                  <a:lnTo>
                    <a:pt x="193983" y="636776"/>
                  </a:lnTo>
                  <a:lnTo>
                    <a:pt x="219422" y="674321"/>
                  </a:lnTo>
                  <a:lnTo>
                    <a:pt x="246207" y="710841"/>
                  </a:lnTo>
                  <a:lnTo>
                    <a:pt x="274300" y="746300"/>
                  </a:lnTo>
                  <a:lnTo>
                    <a:pt x="303665" y="780661"/>
                  </a:lnTo>
                  <a:lnTo>
                    <a:pt x="334265" y="813889"/>
                  </a:lnTo>
                  <a:lnTo>
                    <a:pt x="366061" y="845946"/>
                  </a:lnTo>
                  <a:lnTo>
                    <a:pt x="399017" y="876799"/>
                  </a:lnTo>
                  <a:lnTo>
                    <a:pt x="433097" y="906409"/>
                  </a:lnTo>
                  <a:lnTo>
                    <a:pt x="468261" y="934741"/>
                  </a:lnTo>
                  <a:lnTo>
                    <a:pt x="504474" y="961758"/>
                  </a:lnTo>
                  <a:lnTo>
                    <a:pt x="541698" y="987425"/>
                  </a:lnTo>
                  <a:lnTo>
                    <a:pt x="579896" y="1011706"/>
                  </a:lnTo>
                  <a:lnTo>
                    <a:pt x="619030" y="1034564"/>
                  </a:lnTo>
                  <a:lnTo>
                    <a:pt x="659064" y="1055963"/>
                  </a:lnTo>
                  <a:lnTo>
                    <a:pt x="699960" y="1075867"/>
                  </a:lnTo>
                  <a:lnTo>
                    <a:pt x="741681" y="1094239"/>
                  </a:lnTo>
                  <a:lnTo>
                    <a:pt x="784191" y="1111045"/>
                  </a:lnTo>
                  <a:lnTo>
                    <a:pt x="827450" y="1126247"/>
                  </a:lnTo>
                  <a:lnTo>
                    <a:pt x="871423" y="1139809"/>
                  </a:lnTo>
                  <a:lnTo>
                    <a:pt x="916073" y="1151695"/>
                  </a:lnTo>
                  <a:lnTo>
                    <a:pt x="961361" y="1161870"/>
                  </a:lnTo>
                  <a:lnTo>
                    <a:pt x="1007251" y="1170296"/>
                  </a:lnTo>
                  <a:lnTo>
                    <a:pt x="1053706" y="1176939"/>
                  </a:lnTo>
                  <a:lnTo>
                    <a:pt x="1100688" y="1181760"/>
                  </a:lnTo>
                  <a:lnTo>
                    <a:pt x="1148160" y="1184726"/>
                  </a:lnTo>
                  <a:lnTo>
                    <a:pt x="1196086" y="1185798"/>
                  </a:lnTo>
                  <a:lnTo>
                    <a:pt x="1244784" y="1184931"/>
                  </a:lnTo>
                  <a:lnTo>
                    <a:pt x="1292956" y="1182107"/>
                  </a:lnTo>
                  <a:lnTo>
                    <a:pt x="1340565" y="1177364"/>
                  </a:lnTo>
                  <a:lnTo>
                    <a:pt x="1387572" y="1170740"/>
                  </a:lnTo>
                  <a:lnTo>
                    <a:pt x="1433941" y="1162274"/>
                  </a:lnTo>
                  <a:lnTo>
                    <a:pt x="1479633" y="1152004"/>
                  </a:lnTo>
                  <a:lnTo>
                    <a:pt x="1524611" y="1139967"/>
                  </a:lnTo>
                  <a:lnTo>
                    <a:pt x="1568839" y="1126202"/>
                  </a:lnTo>
                  <a:lnTo>
                    <a:pt x="1612277" y="1110747"/>
                  </a:lnTo>
                  <a:lnTo>
                    <a:pt x="1654889" y="1093640"/>
                  </a:lnTo>
                  <a:lnTo>
                    <a:pt x="1696637" y="1074920"/>
                  </a:lnTo>
                  <a:lnTo>
                    <a:pt x="1737483" y="1054623"/>
                  </a:lnTo>
                  <a:lnTo>
                    <a:pt x="1777391" y="1032789"/>
                  </a:lnTo>
                  <a:lnTo>
                    <a:pt x="1816322" y="1009456"/>
                  </a:lnTo>
                  <a:lnTo>
                    <a:pt x="1854239" y="984662"/>
                  </a:lnTo>
                  <a:lnTo>
                    <a:pt x="1891105" y="958444"/>
                  </a:lnTo>
                  <a:lnTo>
                    <a:pt x="1926881" y="930841"/>
                  </a:lnTo>
                  <a:lnTo>
                    <a:pt x="1961531" y="901892"/>
                  </a:lnTo>
                  <a:lnTo>
                    <a:pt x="1995017" y="871634"/>
                  </a:lnTo>
                  <a:lnTo>
                    <a:pt x="2027300" y="840104"/>
                  </a:lnTo>
                  <a:lnTo>
                    <a:pt x="2058345" y="807343"/>
                  </a:lnTo>
                  <a:lnTo>
                    <a:pt x="2088113" y="773387"/>
                  </a:lnTo>
                  <a:lnTo>
                    <a:pt x="2116567" y="738275"/>
                  </a:lnTo>
                  <a:lnTo>
                    <a:pt x="2143669" y="702044"/>
                  </a:lnTo>
                  <a:lnTo>
                    <a:pt x="2169382" y="664734"/>
                  </a:lnTo>
                  <a:lnTo>
                    <a:pt x="2193668" y="626382"/>
                  </a:lnTo>
                  <a:lnTo>
                    <a:pt x="2210395" y="597534"/>
                  </a:lnTo>
                  <a:lnTo>
                    <a:pt x="1211326" y="597534"/>
                  </a:lnTo>
                  <a:lnTo>
                    <a:pt x="1164905" y="596704"/>
                  </a:lnTo>
                  <a:lnTo>
                    <a:pt x="1119282" y="592341"/>
                  </a:lnTo>
                  <a:lnTo>
                    <a:pt x="1074595" y="584575"/>
                  </a:lnTo>
                  <a:lnTo>
                    <a:pt x="1030982" y="573536"/>
                  </a:lnTo>
                  <a:lnTo>
                    <a:pt x="988582" y="559354"/>
                  </a:lnTo>
                  <a:lnTo>
                    <a:pt x="947533" y="542160"/>
                  </a:lnTo>
                  <a:lnTo>
                    <a:pt x="907974" y="522082"/>
                  </a:lnTo>
                  <a:lnTo>
                    <a:pt x="870045" y="499253"/>
                  </a:lnTo>
                  <a:lnTo>
                    <a:pt x="833882" y="473801"/>
                  </a:lnTo>
                  <a:lnTo>
                    <a:pt x="799626" y="445856"/>
                  </a:lnTo>
                  <a:lnTo>
                    <a:pt x="767415" y="415549"/>
                  </a:lnTo>
                  <a:lnTo>
                    <a:pt x="737387" y="383010"/>
                  </a:lnTo>
                  <a:lnTo>
                    <a:pt x="709628" y="348293"/>
                  </a:lnTo>
                  <a:lnTo>
                    <a:pt x="684435" y="311756"/>
                  </a:lnTo>
                  <a:lnTo>
                    <a:pt x="661789" y="273301"/>
                  </a:lnTo>
                  <a:lnTo>
                    <a:pt x="641881" y="233134"/>
                  </a:lnTo>
                  <a:lnTo>
                    <a:pt x="624850" y="191386"/>
                  </a:lnTo>
                  <a:lnTo>
                    <a:pt x="610834" y="148186"/>
                  </a:lnTo>
                  <a:lnTo>
                    <a:pt x="599972" y="103664"/>
                  </a:lnTo>
                  <a:lnTo>
                    <a:pt x="592402" y="57950"/>
                  </a:lnTo>
                  <a:lnTo>
                    <a:pt x="588264" y="11175"/>
                  </a:lnTo>
                  <a:close/>
                </a:path>
                <a:path w="2362834" h="1186180">
                  <a:moveTo>
                    <a:pt x="1774444" y="0"/>
                  </a:moveTo>
                  <a:lnTo>
                    <a:pt x="1773858" y="48330"/>
                  </a:lnTo>
                  <a:lnTo>
                    <a:pt x="1769529" y="95611"/>
                  </a:lnTo>
                  <a:lnTo>
                    <a:pt x="1761596" y="141693"/>
                  </a:lnTo>
                  <a:lnTo>
                    <a:pt x="1750200" y="186428"/>
                  </a:lnTo>
                  <a:lnTo>
                    <a:pt x="1735480" y="229667"/>
                  </a:lnTo>
                  <a:lnTo>
                    <a:pt x="1717578" y="271261"/>
                  </a:lnTo>
                  <a:lnTo>
                    <a:pt x="1696633" y="311061"/>
                  </a:lnTo>
                  <a:lnTo>
                    <a:pt x="1672787" y="348918"/>
                  </a:lnTo>
                  <a:lnTo>
                    <a:pt x="1646178" y="384684"/>
                  </a:lnTo>
                  <a:lnTo>
                    <a:pt x="1616948" y="418210"/>
                  </a:lnTo>
                  <a:lnTo>
                    <a:pt x="1585236" y="449348"/>
                  </a:lnTo>
                  <a:lnTo>
                    <a:pt x="1551184" y="477947"/>
                  </a:lnTo>
                  <a:lnTo>
                    <a:pt x="1514930" y="503860"/>
                  </a:lnTo>
                  <a:lnTo>
                    <a:pt x="1476617" y="526938"/>
                  </a:lnTo>
                  <a:lnTo>
                    <a:pt x="1436383" y="547032"/>
                  </a:lnTo>
                  <a:lnTo>
                    <a:pt x="1394370" y="563993"/>
                  </a:lnTo>
                  <a:lnTo>
                    <a:pt x="1350717" y="577673"/>
                  </a:lnTo>
                  <a:lnTo>
                    <a:pt x="1305565" y="587922"/>
                  </a:lnTo>
                  <a:lnTo>
                    <a:pt x="1259055" y="594592"/>
                  </a:lnTo>
                  <a:lnTo>
                    <a:pt x="1211326" y="597534"/>
                  </a:lnTo>
                  <a:lnTo>
                    <a:pt x="2210395" y="597534"/>
                  </a:lnTo>
                  <a:lnTo>
                    <a:pt x="2237809" y="546704"/>
                  </a:lnTo>
                  <a:lnTo>
                    <a:pt x="2257589" y="505454"/>
                  </a:lnTo>
                  <a:lnTo>
                    <a:pt x="2275792" y="463315"/>
                  </a:lnTo>
                  <a:lnTo>
                    <a:pt x="2292381" y="420325"/>
                  </a:lnTo>
                  <a:lnTo>
                    <a:pt x="2307317" y="376522"/>
                  </a:lnTo>
                  <a:lnTo>
                    <a:pt x="2320564" y="331944"/>
                  </a:lnTo>
                  <a:lnTo>
                    <a:pt x="2332084" y="286628"/>
                  </a:lnTo>
                  <a:lnTo>
                    <a:pt x="2341840" y="240614"/>
                  </a:lnTo>
                  <a:lnTo>
                    <a:pt x="2349793" y="193940"/>
                  </a:lnTo>
                  <a:lnTo>
                    <a:pt x="2355907" y="146642"/>
                  </a:lnTo>
                  <a:lnTo>
                    <a:pt x="2360143" y="98761"/>
                  </a:lnTo>
                  <a:lnTo>
                    <a:pt x="2362465" y="50333"/>
                  </a:lnTo>
                  <a:lnTo>
                    <a:pt x="2362835" y="1397"/>
                  </a:lnTo>
                  <a:lnTo>
                    <a:pt x="1774444" y="0"/>
                  </a:lnTo>
                  <a:close/>
                </a:path>
              </a:pathLst>
            </a:custGeom>
            <a:solidFill>
              <a:srgbClr val="BCC1C5"/>
            </a:solidFill>
          </p:spPr>
          <p:txBody>
            <a:bodyPr wrap="square" lIns="0" tIns="0" rIns="0" bIns="0" rtlCol="0"/>
            <a:lstStyle/>
            <a:p>
              <a:endParaRPr/>
            </a:p>
          </p:txBody>
        </p:sp>
        <p:sp>
          <p:nvSpPr>
            <p:cNvPr id="6" name="object 6"/>
            <p:cNvSpPr/>
            <p:nvPr/>
          </p:nvSpPr>
          <p:spPr>
            <a:xfrm>
              <a:off x="0" y="5549305"/>
              <a:ext cx="1654810" cy="1651635"/>
            </a:xfrm>
            <a:custGeom>
              <a:avLst/>
              <a:gdLst/>
              <a:ahLst/>
              <a:cxnLst/>
              <a:rect l="l" t="t" r="r" b="b"/>
              <a:pathLst>
                <a:path w="1654810" h="1651634">
                  <a:moveTo>
                    <a:pt x="0" y="0"/>
                  </a:moveTo>
                  <a:lnTo>
                    <a:pt x="0" y="251545"/>
                  </a:lnTo>
                  <a:lnTo>
                    <a:pt x="4506" y="251742"/>
                  </a:lnTo>
                  <a:lnTo>
                    <a:pt x="52103" y="255379"/>
                  </a:lnTo>
                  <a:lnTo>
                    <a:pt x="99287" y="260529"/>
                  </a:lnTo>
                  <a:lnTo>
                    <a:pt x="146032" y="267167"/>
                  </a:lnTo>
                  <a:lnTo>
                    <a:pt x="192316" y="275270"/>
                  </a:lnTo>
                  <a:lnTo>
                    <a:pt x="238115" y="284814"/>
                  </a:lnTo>
                  <a:lnTo>
                    <a:pt x="283403" y="295776"/>
                  </a:lnTo>
                  <a:lnTo>
                    <a:pt x="328157" y="308131"/>
                  </a:lnTo>
                  <a:lnTo>
                    <a:pt x="372353" y="321857"/>
                  </a:lnTo>
                  <a:lnTo>
                    <a:pt x="415967" y="336928"/>
                  </a:lnTo>
                  <a:lnTo>
                    <a:pt x="458975" y="353323"/>
                  </a:lnTo>
                  <a:lnTo>
                    <a:pt x="501352" y="371016"/>
                  </a:lnTo>
                  <a:lnTo>
                    <a:pt x="543075" y="389985"/>
                  </a:lnTo>
                  <a:lnTo>
                    <a:pt x="584119" y="410205"/>
                  </a:lnTo>
                  <a:lnTo>
                    <a:pt x="624461" y="431654"/>
                  </a:lnTo>
                  <a:lnTo>
                    <a:pt x="664076" y="454306"/>
                  </a:lnTo>
                  <a:lnTo>
                    <a:pt x="702939" y="478139"/>
                  </a:lnTo>
                  <a:lnTo>
                    <a:pt x="741029" y="503129"/>
                  </a:lnTo>
                  <a:lnTo>
                    <a:pt x="778318" y="529252"/>
                  </a:lnTo>
                  <a:lnTo>
                    <a:pt x="814785" y="556484"/>
                  </a:lnTo>
                  <a:lnTo>
                    <a:pt x="850405" y="584802"/>
                  </a:lnTo>
                  <a:lnTo>
                    <a:pt x="885153" y="614182"/>
                  </a:lnTo>
                  <a:lnTo>
                    <a:pt x="919006" y="644601"/>
                  </a:lnTo>
                  <a:lnTo>
                    <a:pt x="951940" y="676034"/>
                  </a:lnTo>
                  <a:lnTo>
                    <a:pt x="983930" y="708458"/>
                  </a:lnTo>
                  <a:lnTo>
                    <a:pt x="1014952" y="741850"/>
                  </a:lnTo>
                  <a:lnTo>
                    <a:pt x="1044982" y="776185"/>
                  </a:lnTo>
                  <a:lnTo>
                    <a:pt x="1073997" y="811439"/>
                  </a:lnTo>
                  <a:lnTo>
                    <a:pt x="1101972" y="847590"/>
                  </a:lnTo>
                  <a:lnTo>
                    <a:pt x="1128882" y="884614"/>
                  </a:lnTo>
                  <a:lnTo>
                    <a:pt x="1154705" y="922486"/>
                  </a:lnTo>
                  <a:lnTo>
                    <a:pt x="1179415" y="961184"/>
                  </a:lnTo>
                  <a:lnTo>
                    <a:pt x="1202989" y="1000683"/>
                  </a:lnTo>
                  <a:lnTo>
                    <a:pt x="1225402" y="1040959"/>
                  </a:lnTo>
                  <a:lnTo>
                    <a:pt x="1246631" y="1081990"/>
                  </a:lnTo>
                  <a:lnTo>
                    <a:pt x="1266652" y="1123751"/>
                  </a:lnTo>
                  <a:lnTo>
                    <a:pt x="1285439" y="1166219"/>
                  </a:lnTo>
                  <a:lnTo>
                    <a:pt x="1302970" y="1209369"/>
                  </a:lnTo>
                  <a:lnTo>
                    <a:pt x="1319221" y="1253179"/>
                  </a:lnTo>
                  <a:lnTo>
                    <a:pt x="1334166" y="1297624"/>
                  </a:lnTo>
                  <a:lnTo>
                    <a:pt x="1347782" y="1342682"/>
                  </a:lnTo>
                  <a:lnTo>
                    <a:pt x="1360045" y="1388327"/>
                  </a:lnTo>
                  <a:lnTo>
                    <a:pt x="1370931" y="1434537"/>
                  </a:lnTo>
                  <a:lnTo>
                    <a:pt x="1380415" y="1481288"/>
                  </a:lnTo>
                  <a:lnTo>
                    <a:pt x="1388474" y="1528555"/>
                  </a:lnTo>
                  <a:lnTo>
                    <a:pt x="1395083" y="1576317"/>
                  </a:lnTo>
                  <a:lnTo>
                    <a:pt x="1400219" y="1624547"/>
                  </a:lnTo>
                  <a:lnTo>
                    <a:pt x="1402241" y="1651591"/>
                  </a:lnTo>
                  <a:lnTo>
                    <a:pt x="1654188" y="1651591"/>
                  </a:lnTo>
                  <a:lnTo>
                    <a:pt x="1651313" y="1611478"/>
                  </a:lnTo>
                  <a:lnTo>
                    <a:pt x="1646525" y="1563074"/>
                  </a:lnTo>
                  <a:lnTo>
                    <a:pt x="1640461" y="1515068"/>
                  </a:lnTo>
                  <a:lnTo>
                    <a:pt x="1633140" y="1467478"/>
                  </a:lnTo>
                  <a:lnTo>
                    <a:pt x="1624580" y="1420321"/>
                  </a:lnTo>
                  <a:lnTo>
                    <a:pt x="1614798" y="1373615"/>
                  </a:lnTo>
                  <a:lnTo>
                    <a:pt x="1603812" y="1327378"/>
                  </a:lnTo>
                  <a:lnTo>
                    <a:pt x="1591641" y="1281625"/>
                  </a:lnTo>
                  <a:lnTo>
                    <a:pt x="1578301" y="1236376"/>
                  </a:lnTo>
                  <a:lnTo>
                    <a:pt x="1563811" y="1191648"/>
                  </a:lnTo>
                  <a:lnTo>
                    <a:pt x="1548188" y="1147457"/>
                  </a:lnTo>
                  <a:lnTo>
                    <a:pt x="1531450" y="1103822"/>
                  </a:lnTo>
                  <a:lnTo>
                    <a:pt x="1513614" y="1060759"/>
                  </a:lnTo>
                  <a:lnTo>
                    <a:pt x="1494700" y="1018287"/>
                  </a:lnTo>
                  <a:lnTo>
                    <a:pt x="1474724" y="976422"/>
                  </a:lnTo>
                  <a:lnTo>
                    <a:pt x="1453704" y="935183"/>
                  </a:lnTo>
                  <a:lnTo>
                    <a:pt x="1431657" y="894586"/>
                  </a:lnTo>
                  <a:lnTo>
                    <a:pt x="1408603" y="854649"/>
                  </a:lnTo>
                  <a:lnTo>
                    <a:pt x="1384558" y="815390"/>
                  </a:lnTo>
                  <a:lnTo>
                    <a:pt x="1359540" y="776825"/>
                  </a:lnTo>
                  <a:lnTo>
                    <a:pt x="1333568" y="738973"/>
                  </a:lnTo>
                  <a:lnTo>
                    <a:pt x="1306658" y="701851"/>
                  </a:lnTo>
                  <a:lnTo>
                    <a:pt x="1278828" y="665476"/>
                  </a:lnTo>
                  <a:lnTo>
                    <a:pt x="1250097" y="629865"/>
                  </a:lnTo>
                  <a:lnTo>
                    <a:pt x="1220482" y="595037"/>
                  </a:lnTo>
                  <a:lnTo>
                    <a:pt x="1190001" y="561008"/>
                  </a:lnTo>
                  <a:lnTo>
                    <a:pt x="1158672" y="527796"/>
                  </a:lnTo>
                  <a:lnTo>
                    <a:pt x="1126512" y="495418"/>
                  </a:lnTo>
                  <a:lnTo>
                    <a:pt x="1093539" y="463893"/>
                  </a:lnTo>
                  <a:lnTo>
                    <a:pt x="1059771" y="433237"/>
                  </a:lnTo>
                  <a:lnTo>
                    <a:pt x="1025226" y="403467"/>
                  </a:lnTo>
                  <a:lnTo>
                    <a:pt x="989922" y="374602"/>
                  </a:lnTo>
                  <a:lnTo>
                    <a:pt x="953875" y="346658"/>
                  </a:lnTo>
                  <a:lnTo>
                    <a:pt x="917105" y="319653"/>
                  </a:lnTo>
                  <a:lnTo>
                    <a:pt x="879629" y="293605"/>
                  </a:lnTo>
                  <a:lnTo>
                    <a:pt x="841464" y="268531"/>
                  </a:lnTo>
                  <a:lnTo>
                    <a:pt x="802628" y="244448"/>
                  </a:lnTo>
                  <a:lnTo>
                    <a:pt x="763140" y="221374"/>
                  </a:lnTo>
                  <a:lnTo>
                    <a:pt x="723017" y="199326"/>
                  </a:lnTo>
                  <a:lnTo>
                    <a:pt x="682276" y="178322"/>
                  </a:lnTo>
                  <a:lnTo>
                    <a:pt x="640936" y="158379"/>
                  </a:lnTo>
                  <a:lnTo>
                    <a:pt x="599014" y="139515"/>
                  </a:lnTo>
                  <a:lnTo>
                    <a:pt x="556528" y="121747"/>
                  </a:lnTo>
                  <a:lnTo>
                    <a:pt x="513496" y="105092"/>
                  </a:lnTo>
                  <a:lnTo>
                    <a:pt x="469935" y="89568"/>
                  </a:lnTo>
                  <a:lnTo>
                    <a:pt x="425864" y="75193"/>
                  </a:lnTo>
                  <a:lnTo>
                    <a:pt x="381299" y="61983"/>
                  </a:lnTo>
                  <a:lnTo>
                    <a:pt x="336260" y="49957"/>
                  </a:lnTo>
                  <a:lnTo>
                    <a:pt x="290763" y="39131"/>
                  </a:lnTo>
                  <a:lnTo>
                    <a:pt x="244827" y="29523"/>
                  </a:lnTo>
                  <a:lnTo>
                    <a:pt x="198469" y="21151"/>
                  </a:lnTo>
                  <a:lnTo>
                    <a:pt x="151707" y="14032"/>
                  </a:lnTo>
                  <a:lnTo>
                    <a:pt x="104559" y="8184"/>
                  </a:lnTo>
                  <a:lnTo>
                    <a:pt x="57042" y="3623"/>
                  </a:lnTo>
                  <a:lnTo>
                    <a:pt x="9174" y="367"/>
                  </a:lnTo>
                  <a:lnTo>
                    <a:pt x="0" y="0"/>
                  </a:lnTo>
                  <a:close/>
                </a:path>
              </a:pathLst>
            </a:custGeom>
            <a:solidFill>
              <a:srgbClr val="FFC700"/>
            </a:solidFill>
          </p:spPr>
          <p:txBody>
            <a:bodyPr wrap="square" lIns="0" tIns="0" rIns="0" bIns="0" rtlCol="0"/>
            <a:lstStyle/>
            <a:p>
              <a:endParaRPr/>
            </a:p>
          </p:txBody>
        </p:sp>
      </p:grpSp>
      <p:sp>
        <p:nvSpPr>
          <p:cNvPr id="7" name="object 7"/>
          <p:cNvSpPr txBox="1">
            <a:spLocks noGrp="1"/>
          </p:cNvSpPr>
          <p:nvPr>
            <p:ph type="title"/>
          </p:nvPr>
        </p:nvSpPr>
        <p:spPr>
          <a:xfrm>
            <a:off x="3268726" y="2813431"/>
            <a:ext cx="6065520" cy="1245235"/>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27306E"/>
                </a:solidFill>
              </a:rPr>
              <a:t>THANK</a:t>
            </a:r>
            <a:r>
              <a:rPr sz="8000" spc="-25" dirty="0">
                <a:solidFill>
                  <a:srgbClr val="27306E"/>
                </a:solidFill>
              </a:rPr>
              <a:t> YOU</a:t>
            </a:r>
            <a:endParaRPr sz="8000"/>
          </a:p>
        </p:txBody>
      </p:sp>
      <p:sp>
        <p:nvSpPr>
          <p:cNvPr id="8" name="object 8"/>
          <p:cNvSpPr/>
          <p:nvPr/>
        </p:nvSpPr>
        <p:spPr>
          <a:xfrm>
            <a:off x="3281045" y="3950208"/>
            <a:ext cx="6040120" cy="106680"/>
          </a:xfrm>
          <a:custGeom>
            <a:avLst/>
            <a:gdLst/>
            <a:ahLst/>
            <a:cxnLst/>
            <a:rect l="l" t="t" r="r" b="b"/>
            <a:pathLst>
              <a:path w="6040120" h="106679">
                <a:moveTo>
                  <a:pt x="6039612" y="0"/>
                </a:moveTo>
                <a:lnTo>
                  <a:pt x="0" y="0"/>
                </a:lnTo>
                <a:lnTo>
                  <a:pt x="0" y="106680"/>
                </a:lnTo>
                <a:lnTo>
                  <a:pt x="6039612" y="106680"/>
                </a:lnTo>
                <a:lnTo>
                  <a:pt x="6039612" y="0"/>
                </a:lnTo>
                <a:close/>
              </a:path>
            </a:pathLst>
          </a:custGeom>
          <a:solidFill>
            <a:srgbClr val="27306E"/>
          </a:solidFill>
        </p:spPr>
        <p:txBody>
          <a:bodyPr wrap="square" lIns="0" tIns="0" rIns="0" bIns="0" rtlCol="0"/>
          <a:lstStyle/>
          <a:p>
            <a:endParaRPr/>
          </a:p>
        </p:txBody>
      </p:sp>
      <p:sp>
        <p:nvSpPr>
          <p:cNvPr id="10" name="object 10"/>
          <p:cNvSpPr txBox="1"/>
          <p:nvPr/>
        </p:nvSpPr>
        <p:spPr>
          <a:xfrm>
            <a:off x="12019915" y="6698400"/>
            <a:ext cx="278765" cy="269304"/>
          </a:xfrm>
          <a:prstGeom prst="rect">
            <a:avLst/>
          </a:prstGeom>
        </p:spPr>
        <p:txBody>
          <a:bodyPr vert="horz" wrap="square" lIns="0" tIns="0" rIns="0" bIns="0" rtlCol="0">
            <a:spAutoFit/>
          </a:bodyPr>
          <a:lstStyle/>
          <a:p>
            <a:pPr marL="12700">
              <a:lnSpc>
                <a:spcPts val="2090"/>
              </a:lnSpc>
            </a:pPr>
            <a:r>
              <a:rPr lang="en-US" b="1" spc="-25" dirty="0" smtClean="0">
                <a:latin typeface="Arial"/>
                <a:cs typeface="Arial"/>
              </a:rPr>
              <a:t>16</a:t>
            </a:r>
            <a:endParaRPr sz="1800">
              <a:latin typeface="Arial"/>
              <a:cs typeface="Arial"/>
            </a:endParaRPr>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8AD96C1-7DE3-E1FE-2D8E-8F9237008FA9}"/>
              </a:ext>
            </a:extLst>
          </p:cNvPr>
          <p:cNvSpPr txBox="1"/>
          <p:nvPr/>
        </p:nvSpPr>
        <p:spPr>
          <a:xfrm>
            <a:off x="3213100" y="4514850"/>
            <a:ext cx="6586562" cy="338554"/>
          </a:xfrm>
          <a:prstGeom prst="rect">
            <a:avLst/>
          </a:prstGeom>
          <a:noFill/>
        </p:spPr>
        <p:txBody>
          <a:bodyPr wrap="square" rtlCol="0">
            <a:spAutoFit/>
          </a:bodyPr>
          <a:lstStyle/>
          <a:p>
            <a:r>
              <a:rPr lang="en-US" sz="1600" b="1" dirty="0" smtClean="0">
                <a:solidFill>
                  <a:srgbClr val="FF0000"/>
                </a:solidFill>
              </a:rPr>
              <a:t>SILVER OAK COLLAGE  OF </a:t>
            </a:r>
            <a:r>
              <a:rPr lang="en-US" sz="1600" b="1" dirty="0">
                <a:solidFill>
                  <a:srgbClr val="FF0000"/>
                </a:solidFill>
              </a:rPr>
              <a:t>COMPUTER APPLICATION </a:t>
            </a:r>
            <a:r>
              <a:rPr lang="en-US" sz="1600" b="1" dirty="0" smtClean="0">
                <a:solidFill>
                  <a:srgbClr val="FF0000"/>
                </a:solidFill>
              </a:rPr>
              <a:t>(SOU)</a:t>
            </a:r>
            <a:endParaRPr lang="en-IN" sz="1600" b="1" dirty="0">
              <a:solidFill>
                <a:srgbClr val="FF0000"/>
              </a:solidFill>
            </a:endParaRPr>
          </a:p>
        </p:txBody>
      </p:sp>
      <p:sp>
        <p:nvSpPr>
          <p:cNvPr id="5" name="TextBox 4">
            <a:extLst>
              <a:ext uri="{FF2B5EF4-FFF2-40B4-BE49-F238E27FC236}">
                <a16:creationId xmlns="" xmlns:a16="http://schemas.microsoft.com/office/drawing/2014/main" id="{3DE422D8-794B-6B0B-8E80-4D3A29A04FC8}"/>
              </a:ext>
            </a:extLst>
          </p:cNvPr>
          <p:cNvSpPr txBox="1"/>
          <p:nvPr/>
        </p:nvSpPr>
        <p:spPr>
          <a:xfrm>
            <a:off x="3937000" y="5058191"/>
            <a:ext cx="5148282" cy="1077218"/>
          </a:xfrm>
          <a:prstGeom prst="rect">
            <a:avLst/>
          </a:prstGeom>
          <a:noFill/>
        </p:spPr>
        <p:txBody>
          <a:bodyPr wrap="square" rtlCol="0">
            <a:spAutoFit/>
          </a:bodyPr>
          <a:lstStyle/>
          <a:p>
            <a:r>
              <a:rPr lang="en-US" sz="1600" b="1" dirty="0" smtClean="0">
                <a:solidFill>
                  <a:srgbClr val="FF0000"/>
                </a:solidFill>
              </a:rPr>
              <a:t>NR. BHAVIK PUBLICATIONS OPP.  BHAGWAT</a:t>
            </a:r>
            <a:endParaRPr lang="en-US" sz="1600" b="1" dirty="0">
              <a:solidFill>
                <a:srgbClr val="FF0000"/>
              </a:solidFill>
            </a:endParaRPr>
          </a:p>
          <a:p>
            <a:r>
              <a:rPr lang="en-IN" sz="1600" b="1" dirty="0" smtClean="0">
                <a:solidFill>
                  <a:srgbClr val="FF0000"/>
                </a:solidFill>
              </a:rPr>
              <a:t>VIDYAPITH ,NR GOTA CROSS ROAD , GOTA ,S.G ROAD , AHMEDABAD – 382481 </a:t>
            </a:r>
          </a:p>
          <a:p>
            <a:r>
              <a:rPr lang="en-IN" sz="1600" b="1" dirty="0" smtClean="0">
                <a:solidFill>
                  <a:srgbClr val="FF0000"/>
                </a:solidFill>
              </a:rPr>
              <a:t>PH .: 079 -66046304</a:t>
            </a:r>
          </a:p>
        </p:txBody>
      </p:sp>
      <p:pic>
        <p:nvPicPr>
          <p:cNvPr id="6" name="Picture 2" descr="C:\Users\User\Downloads\IMG_20220302_153053.jpg"/>
          <p:cNvPicPr>
            <a:picLocks noChangeAspect="1" noChangeArrowheads="1"/>
          </p:cNvPicPr>
          <p:nvPr/>
        </p:nvPicPr>
        <p:blipFill>
          <a:blip r:embed="rId2"/>
          <a:srcRect/>
          <a:stretch>
            <a:fillRect/>
          </a:stretch>
        </p:blipFill>
        <p:spPr bwMode="auto">
          <a:xfrm>
            <a:off x="4727564" y="1242996"/>
            <a:ext cx="2714644" cy="2219329"/>
          </a:xfrm>
          <a:prstGeom prst="rect">
            <a:avLst/>
          </a:prstGeom>
          <a:noFill/>
        </p:spPr>
      </p:pic>
    </p:spTree>
    <p:extLst>
      <p:ext uri="{BB962C8B-B14F-4D97-AF65-F5344CB8AC3E}">
        <p14:creationId xmlns="" xmlns:p14="http://schemas.microsoft.com/office/powerpoint/2010/main" val="495275023"/>
      </p:ext>
    </p:extLst>
  </p:cSld>
  <p:clrMapOvr>
    <a:masterClrMapping/>
  </p:clrMapOvr>
  <p:transition spd="med">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E5E39DE-9F73-0EE0-2B05-2ECEFAB3CFA8}"/>
              </a:ext>
            </a:extLst>
          </p:cNvPr>
          <p:cNvSpPr txBox="1"/>
          <p:nvPr/>
        </p:nvSpPr>
        <p:spPr>
          <a:xfrm>
            <a:off x="4927600" y="28989"/>
            <a:ext cx="2743200" cy="369332"/>
          </a:xfrm>
          <a:prstGeom prst="rect">
            <a:avLst/>
          </a:prstGeom>
          <a:noFill/>
        </p:spPr>
        <p:txBody>
          <a:bodyPr wrap="square" rtlCol="0">
            <a:spAutoFit/>
          </a:bodyPr>
          <a:lstStyle/>
          <a:p>
            <a:r>
              <a:rPr lang="en-US" b="1" u="sng" dirty="0">
                <a:latin typeface="Book Antiqua" panose="02040602050305030304" pitchFamily="18" charset="0"/>
              </a:rPr>
              <a:t>ACKNOWLEDGMENT</a:t>
            </a:r>
            <a:endParaRPr lang="en-IN" b="1" u="sng" dirty="0">
              <a:latin typeface="Book Antiqua" panose="02040602050305030304" pitchFamily="18" charset="0"/>
            </a:endParaRPr>
          </a:p>
        </p:txBody>
      </p:sp>
      <p:sp>
        <p:nvSpPr>
          <p:cNvPr id="3" name="TextBox 2">
            <a:extLst>
              <a:ext uri="{FF2B5EF4-FFF2-40B4-BE49-F238E27FC236}">
                <a16:creationId xmlns="" xmlns:a16="http://schemas.microsoft.com/office/drawing/2014/main" id="{F334EFC5-C8C8-8858-9E2F-EC976082911D}"/>
              </a:ext>
            </a:extLst>
          </p:cNvPr>
          <p:cNvSpPr txBox="1"/>
          <p:nvPr/>
        </p:nvSpPr>
        <p:spPr>
          <a:xfrm>
            <a:off x="1003300" y="507295"/>
            <a:ext cx="10591800" cy="5632311"/>
          </a:xfrm>
          <a:prstGeom prst="rect">
            <a:avLst/>
          </a:prstGeom>
          <a:noFill/>
        </p:spPr>
        <p:txBody>
          <a:bodyPr wrap="square" rtlCol="0">
            <a:spAutoFit/>
          </a:bodyPr>
          <a:lstStyle/>
          <a:p>
            <a:r>
              <a:rPr lang="en-US" dirty="0"/>
              <a:t>We extended our sincere thanks to our college </a:t>
            </a:r>
            <a:r>
              <a:rPr lang="en-US" dirty="0" smtClean="0"/>
              <a:t>silver oak </a:t>
            </a:r>
            <a:r>
              <a:rPr lang="en-US" dirty="0"/>
              <a:t>college of computer application </a:t>
            </a:r>
            <a:r>
              <a:rPr lang="en-US" dirty="0" smtClean="0"/>
              <a:t>(</a:t>
            </a:r>
            <a:r>
              <a:rPr lang="en-US" dirty="0" err="1" smtClean="0"/>
              <a:t>sou</a:t>
            </a:r>
            <a:r>
              <a:rPr lang="en-US" dirty="0" smtClean="0"/>
              <a:t>),</a:t>
            </a:r>
            <a:endParaRPr lang="en-US" dirty="0"/>
          </a:p>
          <a:p>
            <a:r>
              <a:rPr lang="en-US" dirty="0"/>
              <a:t>Our respected </a:t>
            </a:r>
            <a:r>
              <a:rPr lang="en-US" dirty="0" err="1" smtClean="0"/>
              <a:t>ms.meghna</a:t>
            </a:r>
            <a:r>
              <a:rPr lang="en-US" dirty="0" smtClean="0"/>
              <a:t> </a:t>
            </a:r>
            <a:r>
              <a:rPr lang="en-US" dirty="0" err="1" smtClean="0"/>
              <a:t>panara</a:t>
            </a:r>
            <a:r>
              <a:rPr lang="en-US" dirty="0" smtClean="0"/>
              <a:t>, </a:t>
            </a:r>
            <a:r>
              <a:rPr lang="en-US" dirty="0"/>
              <a:t>our respected faculties for giving us a golden opportunity to work on the project of “web application for </a:t>
            </a:r>
            <a:r>
              <a:rPr lang="en-US" dirty="0" err="1"/>
              <a:t>onlion</a:t>
            </a:r>
            <a:r>
              <a:rPr lang="en-US" dirty="0"/>
              <a:t> </a:t>
            </a:r>
            <a:r>
              <a:rPr lang="en-US" dirty="0" smtClean="0"/>
              <a:t>beauty” </a:t>
            </a:r>
            <a:r>
              <a:rPr lang="en-US" dirty="0"/>
              <a:t>website providing us their precious time, deep and valuable knowledge to make a project – a success.</a:t>
            </a:r>
          </a:p>
          <a:p>
            <a:endParaRPr lang="en-US" dirty="0"/>
          </a:p>
          <a:p>
            <a:r>
              <a:rPr lang="en-US" dirty="0"/>
              <a:t>We extended our warm thanks to out project guide </a:t>
            </a:r>
            <a:r>
              <a:rPr lang="en-US" dirty="0" err="1" smtClean="0"/>
              <a:t>prof.ms.meghna</a:t>
            </a:r>
            <a:r>
              <a:rPr lang="en-US" dirty="0" smtClean="0"/>
              <a:t> </a:t>
            </a:r>
            <a:r>
              <a:rPr lang="en-US" dirty="0" err="1" smtClean="0"/>
              <a:t>panara</a:t>
            </a:r>
            <a:r>
              <a:rPr lang="en-US" dirty="0" smtClean="0"/>
              <a:t> </a:t>
            </a:r>
            <a:r>
              <a:rPr lang="en-US" dirty="0"/>
              <a:t>for her guidance and constant encouragement throughout the semester for providing their valuable time, advice for various problems whenever we needed for deciding the objectives for our reports</a:t>
            </a:r>
            <a:r>
              <a:rPr lang="en-US" dirty="0" smtClean="0"/>
              <a:t>.</a:t>
            </a:r>
          </a:p>
          <a:p>
            <a:endParaRPr lang="en-US" dirty="0"/>
          </a:p>
          <a:p>
            <a:r>
              <a:rPr lang="en-US" dirty="0"/>
              <a:t>We extend our grateful thanks </a:t>
            </a:r>
            <a:r>
              <a:rPr lang="en-US" dirty="0" smtClean="0"/>
              <a:t>to </a:t>
            </a:r>
            <a:r>
              <a:rPr lang="en-US" dirty="0"/>
              <a:t>owner of Rising </a:t>
            </a:r>
            <a:r>
              <a:rPr lang="en-US" dirty="0" err="1"/>
              <a:t>Advanture</a:t>
            </a:r>
            <a:r>
              <a:rPr lang="en-US" dirty="0"/>
              <a:t>, for providing the opportunity to develop website for their Agency. We express our thanks to our college library for providing us the required books necessary for our reference and computer lab staff for providing us necessary resources, permission to work on projects by staying late in labs and for providing help.</a:t>
            </a:r>
          </a:p>
          <a:p>
            <a:endParaRPr lang="en-US" dirty="0"/>
          </a:p>
          <a:p>
            <a:endParaRPr lang="en-US" dirty="0"/>
          </a:p>
          <a:p>
            <a:r>
              <a:rPr lang="en-US" dirty="0"/>
              <a:t>Finally, we expressed our thanks to our parents, god and all the staff members who helped directly or indirectly in our project.</a:t>
            </a:r>
          </a:p>
          <a:p>
            <a:endParaRPr lang="en-US" dirty="0"/>
          </a:p>
          <a:p>
            <a:endParaRPr lang="en-US" dirty="0"/>
          </a:p>
          <a:p>
            <a:r>
              <a:rPr lang="en-US" dirty="0" smtClean="0"/>
              <a:t>Ms. ISHITA GONDALIYA</a:t>
            </a:r>
            <a:endParaRPr lang="en-US" dirty="0"/>
          </a:p>
        </p:txBody>
      </p:sp>
    </p:spTree>
    <p:extLst>
      <p:ext uri="{BB962C8B-B14F-4D97-AF65-F5344CB8AC3E}">
        <p14:creationId xmlns="" xmlns:p14="http://schemas.microsoft.com/office/powerpoint/2010/main" val="2262508342"/>
      </p:ext>
    </p:extLst>
  </p:cSld>
  <p:clrMapOvr>
    <a:masterClrMapping/>
  </p:clrMapOvr>
  <p:transition spd="med">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225165">
              <a:lnSpc>
                <a:spcPct val="100000"/>
              </a:lnSpc>
              <a:spcBef>
                <a:spcPts val="100"/>
              </a:spcBef>
            </a:pPr>
            <a:r>
              <a:rPr spc="-10" dirty="0"/>
              <a:t>CONTENT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2870">
              <a:lnSpc>
                <a:spcPts val="2090"/>
              </a:lnSpc>
            </a:pPr>
            <a:fld id="{81D60167-4931-47E6-BA6A-407CBD079E47}" type="slidenum">
              <a:rPr dirty="0"/>
              <a:pPr marL="102870">
                <a:lnSpc>
                  <a:spcPts val="2090"/>
                </a:lnSpc>
              </a:pPr>
              <a:t>4</a:t>
            </a:fld>
            <a:endParaRPr dirty="0"/>
          </a:p>
        </p:txBody>
      </p:sp>
      <p:sp>
        <p:nvSpPr>
          <p:cNvPr id="3" name="object 3"/>
          <p:cNvSpPr txBox="1"/>
          <p:nvPr/>
        </p:nvSpPr>
        <p:spPr>
          <a:xfrm>
            <a:off x="1045565" y="1475688"/>
            <a:ext cx="4980940" cy="4746625"/>
          </a:xfrm>
          <a:prstGeom prst="rect">
            <a:avLst/>
          </a:prstGeom>
        </p:spPr>
        <p:txBody>
          <a:bodyPr vert="horz" wrap="square" lIns="0" tIns="75565" rIns="0" bIns="0" rtlCol="0">
            <a:spAutoFit/>
          </a:bodyPr>
          <a:lstStyle/>
          <a:p>
            <a:pPr marL="349250" indent="-337185">
              <a:lnSpc>
                <a:spcPct val="100000"/>
              </a:lnSpc>
              <a:spcBef>
                <a:spcPts val="595"/>
              </a:spcBef>
              <a:buClr>
                <a:srgbClr val="27306E"/>
              </a:buClr>
              <a:buAutoNum type="arabicPeriod"/>
              <a:tabLst>
                <a:tab pos="349885" algn="l"/>
              </a:tabLst>
            </a:pPr>
            <a:r>
              <a:rPr sz="2400" b="1" dirty="0">
                <a:latin typeface="Arial"/>
                <a:cs typeface="Arial"/>
              </a:rPr>
              <a:t>Group</a:t>
            </a:r>
            <a:r>
              <a:rPr sz="2400" b="1" spc="-25" dirty="0">
                <a:latin typeface="Arial"/>
                <a:cs typeface="Arial"/>
              </a:rPr>
              <a:t> </a:t>
            </a:r>
            <a:r>
              <a:rPr sz="2400" b="1" spc="-10" dirty="0">
                <a:latin typeface="Arial"/>
                <a:cs typeface="Arial"/>
              </a:rPr>
              <a:t>Information</a:t>
            </a:r>
            <a:endParaRPr sz="2400">
              <a:latin typeface="Arial"/>
              <a:cs typeface="Arial"/>
            </a:endParaRPr>
          </a:p>
          <a:p>
            <a:pPr marL="349250" indent="-337185">
              <a:lnSpc>
                <a:spcPct val="100000"/>
              </a:lnSpc>
              <a:spcBef>
                <a:spcPts val="490"/>
              </a:spcBef>
              <a:buClr>
                <a:srgbClr val="27306E"/>
              </a:buClr>
              <a:buAutoNum type="arabicPeriod"/>
              <a:tabLst>
                <a:tab pos="349885" algn="l"/>
              </a:tabLst>
            </a:pPr>
            <a:r>
              <a:rPr sz="2400" b="1" dirty="0">
                <a:latin typeface="Arial"/>
                <a:cs typeface="Arial"/>
              </a:rPr>
              <a:t>Company</a:t>
            </a:r>
            <a:r>
              <a:rPr sz="2400" b="1" spc="-114" dirty="0">
                <a:latin typeface="Arial"/>
                <a:cs typeface="Arial"/>
              </a:rPr>
              <a:t> </a:t>
            </a:r>
            <a:r>
              <a:rPr sz="2400" b="1" spc="-10" dirty="0">
                <a:latin typeface="Arial"/>
                <a:cs typeface="Arial"/>
              </a:rPr>
              <a:t>Profile</a:t>
            </a:r>
            <a:endParaRPr sz="2400">
              <a:latin typeface="Arial"/>
              <a:cs typeface="Arial"/>
            </a:endParaRPr>
          </a:p>
          <a:p>
            <a:pPr marL="349250" indent="-337185">
              <a:lnSpc>
                <a:spcPct val="100000"/>
              </a:lnSpc>
              <a:spcBef>
                <a:spcPts val="505"/>
              </a:spcBef>
              <a:buClr>
                <a:srgbClr val="27306E"/>
              </a:buClr>
              <a:buAutoNum type="arabicPeriod"/>
              <a:tabLst>
                <a:tab pos="349885" algn="l"/>
              </a:tabLst>
            </a:pPr>
            <a:r>
              <a:rPr sz="2400" b="1" dirty="0">
                <a:latin typeface="Arial"/>
                <a:cs typeface="Arial"/>
              </a:rPr>
              <a:t>Project</a:t>
            </a:r>
            <a:r>
              <a:rPr sz="2400" b="1" spc="-85" dirty="0">
                <a:latin typeface="Arial"/>
                <a:cs typeface="Arial"/>
              </a:rPr>
              <a:t> </a:t>
            </a:r>
            <a:r>
              <a:rPr sz="2400" b="1" spc="-10" dirty="0">
                <a:latin typeface="Arial"/>
                <a:cs typeface="Arial"/>
              </a:rPr>
              <a:t>Definition</a:t>
            </a:r>
            <a:endParaRPr sz="2400">
              <a:latin typeface="Arial"/>
              <a:cs typeface="Arial"/>
            </a:endParaRPr>
          </a:p>
          <a:p>
            <a:pPr marL="349250" indent="-337185">
              <a:lnSpc>
                <a:spcPct val="100000"/>
              </a:lnSpc>
              <a:spcBef>
                <a:spcPts val="505"/>
              </a:spcBef>
              <a:buClr>
                <a:srgbClr val="27306E"/>
              </a:buClr>
              <a:buAutoNum type="arabicPeriod"/>
              <a:tabLst>
                <a:tab pos="349885" algn="l"/>
              </a:tabLst>
            </a:pPr>
            <a:r>
              <a:rPr sz="2400" b="1" dirty="0">
                <a:latin typeface="Arial"/>
                <a:cs typeface="Arial"/>
              </a:rPr>
              <a:t>Process </a:t>
            </a:r>
            <a:r>
              <a:rPr sz="2400" b="1" spc="-10" dirty="0">
                <a:latin typeface="Arial"/>
                <a:cs typeface="Arial"/>
              </a:rPr>
              <a:t>Description</a:t>
            </a:r>
            <a:endParaRPr sz="2400">
              <a:latin typeface="Arial"/>
              <a:cs typeface="Arial"/>
            </a:endParaRPr>
          </a:p>
          <a:p>
            <a:pPr marL="349250" indent="-337185">
              <a:lnSpc>
                <a:spcPct val="100000"/>
              </a:lnSpc>
              <a:spcBef>
                <a:spcPts val="490"/>
              </a:spcBef>
              <a:buClr>
                <a:srgbClr val="27306E"/>
              </a:buClr>
              <a:buAutoNum type="arabicPeriod"/>
              <a:tabLst>
                <a:tab pos="349885" algn="l"/>
              </a:tabLst>
            </a:pPr>
            <a:r>
              <a:rPr sz="2400" b="1" dirty="0">
                <a:latin typeface="Arial"/>
                <a:cs typeface="Arial"/>
              </a:rPr>
              <a:t>Existing</a:t>
            </a:r>
            <a:r>
              <a:rPr sz="2400" b="1" spc="-95" dirty="0">
                <a:latin typeface="Arial"/>
                <a:cs typeface="Arial"/>
              </a:rPr>
              <a:t> </a:t>
            </a:r>
            <a:r>
              <a:rPr sz="2400" b="1" spc="-10" dirty="0">
                <a:latin typeface="Arial"/>
                <a:cs typeface="Arial"/>
              </a:rPr>
              <a:t>System</a:t>
            </a:r>
            <a:endParaRPr sz="2400">
              <a:latin typeface="Arial"/>
              <a:cs typeface="Arial"/>
            </a:endParaRPr>
          </a:p>
          <a:p>
            <a:pPr marL="349250" indent="-337185">
              <a:lnSpc>
                <a:spcPct val="100000"/>
              </a:lnSpc>
              <a:spcBef>
                <a:spcPts val="505"/>
              </a:spcBef>
              <a:buClr>
                <a:srgbClr val="27306E"/>
              </a:buClr>
              <a:buAutoNum type="arabicPeriod"/>
              <a:tabLst>
                <a:tab pos="349885" algn="l"/>
              </a:tabLst>
            </a:pPr>
            <a:r>
              <a:rPr sz="2400" b="1" dirty="0">
                <a:latin typeface="Arial"/>
                <a:cs typeface="Arial"/>
              </a:rPr>
              <a:t>Limitations</a:t>
            </a:r>
            <a:r>
              <a:rPr sz="2400" b="1" spc="-85" dirty="0">
                <a:latin typeface="Arial"/>
                <a:cs typeface="Arial"/>
              </a:rPr>
              <a:t> </a:t>
            </a:r>
            <a:r>
              <a:rPr sz="2400" b="1" dirty="0">
                <a:latin typeface="Arial"/>
                <a:cs typeface="Arial"/>
              </a:rPr>
              <a:t>Of</a:t>
            </a:r>
            <a:r>
              <a:rPr sz="2400" b="1" spc="-65" dirty="0">
                <a:latin typeface="Arial"/>
                <a:cs typeface="Arial"/>
              </a:rPr>
              <a:t> </a:t>
            </a:r>
            <a:r>
              <a:rPr sz="2400" b="1" dirty="0">
                <a:latin typeface="Arial"/>
                <a:cs typeface="Arial"/>
              </a:rPr>
              <a:t>Existing</a:t>
            </a:r>
            <a:r>
              <a:rPr sz="2400" b="1" spc="-70" dirty="0">
                <a:latin typeface="Arial"/>
                <a:cs typeface="Arial"/>
              </a:rPr>
              <a:t> </a:t>
            </a:r>
            <a:r>
              <a:rPr sz="2400" b="1" spc="-10" dirty="0">
                <a:latin typeface="Arial"/>
                <a:cs typeface="Arial"/>
              </a:rPr>
              <a:t>System</a:t>
            </a:r>
            <a:endParaRPr sz="2400">
              <a:latin typeface="Arial"/>
              <a:cs typeface="Arial"/>
            </a:endParaRPr>
          </a:p>
          <a:p>
            <a:pPr marL="349250" indent="-337185">
              <a:lnSpc>
                <a:spcPct val="100000"/>
              </a:lnSpc>
              <a:spcBef>
                <a:spcPts val="505"/>
              </a:spcBef>
              <a:buClr>
                <a:srgbClr val="27306E"/>
              </a:buClr>
              <a:buAutoNum type="arabicPeriod"/>
              <a:tabLst>
                <a:tab pos="349885" algn="l"/>
              </a:tabLst>
            </a:pPr>
            <a:r>
              <a:rPr sz="2400" b="1" dirty="0">
                <a:latin typeface="Arial"/>
                <a:cs typeface="Arial"/>
              </a:rPr>
              <a:t>Proposed</a:t>
            </a:r>
            <a:r>
              <a:rPr sz="2400" b="1" spc="-65" dirty="0">
                <a:latin typeface="Arial"/>
                <a:cs typeface="Arial"/>
              </a:rPr>
              <a:t> </a:t>
            </a:r>
            <a:r>
              <a:rPr sz="2400" b="1" spc="-10" dirty="0">
                <a:latin typeface="Arial"/>
                <a:cs typeface="Arial"/>
              </a:rPr>
              <a:t>System</a:t>
            </a:r>
            <a:endParaRPr sz="2400">
              <a:latin typeface="Arial"/>
              <a:cs typeface="Arial"/>
            </a:endParaRPr>
          </a:p>
          <a:p>
            <a:pPr marL="349250" indent="-337185">
              <a:lnSpc>
                <a:spcPct val="100000"/>
              </a:lnSpc>
              <a:spcBef>
                <a:spcPts val="495"/>
              </a:spcBef>
              <a:buClr>
                <a:srgbClr val="27306E"/>
              </a:buClr>
              <a:buAutoNum type="arabicPeriod"/>
              <a:tabLst>
                <a:tab pos="349885" algn="l"/>
              </a:tabLst>
            </a:pPr>
            <a:r>
              <a:rPr sz="2400" b="1" dirty="0">
                <a:latin typeface="Arial"/>
                <a:cs typeface="Arial"/>
              </a:rPr>
              <a:t>Objectives</a:t>
            </a:r>
            <a:r>
              <a:rPr sz="2400" b="1" spc="-25" dirty="0">
                <a:latin typeface="Arial"/>
                <a:cs typeface="Arial"/>
              </a:rPr>
              <a:t> </a:t>
            </a:r>
            <a:r>
              <a:rPr sz="2400" b="1" dirty="0">
                <a:latin typeface="Arial"/>
                <a:cs typeface="Arial"/>
              </a:rPr>
              <a:t>Of</a:t>
            </a:r>
            <a:r>
              <a:rPr sz="2400" b="1" spc="-25" dirty="0">
                <a:latin typeface="Arial"/>
                <a:cs typeface="Arial"/>
              </a:rPr>
              <a:t> </a:t>
            </a:r>
            <a:r>
              <a:rPr sz="2400" b="1" dirty="0">
                <a:latin typeface="Arial"/>
                <a:cs typeface="Arial"/>
              </a:rPr>
              <a:t>Proposed</a:t>
            </a:r>
            <a:r>
              <a:rPr sz="2400" b="1" spc="-10" dirty="0">
                <a:latin typeface="Arial"/>
                <a:cs typeface="Arial"/>
              </a:rPr>
              <a:t> System</a:t>
            </a:r>
            <a:endParaRPr sz="2400">
              <a:latin typeface="Arial"/>
              <a:cs typeface="Arial"/>
            </a:endParaRPr>
          </a:p>
          <a:p>
            <a:pPr marL="349250" indent="-337185">
              <a:lnSpc>
                <a:spcPct val="100000"/>
              </a:lnSpc>
              <a:spcBef>
                <a:spcPts val="505"/>
              </a:spcBef>
              <a:buClr>
                <a:srgbClr val="27306E"/>
              </a:buClr>
              <a:buAutoNum type="arabicPeriod"/>
              <a:tabLst>
                <a:tab pos="349885" algn="l"/>
              </a:tabLst>
            </a:pPr>
            <a:r>
              <a:rPr sz="2400" b="1" dirty="0">
                <a:latin typeface="Arial"/>
                <a:cs typeface="Arial"/>
              </a:rPr>
              <a:t>System</a:t>
            </a:r>
            <a:r>
              <a:rPr sz="2400" b="1" spc="-105" dirty="0">
                <a:latin typeface="Arial"/>
                <a:cs typeface="Arial"/>
              </a:rPr>
              <a:t> </a:t>
            </a:r>
            <a:r>
              <a:rPr sz="2400" b="1" dirty="0">
                <a:latin typeface="Arial"/>
                <a:cs typeface="Arial"/>
              </a:rPr>
              <a:t>Development</a:t>
            </a:r>
            <a:r>
              <a:rPr sz="2400" b="1" spc="-140" dirty="0">
                <a:latin typeface="Arial"/>
                <a:cs typeface="Arial"/>
              </a:rPr>
              <a:t> </a:t>
            </a:r>
            <a:r>
              <a:rPr sz="2400" b="1" spc="-10" dirty="0">
                <a:latin typeface="Arial"/>
                <a:cs typeface="Arial"/>
              </a:rPr>
              <a:t>Platform</a:t>
            </a:r>
            <a:endParaRPr sz="2400">
              <a:latin typeface="Arial"/>
              <a:cs typeface="Arial"/>
            </a:endParaRPr>
          </a:p>
          <a:p>
            <a:pPr marL="518159" indent="-506095">
              <a:lnSpc>
                <a:spcPct val="100000"/>
              </a:lnSpc>
              <a:spcBef>
                <a:spcPts val="500"/>
              </a:spcBef>
              <a:buClr>
                <a:srgbClr val="27306E"/>
              </a:buClr>
              <a:buAutoNum type="arabicPeriod"/>
              <a:tabLst>
                <a:tab pos="518795" algn="l"/>
              </a:tabLst>
            </a:pPr>
            <a:r>
              <a:rPr sz="2400" b="1" spc="-10" dirty="0">
                <a:latin typeface="Arial"/>
                <a:cs typeface="Arial"/>
              </a:rPr>
              <a:t>Inputs</a:t>
            </a:r>
            <a:endParaRPr sz="2400">
              <a:latin typeface="Arial"/>
              <a:cs typeface="Arial"/>
            </a:endParaRPr>
          </a:p>
          <a:p>
            <a:pPr marL="518159" indent="-506095">
              <a:lnSpc>
                <a:spcPct val="100000"/>
              </a:lnSpc>
              <a:spcBef>
                <a:spcPts val="495"/>
              </a:spcBef>
              <a:buClr>
                <a:srgbClr val="27306E"/>
              </a:buClr>
              <a:buAutoNum type="arabicPeriod"/>
              <a:tabLst>
                <a:tab pos="518795" algn="l"/>
              </a:tabLst>
            </a:pPr>
            <a:r>
              <a:rPr sz="2400" b="1" spc="-10" dirty="0">
                <a:latin typeface="Arial"/>
                <a:cs typeface="Arial"/>
              </a:rPr>
              <a:t>Outputs</a:t>
            </a:r>
            <a:endParaRPr sz="2400">
              <a:latin typeface="Arial"/>
              <a:cs typeface="Arial"/>
            </a:endParaRPr>
          </a:p>
        </p:txBody>
      </p:sp>
      <p:pic>
        <p:nvPicPr>
          <p:cNvPr id="4" name="object 4"/>
          <p:cNvPicPr/>
          <p:nvPr/>
        </p:nvPicPr>
        <p:blipFill>
          <a:blip r:embed="rId2" cstate="print"/>
          <a:stretch>
            <a:fillRect/>
          </a:stretch>
        </p:blipFill>
        <p:spPr>
          <a:xfrm>
            <a:off x="9398256" y="5115657"/>
            <a:ext cx="2307503" cy="1392115"/>
          </a:xfrm>
          <a:prstGeom prst="rect">
            <a:avLst/>
          </a:prstGeom>
        </p:spPr>
      </p:pic>
    </p:spTree>
  </p:cSld>
  <p:clrMapOvr>
    <a:masterClrMapping/>
  </p:clrMapOvr>
  <p:transition spd="med">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4556" y="461009"/>
            <a:ext cx="5760865" cy="574040"/>
          </a:xfrm>
          <a:prstGeom prst="rect">
            <a:avLst/>
          </a:prstGeom>
        </p:spPr>
        <p:txBody>
          <a:bodyPr vert="horz" wrap="square" lIns="0" tIns="12700" rIns="0" bIns="0" rtlCol="0">
            <a:spAutoFit/>
          </a:bodyPr>
          <a:lstStyle/>
          <a:p>
            <a:pPr marL="12700">
              <a:lnSpc>
                <a:spcPct val="100000"/>
              </a:lnSpc>
              <a:spcBef>
                <a:spcPts val="100"/>
              </a:spcBef>
            </a:pPr>
            <a:r>
              <a:rPr dirty="0"/>
              <a:t>GROUP</a:t>
            </a:r>
            <a:r>
              <a:rPr spc="-225" dirty="0"/>
              <a:t> </a:t>
            </a:r>
            <a:r>
              <a:rPr spc="-10" dirty="0"/>
              <a:t>INFORMATION</a:t>
            </a:r>
          </a:p>
        </p:txBody>
      </p:sp>
      <p:sp>
        <p:nvSpPr>
          <p:cNvPr id="6" name="object 6"/>
          <p:cNvSpPr txBox="1">
            <a:spLocks noGrp="1"/>
          </p:cNvSpPr>
          <p:nvPr>
            <p:ph type="ftr" sz="quarter" idx="5"/>
          </p:nvPr>
        </p:nvSpPr>
        <p:spPr>
          <a:prstGeom prst="rect">
            <a:avLst/>
          </a:prstGeom>
        </p:spPr>
        <p:txBody>
          <a:bodyPr vert="horz" wrap="square" lIns="0" tIns="152400" rIns="0" bIns="0" rtlCol="0">
            <a:spAutoFit/>
          </a:bodyPr>
          <a:lstStyle/>
          <a:p>
            <a:pPr marL="26670">
              <a:lnSpc>
                <a:spcPts val="2090"/>
              </a:lnSpc>
            </a:pPr>
            <a:r>
              <a:rPr lang="en-US" spc="-10" dirty="0" smtClean="0"/>
              <a:t>SOU</a:t>
            </a:r>
            <a:endParaRPr spc="-1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02870">
              <a:lnSpc>
                <a:spcPts val="2090"/>
              </a:lnSpc>
            </a:pPr>
            <a:fld id="{81D60167-4931-47E6-BA6A-407CBD079E47}" type="slidenum">
              <a:rPr dirty="0"/>
              <a:pPr marL="102870">
                <a:lnSpc>
                  <a:spcPts val="2090"/>
                </a:lnSpc>
              </a:pPr>
              <a:t>5</a:t>
            </a:fld>
            <a:endParaRPr dirty="0"/>
          </a:p>
        </p:txBody>
      </p:sp>
      <p:sp>
        <p:nvSpPr>
          <p:cNvPr id="5" name="object 5"/>
          <p:cNvSpPr txBox="1"/>
          <p:nvPr/>
        </p:nvSpPr>
        <p:spPr>
          <a:xfrm>
            <a:off x="664565" y="5303266"/>
            <a:ext cx="5642610"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Internal</a:t>
            </a:r>
            <a:r>
              <a:rPr sz="2400" b="1" spc="-65" dirty="0">
                <a:latin typeface="Arial"/>
                <a:cs typeface="Arial"/>
              </a:rPr>
              <a:t> </a:t>
            </a:r>
            <a:r>
              <a:rPr sz="2400" b="1" dirty="0">
                <a:latin typeface="Arial"/>
                <a:cs typeface="Arial"/>
              </a:rPr>
              <a:t>Guide</a:t>
            </a:r>
            <a:r>
              <a:rPr sz="2400" b="1" spc="-50" dirty="0">
                <a:latin typeface="Arial"/>
                <a:cs typeface="Arial"/>
              </a:rPr>
              <a:t> </a:t>
            </a:r>
            <a:r>
              <a:rPr sz="2400" b="1" dirty="0">
                <a:latin typeface="Arial"/>
                <a:cs typeface="Arial"/>
              </a:rPr>
              <a:t>:</a:t>
            </a:r>
            <a:r>
              <a:rPr sz="2400" b="1" spc="-35" dirty="0">
                <a:latin typeface="Arial"/>
                <a:cs typeface="Arial"/>
              </a:rPr>
              <a:t> </a:t>
            </a:r>
            <a:r>
              <a:rPr lang="en-US" sz="2400" b="1" spc="-35" dirty="0">
                <a:latin typeface="Arial"/>
                <a:cs typeface="Arial"/>
              </a:rPr>
              <a:t>MS</a:t>
            </a:r>
            <a:r>
              <a:rPr lang="en-US" sz="2400" b="1" spc="-35" dirty="0" smtClean="0">
                <a:latin typeface="Arial"/>
                <a:cs typeface="Arial"/>
              </a:rPr>
              <a:t>. MEGHNA PANARA</a:t>
            </a:r>
            <a:endParaRPr sz="2400" dirty="0">
              <a:latin typeface="Arial"/>
              <a:cs typeface="Arial"/>
            </a:endParaRPr>
          </a:p>
        </p:txBody>
      </p:sp>
      <p:graphicFrame>
        <p:nvGraphicFramePr>
          <p:cNvPr id="10" name="Table 9"/>
          <p:cNvGraphicFramePr>
            <a:graphicFrameLocks noGrp="1"/>
          </p:cNvGraphicFramePr>
          <p:nvPr/>
        </p:nvGraphicFramePr>
        <p:xfrm>
          <a:off x="2298672" y="2600318"/>
          <a:ext cx="8398932" cy="1112520"/>
        </p:xfrm>
        <a:graphic>
          <a:graphicData uri="http://schemas.openxmlformats.org/drawingml/2006/table">
            <a:tbl>
              <a:tblPr firstRow="1" bandRow="1">
                <a:tableStyleId>{5FD0F851-EC5A-4D38-B0AD-8093EC10F338}</a:tableStyleId>
              </a:tblPr>
              <a:tblGrid>
                <a:gridCol w="2099733"/>
                <a:gridCol w="2099733"/>
                <a:gridCol w="2099733"/>
                <a:gridCol w="2099733"/>
              </a:tblGrid>
              <a:tr h="370840">
                <a:tc>
                  <a:txBody>
                    <a:bodyPr/>
                    <a:lstStyle/>
                    <a:p>
                      <a:r>
                        <a:rPr lang="en-US" dirty="0" smtClean="0"/>
                        <a:t>MEMBER</a:t>
                      </a:r>
                      <a:endParaRPr lang="en-US" dirty="0"/>
                    </a:p>
                  </a:txBody>
                  <a:tcPr/>
                </a:tc>
                <a:tc>
                  <a:txBody>
                    <a:bodyPr/>
                    <a:lstStyle/>
                    <a:p>
                      <a:r>
                        <a:rPr lang="en-US" dirty="0" smtClean="0"/>
                        <a:t>ROLL NO</a:t>
                      </a:r>
                      <a:endParaRPr lang="en-US" dirty="0"/>
                    </a:p>
                  </a:txBody>
                  <a:tcPr/>
                </a:tc>
                <a:tc>
                  <a:txBody>
                    <a:bodyPr/>
                    <a:lstStyle/>
                    <a:p>
                      <a:r>
                        <a:rPr lang="en-US" dirty="0" smtClean="0"/>
                        <a:t>ENROLL NO.</a:t>
                      </a:r>
                      <a:endParaRPr lang="en-US" dirty="0"/>
                    </a:p>
                  </a:txBody>
                  <a:tcPr/>
                </a:tc>
                <a:tc>
                  <a:txBody>
                    <a:bodyPr/>
                    <a:lstStyle/>
                    <a:p>
                      <a:r>
                        <a:rPr lang="en-US" dirty="0" smtClean="0"/>
                        <a:t>DIV</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GONDALIYA ISHITA</a:t>
                      </a:r>
                      <a:endParaRPr lang="en-US" dirty="0"/>
                    </a:p>
                  </a:txBody>
                  <a:tcPr/>
                </a:tc>
                <a:tc>
                  <a:txBody>
                    <a:bodyPr/>
                    <a:lstStyle/>
                    <a:p>
                      <a:r>
                        <a:rPr lang="en-US" dirty="0" smtClean="0"/>
                        <a:t>10</a:t>
                      </a:r>
                      <a:endParaRPr lang="en-US" dirty="0"/>
                    </a:p>
                  </a:txBody>
                  <a:tcPr/>
                </a:tc>
                <a:tc>
                  <a:txBody>
                    <a:bodyPr/>
                    <a:lstStyle/>
                    <a:p>
                      <a:r>
                        <a:rPr lang="en-US" dirty="0" smtClean="0"/>
                        <a:t>2204030100348</a:t>
                      </a:r>
                      <a:endParaRPr lang="en-US" dirty="0"/>
                    </a:p>
                  </a:txBody>
                  <a:tcPr/>
                </a:tc>
                <a:tc>
                  <a:txBody>
                    <a:bodyPr/>
                    <a:lstStyle/>
                    <a:p>
                      <a:r>
                        <a:rPr lang="en-US" dirty="0" smtClean="0"/>
                        <a:t>M1A3</a:t>
                      </a:r>
                      <a:endParaRPr lang="en-US" dirty="0"/>
                    </a:p>
                  </a:txBody>
                  <a:tcPr/>
                </a:tc>
              </a:tr>
            </a:tbl>
          </a:graphicData>
        </a:graphic>
      </p:graphicFrame>
    </p:spTree>
  </p:cSld>
  <p:clrMapOvr>
    <a:masterClrMapping/>
  </p:clrMapOvr>
  <p:transition spd="med">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2721" y="461009"/>
            <a:ext cx="4596765" cy="574040"/>
          </a:xfrm>
          <a:prstGeom prst="rect">
            <a:avLst/>
          </a:prstGeom>
        </p:spPr>
        <p:txBody>
          <a:bodyPr vert="horz" wrap="square" lIns="0" tIns="12700" rIns="0" bIns="0" rtlCol="0">
            <a:spAutoFit/>
          </a:bodyPr>
          <a:lstStyle/>
          <a:p>
            <a:pPr marL="12700">
              <a:lnSpc>
                <a:spcPct val="100000"/>
              </a:lnSpc>
              <a:spcBef>
                <a:spcPts val="100"/>
              </a:spcBef>
              <a:tabLst>
                <a:tab pos="2603500" algn="l"/>
              </a:tabLst>
            </a:pPr>
            <a:r>
              <a:rPr spc="-10" dirty="0"/>
              <a:t>BUSINESS</a:t>
            </a:r>
            <a:r>
              <a:rPr dirty="0"/>
              <a:t>	</a:t>
            </a:r>
            <a:r>
              <a:rPr spc="-10" dirty="0"/>
              <a:t>PROFILE</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02870">
              <a:lnSpc>
                <a:spcPts val="2090"/>
              </a:lnSpc>
            </a:pPr>
            <a:fld id="{81D60167-4931-47E6-BA6A-407CBD079E47}" type="slidenum">
              <a:rPr dirty="0"/>
              <a:pPr marL="102870">
                <a:lnSpc>
                  <a:spcPts val="2090"/>
                </a:lnSpc>
              </a:pPr>
              <a:t>6</a:t>
            </a:fld>
            <a:endParaRPr dirty="0"/>
          </a:p>
        </p:txBody>
      </p:sp>
      <p:sp>
        <p:nvSpPr>
          <p:cNvPr id="3" name="object 3"/>
          <p:cNvSpPr txBox="1"/>
          <p:nvPr/>
        </p:nvSpPr>
        <p:spPr>
          <a:xfrm>
            <a:off x="359764" y="2148078"/>
            <a:ext cx="6249315" cy="1890261"/>
          </a:xfrm>
          <a:prstGeom prst="rect">
            <a:avLst/>
          </a:prstGeom>
        </p:spPr>
        <p:txBody>
          <a:bodyPr vert="horz" wrap="square" lIns="0" tIns="12700" rIns="0" bIns="0" rtlCol="0">
            <a:spAutoFit/>
          </a:bodyPr>
          <a:lstStyle/>
          <a:p>
            <a:pPr marL="12700">
              <a:lnSpc>
                <a:spcPct val="100000"/>
              </a:lnSpc>
              <a:spcBef>
                <a:spcPts val="100"/>
              </a:spcBef>
              <a:tabLst>
                <a:tab pos="2357755" algn="l"/>
                <a:tab pos="2627630" algn="l"/>
              </a:tabLst>
            </a:pPr>
            <a:r>
              <a:rPr sz="2400" b="1" spc="-20" dirty="0">
                <a:latin typeface="Arial"/>
                <a:cs typeface="Arial"/>
              </a:rPr>
              <a:t>Name</a:t>
            </a:r>
            <a:r>
              <a:rPr sz="2400" b="1" dirty="0">
                <a:latin typeface="Arial"/>
                <a:cs typeface="Arial"/>
              </a:rPr>
              <a:t>	</a:t>
            </a:r>
            <a:r>
              <a:rPr sz="2400" b="1" spc="-50" dirty="0">
                <a:latin typeface="Arial"/>
                <a:cs typeface="Arial"/>
              </a:rPr>
              <a:t>:</a:t>
            </a:r>
            <a:r>
              <a:rPr sz="2400">
                <a:latin typeface="Arial"/>
                <a:cs typeface="Arial"/>
              </a:rPr>
              <a:t>	</a:t>
            </a:r>
            <a:r>
              <a:rPr lang="en-US" sz="2400" dirty="0" smtClean="0">
                <a:latin typeface="Arial"/>
                <a:cs typeface="Arial"/>
              </a:rPr>
              <a:t>ISHITA GONDALIYA</a:t>
            </a:r>
            <a:endParaRPr sz="2400" dirty="0">
              <a:latin typeface="Arial"/>
              <a:cs typeface="Arial"/>
            </a:endParaRPr>
          </a:p>
          <a:p>
            <a:pPr>
              <a:lnSpc>
                <a:spcPct val="100000"/>
              </a:lnSpc>
              <a:spcBef>
                <a:spcPts val="5"/>
              </a:spcBef>
            </a:pPr>
            <a:endParaRPr sz="2500" dirty="0">
              <a:latin typeface="Arial"/>
              <a:cs typeface="Arial"/>
            </a:endParaRPr>
          </a:p>
          <a:p>
            <a:pPr marL="12700">
              <a:lnSpc>
                <a:spcPct val="100000"/>
              </a:lnSpc>
              <a:tabLst>
                <a:tab pos="2306955" algn="l"/>
                <a:tab pos="2578735" algn="l"/>
              </a:tabLst>
            </a:pPr>
            <a:r>
              <a:rPr sz="2400" b="1" dirty="0">
                <a:latin typeface="Arial"/>
                <a:cs typeface="Arial"/>
              </a:rPr>
              <a:t>Business</a:t>
            </a:r>
            <a:r>
              <a:rPr sz="2400" b="1" spc="-25" dirty="0">
                <a:latin typeface="Arial"/>
                <a:cs typeface="Arial"/>
              </a:rPr>
              <a:t> </a:t>
            </a:r>
            <a:r>
              <a:rPr sz="2400" b="1" spc="-20" dirty="0">
                <a:latin typeface="Arial"/>
                <a:cs typeface="Arial"/>
              </a:rPr>
              <a:t>Type</a:t>
            </a:r>
            <a:r>
              <a:rPr sz="2400" b="1" dirty="0">
                <a:latin typeface="Arial"/>
                <a:cs typeface="Arial"/>
              </a:rPr>
              <a:t>	</a:t>
            </a:r>
            <a:r>
              <a:rPr sz="2400" b="1" spc="-50" dirty="0">
                <a:latin typeface="Arial"/>
                <a:cs typeface="Arial"/>
              </a:rPr>
              <a:t>:</a:t>
            </a:r>
            <a:r>
              <a:rPr sz="2400" b="1" dirty="0">
                <a:latin typeface="Arial"/>
                <a:cs typeface="Arial"/>
              </a:rPr>
              <a:t>	</a:t>
            </a:r>
            <a:r>
              <a:rPr sz="2400" dirty="0">
                <a:latin typeface="Arial"/>
                <a:cs typeface="Arial"/>
              </a:rPr>
              <a:t>Business</a:t>
            </a:r>
            <a:r>
              <a:rPr sz="2400" spc="-25" dirty="0">
                <a:latin typeface="Arial"/>
                <a:cs typeface="Arial"/>
              </a:rPr>
              <a:t> </a:t>
            </a:r>
            <a:r>
              <a:rPr sz="2400" dirty="0">
                <a:latin typeface="Arial"/>
                <a:cs typeface="Arial"/>
              </a:rPr>
              <a:t>to</a:t>
            </a:r>
            <a:r>
              <a:rPr sz="2400" spc="-20" dirty="0">
                <a:latin typeface="Arial"/>
                <a:cs typeface="Arial"/>
              </a:rPr>
              <a:t> </a:t>
            </a:r>
            <a:r>
              <a:rPr sz="2400" spc="-10" dirty="0">
                <a:latin typeface="Arial"/>
                <a:cs typeface="Arial"/>
              </a:rPr>
              <a:t>Consumer</a:t>
            </a:r>
            <a:endParaRPr sz="2400" dirty="0">
              <a:latin typeface="Arial"/>
              <a:cs typeface="Arial"/>
            </a:endParaRPr>
          </a:p>
          <a:p>
            <a:pPr>
              <a:lnSpc>
                <a:spcPct val="100000"/>
              </a:lnSpc>
              <a:spcBef>
                <a:spcPts val="5"/>
              </a:spcBef>
            </a:pPr>
            <a:endParaRPr sz="2500" dirty="0">
              <a:latin typeface="Arial"/>
              <a:cs typeface="Arial"/>
            </a:endParaRPr>
          </a:p>
          <a:p>
            <a:pPr marL="12700">
              <a:lnSpc>
                <a:spcPct val="100000"/>
              </a:lnSpc>
              <a:tabLst>
                <a:tab pos="2305050" algn="l"/>
                <a:tab pos="2576195" algn="l"/>
              </a:tabLst>
            </a:pPr>
            <a:r>
              <a:rPr sz="2400" b="1" spc="-10" dirty="0">
                <a:latin typeface="Arial"/>
                <a:cs typeface="Arial"/>
              </a:rPr>
              <a:t>Owner</a:t>
            </a:r>
            <a:r>
              <a:rPr sz="2400" b="1" dirty="0">
                <a:latin typeface="Arial"/>
                <a:cs typeface="Arial"/>
              </a:rPr>
              <a:t>	</a:t>
            </a:r>
            <a:r>
              <a:rPr sz="2400" b="1" spc="-50" dirty="0">
                <a:latin typeface="Arial"/>
                <a:cs typeface="Arial"/>
              </a:rPr>
              <a:t>:</a:t>
            </a:r>
            <a:r>
              <a:rPr sz="2400" b="1">
                <a:latin typeface="Arial"/>
                <a:cs typeface="Arial"/>
              </a:rPr>
              <a:t>	</a:t>
            </a:r>
            <a:r>
              <a:rPr lang="en-US" sz="2400" b="1" dirty="0" smtClean="0">
                <a:latin typeface="Arial"/>
                <a:cs typeface="Arial"/>
              </a:rPr>
              <a:t>MS. ISHITA GONDALIYA</a:t>
            </a:r>
            <a:endParaRPr sz="2400" dirty="0">
              <a:latin typeface="Arial"/>
              <a:cs typeface="Arial"/>
            </a:endParaRPr>
          </a:p>
        </p:txBody>
      </p:sp>
      <p:sp>
        <p:nvSpPr>
          <p:cNvPr id="4" name="object 4"/>
          <p:cNvSpPr txBox="1"/>
          <p:nvPr/>
        </p:nvSpPr>
        <p:spPr>
          <a:xfrm>
            <a:off x="359765" y="4342892"/>
            <a:ext cx="124396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Address</a:t>
            </a:r>
            <a:endParaRPr sz="2400">
              <a:latin typeface="Arial"/>
              <a:cs typeface="Arial"/>
            </a:endParaRPr>
          </a:p>
        </p:txBody>
      </p:sp>
      <p:sp>
        <p:nvSpPr>
          <p:cNvPr id="5" name="object 5"/>
          <p:cNvSpPr txBox="1"/>
          <p:nvPr/>
        </p:nvSpPr>
        <p:spPr>
          <a:xfrm>
            <a:off x="2674319" y="4280154"/>
            <a:ext cx="3895725" cy="1333507"/>
          </a:xfrm>
          <a:prstGeom prst="rect">
            <a:avLst/>
          </a:prstGeom>
        </p:spPr>
        <p:txBody>
          <a:bodyPr vert="horz" wrap="square" lIns="0" tIns="11430" rIns="0" bIns="0" rtlCol="0">
            <a:spAutoFit/>
          </a:bodyPr>
          <a:lstStyle/>
          <a:p>
            <a:pPr marL="205104" marR="5080" indent="-193040">
              <a:lnSpc>
                <a:spcPct val="117400"/>
              </a:lnSpc>
              <a:spcBef>
                <a:spcPts val="90"/>
              </a:spcBef>
            </a:pPr>
            <a:r>
              <a:rPr sz="2400" b="1" smtClean="0">
                <a:latin typeface="Arial"/>
                <a:cs typeface="Arial"/>
              </a:rPr>
              <a:t>:</a:t>
            </a:r>
            <a:r>
              <a:rPr lang="en-US" sz="2400" b="1" dirty="0" smtClean="0">
                <a:latin typeface="Arial"/>
                <a:cs typeface="Arial"/>
              </a:rPr>
              <a:t> 48, </a:t>
            </a:r>
            <a:r>
              <a:rPr lang="en-US" sz="2400" b="1" dirty="0" err="1" smtClean="0">
                <a:latin typeface="Arial"/>
                <a:cs typeface="Arial"/>
              </a:rPr>
              <a:t>hinal</a:t>
            </a:r>
            <a:r>
              <a:rPr lang="en-US" sz="2400" b="1" dirty="0" smtClean="0">
                <a:latin typeface="Arial"/>
                <a:cs typeface="Arial"/>
              </a:rPr>
              <a:t> park</a:t>
            </a:r>
            <a:r>
              <a:rPr lang="en-US" sz="2400" dirty="0" smtClean="0">
                <a:latin typeface="Arial"/>
                <a:cs typeface="Arial"/>
              </a:rPr>
              <a:t>,</a:t>
            </a:r>
            <a:endParaRPr lang="en-US" sz="2400" dirty="0">
              <a:latin typeface="Arial"/>
              <a:cs typeface="Arial"/>
            </a:endParaRPr>
          </a:p>
          <a:p>
            <a:pPr marL="205104" marR="5080" indent="-193040">
              <a:lnSpc>
                <a:spcPct val="117400"/>
              </a:lnSpc>
              <a:spcBef>
                <a:spcPts val="90"/>
              </a:spcBef>
            </a:pPr>
            <a:r>
              <a:rPr lang="en-US" sz="2400" dirty="0" smtClean="0">
                <a:latin typeface="Arial"/>
                <a:cs typeface="Arial"/>
              </a:rPr>
              <a:t>  </a:t>
            </a:r>
            <a:r>
              <a:rPr lang="en-US" sz="2400" dirty="0" err="1" smtClean="0">
                <a:latin typeface="Arial"/>
                <a:cs typeface="Arial"/>
              </a:rPr>
              <a:t>surat</a:t>
            </a:r>
            <a:r>
              <a:rPr lang="en-US" sz="2400" dirty="0" smtClean="0">
                <a:latin typeface="Arial"/>
                <a:cs typeface="Arial"/>
              </a:rPr>
              <a:t>,</a:t>
            </a:r>
            <a:endParaRPr lang="en-US" sz="2400" dirty="0">
              <a:latin typeface="Arial"/>
              <a:cs typeface="Arial"/>
            </a:endParaRPr>
          </a:p>
          <a:p>
            <a:pPr marL="205104" marR="5080" indent="-193040">
              <a:lnSpc>
                <a:spcPct val="117400"/>
              </a:lnSpc>
              <a:spcBef>
                <a:spcPts val="90"/>
              </a:spcBef>
            </a:pPr>
            <a:r>
              <a:rPr lang="en-US" sz="2400" dirty="0" smtClean="0">
                <a:latin typeface="Arial"/>
                <a:cs typeface="Arial"/>
              </a:rPr>
              <a:t>  395006</a:t>
            </a:r>
            <a:endParaRPr lang="en-US" sz="2400" dirty="0">
              <a:latin typeface="Arial"/>
              <a:cs typeface="Arial"/>
            </a:endParaRPr>
          </a:p>
        </p:txBody>
      </p:sp>
      <p:sp>
        <p:nvSpPr>
          <p:cNvPr id="6" name="object 6"/>
          <p:cNvSpPr txBox="1"/>
          <p:nvPr/>
        </p:nvSpPr>
        <p:spPr>
          <a:xfrm>
            <a:off x="6609080" y="2102358"/>
            <a:ext cx="147701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Mobile</a:t>
            </a:r>
            <a:r>
              <a:rPr sz="2400" b="1" spc="-60" dirty="0">
                <a:latin typeface="Arial"/>
                <a:cs typeface="Arial"/>
              </a:rPr>
              <a:t> </a:t>
            </a:r>
            <a:r>
              <a:rPr sz="2400" b="1" spc="-25" dirty="0">
                <a:latin typeface="Arial"/>
                <a:cs typeface="Arial"/>
              </a:rPr>
              <a:t>No</a:t>
            </a:r>
            <a:endParaRPr sz="2400">
              <a:latin typeface="Arial"/>
              <a:cs typeface="Arial"/>
            </a:endParaRPr>
          </a:p>
        </p:txBody>
      </p:sp>
      <p:sp>
        <p:nvSpPr>
          <p:cNvPr id="7" name="object 7"/>
          <p:cNvSpPr txBox="1"/>
          <p:nvPr/>
        </p:nvSpPr>
        <p:spPr>
          <a:xfrm>
            <a:off x="8481522" y="2102358"/>
            <a:ext cx="2590800" cy="391160"/>
          </a:xfrm>
          <a:prstGeom prst="rect">
            <a:avLst/>
          </a:prstGeom>
        </p:spPr>
        <p:txBody>
          <a:bodyPr vert="horz" wrap="square" lIns="0" tIns="12700" rIns="0" bIns="0" rtlCol="0">
            <a:spAutoFit/>
          </a:bodyPr>
          <a:lstStyle/>
          <a:p>
            <a:pPr marL="12700">
              <a:lnSpc>
                <a:spcPct val="100000"/>
              </a:lnSpc>
              <a:spcBef>
                <a:spcPts val="100"/>
              </a:spcBef>
              <a:tabLst>
                <a:tab pos="283845" algn="l"/>
              </a:tabLst>
            </a:pPr>
            <a:r>
              <a:rPr sz="2400" b="1" spc="-50" dirty="0">
                <a:latin typeface="Arial"/>
                <a:cs typeface="Arial"/>
              </a:rPr>
              <a:t>:</a:t>
            </a:r>
            <a:r>
              <a:rPr sz="2400" b="1" dirty="0">
                <a:latin typeface="Arial"/>
                <a:cs typeface="Arial"/>
              </a:rPr>
              <a:t>	</a:t>
            </a:r>
            <a:r>
              <a:rPr sz="2400" dirty="0">
                <a:latin typeface="Arial"/>
                <a:cs typeface="Arial"/>
              </a:rPr>
              <a:t>+</a:t>
            </a:r>
            <a:r>
              <a:rPr sz="2400">
                <a:latin typeface="Arial"/>
                <a:cs typeface="Arial"/>
              </a:rPr>
              <a:t>91</a:t>
            </a:r>
            <a:r>
              <a:rPr sz="2400" spc="-55">
                <a:latin typeface="Arial"/>
                <a:cs typeface="Arial"/>
              </a:rPr>
              <a:t> </a:t>
            </a:r>
            <a:r>
              <a:rPr lang="en-US" sz="2400" spc="-10" dirty="0" smtClean="0">
                <a:latin typeface="Arial"/>
                <a:cs typeface="Arial"/>
              </a:rPr>
              <a:t>7359479685</a:t>
            </a:r>
            <a:endParaRPr sz="2400" dirty="0">
              <a:latin typeface="Arial"/>
              <a:cs typeface="Arial"/>
            </a:endParaRPr>
          </a:p>
        </p:txBody>
      </p:sp>
      <p:sp>
        <p:nvSpPr>
          <p:cNvPr id="8" name="object 8"/>
          <p:cNvSpPr txBox="1"/>
          <p:nvPr/>
        </p:nvSpPr>
        <p:spPr>
          <a:xfrm>
            <a:off x="6609080" y="2833827"/>
            <a:ext cx="1327785" cy="39179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E-</a:t>
            </a:r>
            <a:r>
              <a:rPr sz="2400" b="1" dirty="0">
                <a:latin typeface="Arial"/>
                <a:cs typeface="Arial"/>
              </a:rPr>
              <a:t>mail</a:t>
            </a:r>
            <a:r>
              <a:rPr sz="2400" b="1" spc="-20" dirty="0">
                <a:latin typeface="Arial"/>
                <a:cs typeface="Arial"/>
              </a:rPr>
              <a:t> </a:t>
            </a:r>
            <a:r>
              <a:rPr sz="2400" b="1" spc="-25" dirty="0">
                <a:latin typeface="Arial"/>
                <a:cs typeface="Arial"/>
              </a:rPr>
              <a:t>ID</a:t>
            </a:r>
            <a:endParaRPr sz="2400">
              <a:latin typeface="Arial"/>
              <a:cs typeface="Arial"/>
            </a:endParaRPr>
          </a:p>
        </p:txBody>
      </p:sp>
      <p:sp>
        <p:nvSpPr>
          <p:cNvPr id="9" name="object 9"/>
          <p:cNvSpPr txBox="1"/>
          <p:nvPr/>
        </p:nvSpPr>
        <p:spPr>
          <a:xfrm>
            <a:off x="8416164" y="2833827"/>
            <a:ext cx="3502025" cy="382156"/>
          </a:xfrm>
          <a:prstGeom prst="rect">
            <a:avLst/>
          </a:prstGeom>
        </p:spPr>
        <p:txBody>
          <a:bodyPr vert="horz" wrap="square" lIns="0" tIns="12700" rIns="0" bIns="0" rtlCol="0">
            <a:spAutoFit/>
          </a:bodyPr>
          <a:lstStyle/>
          <a:p>
            <a:pPr marL="12700">
              <a:lnSpc>
                <a:spcPct val="100000"/>
              </a:lnSpc>
              <a:spcBef>
                <a:spcPts val="100"/>
              </a:spcBef>
              <a:tabLst>
                <a:tab pos="451484" algn="l"/>
              </a:tabLst>
            </a:pPr>
            <a:r>
              <a:rPr sz="2400" b="1" spc="-50" smtClean="0">
                <a:latin typeface="Arial"/>
                <a:cs typeface="Arial"/>
              </a:rPr>
              <a:t>:</a:t>
            </a:r>
            <a:r>
              <a:rPr lang="en-US" sz="2400" b="1" spc="-50" dirty="0" smtClean="0">
                <a:latin typeface="Arial"/>
                <a:cs typeface="Arial"/>
              </a:rPr>
              <a:t>  </a:t>
            </a:r>
            <a:r>
              <a:rPr lang="en-US" b="1" spc="-50" dirty="0" smtClean="0">
                <a:latin typeface="Arial"/>
                <a:cs typeface="Arial"/>
              </a:rPr>
              <a:t>ishitagondaliya9</a:t>
            </a:r>
            <a:r>
              <a:rPr lang="en-US" b="1" spc="-10" dirty="0" smtClean="0">
                <a:latin typeface="Arial"/>
                <a:cs typeface="Arial"/>
              </a:rPr>
              <a:t>@gmail.com</a:t>
            </a:r>
            <a:endParaRPr>
              <a:latin typeface="Arial"/>
              <a:cs typeface="Arial"/>
            </a:endParaRPr>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892935">
              <a:lnSpc>
                <a:spcPct val="100000"/>
              </a:lnSpc>
              <a:spcBef>
                <a:spcPts val="100"/>
              </a:spcBef>
            </a:pPr>
            <a:r>
              <a:rPr dirty="0"/>
              <a:t>PROJECT</a:t>
            </a:r>
            <a:r>
              <a:rPr spc="-195" dirty="0"/>
              <a:t> </a:t>
            </a:r>
            <a:r>
              <a:rPr spc="-10" dirty="0"/>
              <a:t>DEFINITION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870">
              <a:lnSpc>
                <a:spcPts val="2090"/>
              </a:lnSpc>
            </a:pPr>
            <a:fld id="{81D60167-4931-47E6-BA6A-407CBD079E47}" type="slidenum">
              <a:rPr dirty="0"/>
              <a:pPr marL="102870">
                <a:lnSpc>
                  <a:spcPts val="2090"/>
                </a:lnSpc>
              </a:pPr>
              <a:t>7</a:t>
            </a:fld>
            <a:endParaRPr dirty="0"/>
          </a:p>
        </p:txBody>
      </p:sp>
      <p:sp>
        <p:nvSpPr>
          <p:cNvPr id="3" name="object 3"/>
          <p:cNvSpPr txBox="1"/>
          <p:nvPr/>
        </p:nvSpPr>
        <p:spPr>
          <a:xfrm>
            <a:off x="1426591" y="2148078"/>
            <a:ext cx="9720580" cy="1793875"/>
          </a:xfrm>
          <a:prstGeom prst="rect">
            <a:avLst/>
          </a:prstGeom>
        </p:spPr>
        <p:txBody>
          <a:bodyPr vert="horz" wrap="square" lIns="0" tIns="12700" rIns="0" bIns="0" rtlCol="0">
            <a:spAutoFit/>
          </a:bodyPr>
          <a:lstStyle/>
          <a:p>
            <a:pPr marL="355600" marR="5080" indent="-343535">
              <a:lnSpc>
                <a:spcPct val="100000"/>
              </a:lnSpc>
              <a:spcBef>
                <a:spcPts val="100"/>
              </a:spcBef>
              <a:buClr>
                <a:srgbClr val="00AFEF"/>
              </a:buClr>
              <a:buFont typeface="Wingdings"/>
              <a:buChar char=""/>
              <a:tabLst>
                <a:tab pos="356235" algn="l"/>
                <a:tab pos="8943975" algn="l"/>
              </a:tabLst>
            </a:pPr>
            <a:r>
              <a:rPr sz="2400" b="1">
                <a:latin typeface="Arial"/>
                <a:cs typeface="Arial"/>
              </a:rPr>
              <a:t>The</a:t>
            </a:r>
            <a:r>
              <a:rPr sz="2400" b="1" spc="-60">
                <a:latin typeface="Arial"/>
                <a:cs typeface="Arial"/>
              </a:rPr>
              <a:t> </a:t>
            </a:r>
            <a:r>
              <a:rPr lang="en-US" sz="2400" b="1" spc="-60" dirty="0" smtClean="0">
                <a:latin typeface="Arial"/>
                <a:cs typeface="Arial"/>
              </a:rPr>
              <a:t>Beauty Products</a:t>
            </a:r>
            <a:r>
              <a:rPr sz="2400" b="1" spc="-20" smtClean="0">
                <a:latin typeface="Arial"/>
                <a:cs typeface="Arial"/>
              </a:rPr>
              <a:t> </a:t>
            </a:r>
            <a:r>
              <a:rPr sz="2400" b="1" dirty="0">
                <a:latin typeface="Arial"/>
                <a:cs typeface="Arial"/>
              </a:rPr>
              <a:t>will</a:t>
            </a:r>
            <a:r>
              <a:rPr sz="2400" b="1" spc="-90" dirty="0">
                <a:latin typeface="Arial"/>
                <a:cs typeface="Arial"/>
              </a:rPr>
              <a:t> </a:t>
            </a:r>
            <a:r>
              <a:rPr sz="2400" b="1" dirty="0">
                <a:latin typeface="Arial"/>
                <a:cs typeface="Arial"/>
              </a:rPr>
              <a:t>be</a:t>
            </a:r>
            <a:r>
              <a:rPr sz="2400" b="1" spc="-30" dirty="0">
                <a:latin typeface="Arial"/>
                <a:cs typeface="Arial"/>
              </a:rPr>
              <a:t> </a:t>
            </a:r>
            <a:r>
              <a:rPr sz="2400" b="1" dirty="0">
                <a:latin typeface="Arial"/>
                <a:cs typeface="Arial"/>
              </a:rPr>
              <a:t>a</a:t>
            </a:r>
            <a:r>
              <a:rPr sz="2400" b="1" spc="-35" dirty="0">
                <a:latin typeface="Arial"/>
                <a:cs typeface="Arial"/>
              </a:rPr>
              <a:t> </a:t>
            </a:r>
            <a:r>
              <a:rPr sz="2400" b="1" dirty="0">
                <a:latin typeface="Arial"/>
                <a:cs typeface="Arial"/>
              </a:rPr>
              <a:t>web</a:t>
            </a:r>
            <a:r>
              <a:rPr sz="2400" b="1" spc="-65" dirty="0">
                <a:latin typeface="Arial"/>
                <a:cs typeface="Arial"/>
              </a:rPr>
              <a:t> </a:t>
            </a:r>
            <a:r>
              <a:rPr sz="2400" b="1" dirty="0">
                <a:latin typeface="Arial"/>
                <a:cs typeface="Arial"/>
              </a:rPr>
              <a:t>application</a:t>
            </a:r>
            <a:r>
              <a:rPr sz="2400" b="1" spc="-60" dirty="0">
                <a:latin typeface="Arial"/>
                <a:cs typeface="Arial"/>
              </a:rPr>
              <a:t> </a:t>
            </a:r>
            <a:r>
              <a:rPr sz="2400" b="1">
                <a:latin typeface="Arial"/>
                <a:cs typeface="Arial"/>
              </a:rPr>
              <a:t>that</a:t>
            </a:r>
            <a:r>
              <a:rPr sz="2400" b="1" spc="-25">
                <a:latin typeface="Arial"/>
                <a:cs typeface="Arial"/>
              </a:rPr>
              <a:t> </a:t>
            </a:r>
            <a:r>
              <a:rPr sz="2400" b="1" spc="-20" smtClean="0">
                <a:latin typeface="Arial"/>
                <a:cs typeface="Arial"/>
              </a:rPr>
              <a:t>wi</a:t>
            </a:r>
            <a:r>
              <a:rPr lang="en-US" sz="2400" b="1" spc="-20" dirty="0" err="1" smtClean="0">
                <a:latin typeface="Arial"/>
                <a:cs typeface="Arial"/>
              </a:rPr>
              <a:t>ll</a:t>
            </a:r>
            <a:r>
              <a:rPr lang="en-US" sz="2400" b="1" spc="-20" dirty="0" smtClean="0">
                <a:latin typeface="Arial"/>
                <a:cs typeface="Arial"/>
              </a:rPr>
              <a:t> </a:t>
            </a:r>
            <a:r>
              <a:rPr sz="2400" b="1" spc="-10" smtClean="0">
                <a:latin typeface="Arial"/>
                <a:cs typeface="Arial"/>
              </a:rPr>
              <a:t>allow </a:t>
            </a:r>
            <a:r>
              <a:rPr sz="2400" b="1" dirty="0">
                <a:latin typeface="Arial"/>
                <a:cs typeface="Arial"/>
              </a:rPr>
              <a:t>customers</a:t>
            </a:r>
            <a:r>
              <a:rPr sz="2400" b="1" spc="-35" dirty="0">
                <a:latin typeface="Arial"/>
                <a:cs typeface="Arial"/>
              </a:rPr>
              <a:t> </a:t>
            </a:r>
            <a:r>
              <a:rPr sz="2400" b="1" dirty="0">
                <a:latin typeface="Arial"/>
                <a:cs typeface="Arial"/>
              </a:rPr>
              <a:t>to</a:t>
            </a:r>
            <a:r>
              <a:rPr sz="2400" b="1" spc="-55" dirty="0">
                <a:latin typeface="Arial"/>
                <a:cs typeface="Arial"/>
              </a:rPr>
              <a:t> </a:t>
            </a:r>
            <a:r>
              <a:rPr sz="2400" b="1" dirty="0">
                <a:latin typeface="Arial"/>
                <a:cs typeface="Arial"/>
              </a:rPr>
              <a:t>place</a:t>
            </a:r>
            <a:r>
              <a:rPr sz="2400" b="1" spc="-35" dirty="0">
                <a:latin typeface="Arial"/>
                <a:cs typeface="Arial"/>
              </a:rPr>
              <a:t> </a:t>
            </a:r>
            <a:r>
              <a:rPr sz="2400" b="1" dirty="0">
                <a:latin typeface="Arial"/>
                <a:cs typeface="Arial"/>
              </a:rPr>
              <a:t>an</a:t>
            </a:r>
            <a:r>
              <a:rPr sz="2400" b="1" spc="-35" dirty="0">
                <a:latin typeface="Arial"/>
                <a:cs typeface="Arial"/>
              </a:rPr>
              <a:t> </a:t>
            </a:r>
            <a:r>
              <a:rPr sz="2400" b="1" dirty="0">
                <a:latin typeface="Arial"/>
                <a:cs typeface="Arial"/>
              </a:rPr>
              <a:t>online</a:t>
            </a:r>
            <a:r>
              <a:rPr sz="2400" b="1" spc="-70" dirty="0">
                <a:latin typeface="Arial"/>
                <a:cs typeface="Arial"/>
              </a:rPr>
              <a:t> </a:t>
            </a:r>
            <a:r>
              <a:rPr sz="2400" b="1" dirty="0">
                <a:latin typeface="Arial"/>
                <a:cs typeface="Arial"/>
              </a:rPr>
              <a:t>orders</a:t>
            </a:r>
            <a:r>
              <a:rPr sz="2400" b="1" spc="-25" dirty="0">
                <a:latin typeface="Arial"/>
                <a:cs typeface="Arial"/>
              </a:rPr>
              <a:t> </a:t>
            </a:r>
            <a:r>
              <a:rPr sz="2400" b="1">
                <a:latin typeface="Arial"/>
                <a:cs typeface="Arial"/>
              </a:rPr>
              <a:t>of</a:t>
            </a:r>
            <a:r>
              <a:rPr sz="2400" b="1" spc="-55">
                <a:latin typeface="Arial"/>
                <a:cs typeface="Arial"/>
              </a:rPr>
              <a:t> </a:t>
            </a:r>
            <a:r>
              <a:rPr lang="en-US" sz="2400" b="1" spc="-55" dirty="0" smtClean="0">
                <a:latin typeface="Arial"/>
                <a:cs typeface="Arial"/>
              </a:rPr>
              <a:t>other </a:t>
            </a:r>
            <a:r>
              <a:rPr lang="en-US" sz="2400" b="1" spc="-55" dirty="0">
                <a:latin typeface="Arial"/>
                <a:cs typeface="Arial"/>
              </a:rPr>
              <a:t>C</a:t>
            </a:r>
            <a:r>
              <a:rPr lang="en-US" sz="2400" b="1" spc="-55" dirty="0" smtClean="0">
                <a:latin typeface="Arial"/>
                <a:cs typeface="Arial"/>
              </a:rPr>
              <a:t>osmetic Items.</a:t>
            </a:r>
            <a:endParaRPr sz="2400" dirty="0">
              <a:latin typeface="Arial"/>
              <a:cs typeface="Arial"/>
            </a:endParaRPr>
          </a:p>
          <a:p>
            <a:pPr marL="355600" indent="-343535">
              <a:lnSpc>
                <a:spcPct val="100000"/>
              </a:lnSpc>
              <a:spcBef>
                <a:spcPts val="1200"/>
              </a:spcBef>
              <a:buClr>
                <a:srgbClr val="00AFEF"/>
              </a:buClr>
              <a:buFont typeface="Wingdings"/>
              <a:buChar char=""/>
              <a:tabLst>
                <a:tab pos="356235" algn="l"/>
              </a:tabLst>
            </a:pPr>
            <a:r>
              <a:rPr sz="2400" b="1" dirty="0">
                <a:latin typeface="Arial"/>
                <a:cs typeface="Arial"/>
              </a:rPr>
              <a:t>Customers</a:t>
            </a:r>
            <a:r>
              <a:rPr sz="2400" b="1" spc="-25" dirty="0">
                <a:latin typeface="Arial"/>
                <a:cs typeface="Arial"/>
              </a:rPr>
              <a:t> </a:t>
            </a:r>
            <a:r>
              <a:rPr sz="2400" b="1">
                <a:latin typeface="Arial"/>
                <a:cs typeface="Arial"/>
              </a:rPr>
              <a:t>can</a:t>
            </a:r>
            <a:r>
              <a:rPr sz="2400" b="1" spc="-5">
                <a:latin typeface="Arial"/>
                <a:cs typeface="Arial"/>
              </a:rPr>
              <a:t> </a:t>
            </a:r>
            <a:r>
              <a:rPr lang="en-US" sz="2400" b="1" spc="-5" dirty="0" smtClean="0">
                <a:latin typeface="Arial"/>
                <a:cs typeface="Arial"/>
              </a:rPr>
              <a:t>order</a:t>
            </a:r>
            <a:r>
              <a:rPr sz="2400" b="1" spc="-20" smtClean="0">
                <a:latin typeface="Arial"/>
                <a:cs typeface="Arial"/>
              </a:rPr>
              <a:t> </a:t>
            </a:r>
            <a:r>
              <a:rPr sz="2400" b="1">
                <a:latin typeface="Arial"/>
                <a:cs typeface="Arial"/>
              </a:rPr>
              <a:t>the</a:t>
            </a:r>
            <a:r>
              <a:rPr sz="2400" b="1" spc="-5">
                <a:latin typeface="Arial"/>
                <a:cs typeface="Arial"/>
              </a:rPr>
              <a:t> </a:t>
            </a:r>
            <a:r>
              <a:rPr lang="en-US" sz="2400" b="1" spc="-5" dirty="0" smtClean="0">
                <a:latin typeface="Arial"/>
                <a:cs typeface="Arial"/>
              </a:rPr>
              <a:t>products</a:t>
            </a:r>
            <a:r>
              <a:rPr sz="2400" b="1" spc="-25" smtClean="0">
                <a:latin typeface="Arial"/>
                <a:cs typeface="Arial"/>
              </a:rPr>
              <a:t> </a:t>
            </a:r>
            <a:r>
              <a:rPr sz="2400" b="1" spc="-10" dirty="0">
                <a:latin typeface="Arial"/>
                <a:cs typeface="Arial"/>
              </a:rPr>
              <a:t>easily.</a:t>
            </a:r>
            <a:endParaRPr sz="2400" dirty="0">
              <a:latin typeface="Arial"/>
              <a:cs typeface="Arial"/>
            </a:endParaRPr>
          </a:p>
          <a:p>
            <a:pPr marL="427355" indent="-415290">
              <a:lnSpc>
                <a:spcPct val="100000"/>
              </a:lnSpc>
              <a:spcBef>
                <a:spcPts val="1200"/>
              </a:spcBef>
              <a:buClr>
                <a:srgbClr val="00AFEF"/>
              </a:buClr>
              <a:buFont typeface="Wingdings"/>
              <a:buChar char=""/>
              <a:tabLst>
                <a:tab pos="427355" algn="l"/>
                <a:tab pos="427990" algn="l"/>
              </a:tabLst>
            </a:pPr>
            <a:r>
              <a:rPr sz="2400" b="1" dirty="0">
                <a:latin typeface="Arial"/>
                <a:cs typeface="Arial"/>
              </a:rPr>
              <a:t>Admin</a:t>
            </a:r>
            <a:r>
              <a:rPr sz="2400" b="1" spc="-80" dirty="0">
                <a:latin typeface="Arial"/>
                <a:cs typeface="Arial"/>
              </a:rPr>
              <a:t> </a:t>
            </a:r>
            <a:r>
              <a:rPr sz="2400" b="1" dirty="0">
                <a:latin typeface="Arial"/>
                <a:cs typeface="Arial"/>
              </a:rPr>
              <a:t>will</a:t>
            </a:r>
            <a:r>
              <a:rPr sz="2400" b="1" spc="-114" dirty="0">
                <a:latin typeface="Arial"/>
                <a:cs typeface="Arial"/>
              </a:rPr>
              <a:t> </a:t>
            </a:r>
            <a:r>
              <a:rPr sz="2400" b="1">
                <a:latin typeface="Arial"/>
                <a:cs typeface="Arial"/>
              </a:rPr>
              <a:t>manage</a:t>
            </a:r>
            <a:r>
              <a:rPr sz="2400" b="1" spc="-80">
                <a:latin typeface="Arial"/>
                <a:cs typeface="Arial"/>
              </a:rPr>
              <a:t> </a:t>
            </a:r>
            <a:r>
              <a:rPr lang="en-US" sz="2400" b="1" spc="-80" dirty="0" smtClean="0">
                <a:latin typeface="Arial"/>
                <a:cs typeface="Arial"/>
              </a:rPr>
              <a:t>order</a:t>
            </a:r>
            <a:r>
              <a:rPr sz="2400" b="1" spc="-75" smtClean="0">
                <a:latin typeface="Arial"/>
                <a:cs typeface="Arial"/>
              </a:rPr>
              <a:t> </a:t>
            </a:r>
            <a:r>
              <a:rPr lang="en-US" sz="2400" b="1" spc="-75" dirty="0" smtClean="0">
                <a:latin typeface="Arial"/>
                <a:cs typeface="Arial"/>
              </a:rPr>
              <a:t>conform</a:t>
            </a:r>
            <a:r>
              <a:rPr sz="2400" b="1" spc="-10" smtClean="0">
                <a:latin typeface="Arial"/>
                <a:cs typeface="Arial"/>
              </a:rPr>
              <a:t>.</a:t>
            </a:r>
            <a:endParaRPr sz="2400" dirty="0">
              <a:latin typeface="Arial"/>
              <a:cs typeface="Arial"/>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88135">
              <a:lnSpc>
                <a:spcPct val="100000"/>
              </a:lnSpc>
              <a:spcBef>
                <a:spcPts val="100"/>
              </a:spcBef>
            </a:pPr>
            <a:r>
              <a:rPr dirty="0"/>
              <a:t>PROCESS</a:t>
            </a:r>
            <a:r>
              <a:rPr spc="-204" dirty="0"/>
              <a:t> </a:t>
            </a:r>
            <a:r>
              <a:rPr spc="-10" dirty="0"/>
              <a:t>DESCRIPTION</a:t>
            </a:r>
          </a:p>
        </p:txBody>
      </p:sp>
      <p:sp>
        <p:nvSpPr>
          <p:cNvPr id="4" name="object 4"/>
          <p:cNvSpPr txBox="1"/>
          <p:nvPr/>
        </p:nvSpPr>
        <p:spPr>
          <a:xfrm>
            <a:off x="12096750" y="6828231"/>
            <a:ext cx="153035" cy="299720"/>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Arial"/>
                <a:cs typeface="Arial"/>
              </a:rPr>
              <a:t>8</a:t>
            </a:r>
            <a:endParaRPr sz="1800">
              <a:latin typeface="Arial"/>
              <a:cs typeface="Arial"/>
            </a:endParaRPr>
          </a:p>
        </p:txBody>
      </p:sp>
      <p:grpSp>
        <p:nvGrpSpPr>
          <p:cNvPr id="5" name="object 5"/>
          <p:cNvGrpSpPr/>
          <p:nvPr/>
        </p:nvGrpSpPr>
        <p:grpSpPr>
          <a:xfrm>
            <a:off x="10070592" y="2980937"/>
            <a:ext cx="233679" cy="1887220"/>
            <a:chOff x="10070592" y="2980937"/>
            <a:chExt cx="233679" cy="1887220"/>
          </a:xfrm>
        </p:grpSpPr>
        <p:pic>
          <p:nvPicPr>
            <p:cNvPr id="6" name="object 6"/>
            <p:cNvPicPr/>
            <p:nvPr/>
          </p:nvPicPr>
          <p:blipFill>
            <a:blip r:embed="rId2" cstate="print"/>
            <a:stretch>
              <a:fillRect/>
            </a:stretch>
          </p:blipFill>
          <p:spPr>
            <a:xfrm>
              <a:off x="10070592" y="2980937"/>
              <a:ext cx="233171" cy="1886855"/>
            </a:xfrm>
            <a:prstGeom prst="rect">
              <a:avLst/>
            </a:prstGeom>
          </p:spPr>
        </p:pic>
        <p:sp>
          <p:nvSpPr>
            <p:cNvPr id="7" name="object 7"/>
            <p:cNvSpPr/>
            <p:nvPr/>
          </p:nvSpPr>
          <p:spPr>
            <a:xfrm>
              <a:off x="10101528" y="2990849"/>
              <a:ext cx="171450" cy="1829435"/>
            </a:xfrm>
            <a:custGeom>
              <a:avLst/>
              <a:gdLst/>
              <a:ahLst/>
              <a:cxnLst/>
              <a:rect l="l" t="t" r="r" b="b"/>
              <a:pathLst>
                <a:path w="171450" h="1829435">
                  <a:moveTo>
                    <a:pt x="16498" y="1657806"/>
                  </a:moveTo>
                  <a:lnTo>
                    <a:pt x="9322" y="1660270"/>
                  </a:lnTo>
                  <a:lnTo>
                    <a:pt x="3643" y="1665303"/>
                  </a:lnTo>
                  <a:lnTo>
                    <a:pt x="464" y="1671859"/>
                  </a:lnTo>
                  <a:lnTo>
                    <a:pt x="0" y="1679130"/>
                  </a:lnTo>
                  <a:lnTo>
                    <a:pt x="2464" y="1686306"/>
                  </a:lnTo>
                  <a:lnTo>
                    <a:pt x="85395" y="1828927"/>
                  </a:lnTo>
                  <a:lnTo>
                    <a:pt x="107523" y="1791081"/>
                  </a:lnTo>
                  <a:lnTo>
                    <a:pt x="66472" y="1791081"/>
                  </a:lnTo>
                  <a:lnTo>
                    <a:pt x="66425" y="1720549"/>
                  </a:lnTo>
                  <a:lnTo>
                    <a:pt x="35357" y="1667129"/>
                  </a:lnTo>
                  <a:lnTo>
                    <a:pt x="30325" y="1661449"/>
                  </a:lnTo>
                  <a:lnTo>
                    <a:pt x="23768" y="1658270"/>
                  </a:lnTo>
                  <a:lnTo>
                    <a:pt x="16498" y="1657806"/>
                  </a:lnTo>
                  <a:close/>
                </a:path>
                <a:path w="171450" h="1829435">
                  <a:moveTo>
                    <a:pt x="66532" y="1720733"/>
                  </a:moveTo>
                  <a:lnTo>
                    <a:pt x="66472" y="1791081"/>
                  </a:lnTo>
                  <a:lnTo>
                    <a:pt x="104572" y="1791081"/>
                  </a:lnTo>
                  <a:lnTo>
                    <a:pt x="104580" y="1781556"/>
                  </a:lnTo>
                  <a:lnTo>
                    <a:pt x="69012" y="1781429"/>
                  </a:lnTo>
                  <a:lnTo>
                    <a:pt x="85471" y="1753298"/>
                  </a:lnTo>
                  <a:lnTo>
                    <a:pt x="66532" y="1720733"/>
                  </a:lnTo>
                  <a:close/>
                </a:path>
                <a:path w="171450" h="1829435">
                  <a:moveTo>
                    <a:pt x="154727" y="1657933"/>
                  </a:moveTo>
                  <a:lnTo>
                    <a:pt x="104632" y="1720549"/>
                  </a:lnTo>
                  <a:lnTo>
                    <a:pt x="104572" y="1791081"/>
                  </a:lnTo>
                  <a:lnTo>
                    <a:pt x="107523" y="1791081"/>
                  </a:lnTo>
                  <a:lnTo>
                    <a:pt x="168707" y="1686433"/>
                  </a:lnTo>
                  <a:lnTo>
                    <a:pt x="171172" y="1679311"/>
                  </a:lnTo>
                  <a:lnTo>
                    <a:pt x="170707" y="1672034"/>
                  </a:lnTo>
                  <a:lnTo>
                    <a:pt x="167528" y="1665448"/>
                  </a:lnTo>
                  <a:lnTo>
                    <a:pt x="161849" y="1660398"/>
                  </a:lnTo>
                  <a:lnTo>
                    <a:pt x="154727" y="1657933"/>
                  </a:lnTo>
                  <a:close/>
                </a:path>
                <a:path w="171450" h="1829435">
                  <a:moveTo>
                    <a:pt x="85471" y="1753298"/>
                  </a:moveTo>
                  <a:lnTo>
                    <a:pt x="69012" y="1781429"/>
                  </a:lnTo>
                  <a:lnTo>
                    <a:pt x="101905" y="1781556"/>
                  </a:lnTo>
                  <a:lnTo>
                    <a:pt x="85471" y="1753298"/>
                  </a:lnTo>
                  <a:close/>
                </a:path>
                <a:path w="171450" h="1829435">
                  <a:moveTo>
                    <a:pt x="104632" y="1720549"/>
                  </a:moveTo>
                  <a:lnTo>
                    <a:pt x="85471" y="1753298"/>
                  </a:lnTo>
                  <a:lnTo>
                    <a:pt x="101905" y="1781556"/>
                  </a:lnTo>
                  <a:lnTo>
                    <a:pt x="104580" y="1781556"/>
                  </a:lnTo>
                  <a:lnTo>
                    <a:pt x="104632" y="1720549"/>
                  </a:lnTo>
                  <a:close/>
                </a:path>
                <a:path w="171450" h="1829435">
                  <a:moveTo>
                    <a:pt x="106096" y="0"/>
                  </a:moveTo>
                  <a:lnTo>
                    <a:pt x="67996" y="0"/>
                  </a:lnTo>
                  <a:lnTo>
                    <a:pt x="66532" y="1720733"/>
                  </a:lnTo>
                  <a:lnTo>
                    <a:pt x="85471" y="1753298"/>
                  </a:lnTo>
                  <a:lnTo>
                    <a:pt x="104632" y="1720549"/>
                  </a:lnTo>
                  <a:lnTo>
                    <a:pt x="106096" y="0"/>
                  </a:lnTo>
                  <a:close/>
                </a:path>
              </a:pathLst>
            </a:custGeom>
            <a:solidFill>
              <a:srgbClr val="4F81BC"/>
            </a:solidFill>
          </p:spPr>
          <p:txBody>
            <a:bodyPr wrap="square" lIns="0" tIns="0" rIns="0" bIns="0" rtlCol="0"/>
            <a:lstStyle/>
            <a:p>
              <a:endParaRPr/>
            </a:p>
          </p:txBody>
        </p:sp>
      </p:grpSp>
      <p:grpSp>
        <p:nvGrpSpPr>
          <p:cNvPr id="8" name="object 8"/>
          <p:cNvGrpSpPr/>
          <p:nvPr/>
        </p:nvGrpSpPr>
        <p:grpSpPr>
          <a:xfrm>
            <a:off x="9217152" y="4916415"/>
            <a:ext cx="1984375" cy="1612900"/>
            <a:chOff x="9217152" y="4916415"/>
            <a:chExt cx="1984375" cy="1612900"/>
          </a:xfrm>
        </p:grpSpPr>
        <p:pic>
          <p:nvPicPr>
            <p:cNvPr id="9" name="object 9"/>
            <p:cNvPicPr/>
            <p:nvPr/>
          </p:nvPicPr>
          <p:blipFill>
            <a:blip r:embed="rId3" cstate="print"/>
            <a:stretch>
              <a:fillRect/>
            </a:stretch>
          </p:blipFill>
          <p:spPr>
            <a:xfrm>
              <a:off x="9217152" y="4916415"/>
              <a:ext cx="1984248" cy="1612409"/>
            </a:xfrm>
            <a:prstGeom prst="rect">
              <a:avLst/>
            </a:prstGeom>
          </p:spPr>
        </p:pic>
        <p:pic>
          <p:nvPicPr>
            <p:cNvPr id="10" name="object 10"/>
            <p:cNvPicPr/>
            <p:nvPr/>
          </p:nvPicPr>
          <p:blipFill>
            <a:blip r:embed="rId4" cstate="print"/>
            <a:stretch>
              <a:fillRect/>
            </a:stretch>
          </p:blipFill>
          <p:spPr>
            <a:xfrm>
              <a:off x="9272524" y="4972049"/>
              <a:ext cx="1819148" cy="1447800"/>
            </a:xfrm>
            <a:prstGeom prst="rect">
              <a:avLst/>
            </a:prstGeom>
          </p:spPr>
        </p:pic>
        <p:sp>
          <p:nvSpPr>
            <p:cNvPr id="11" name="object 11"/>
            <p:cNvSpPr/>
            <p:nvPr/>
          </p:nvSpPr>
          <p:spPr>
            <a:xfrm>
              <a:off x="9253474" y="4952999"/>
              <a:ext cx="1857375" cy="1485900"/>
            </a:xfrm>
            <a:custGeom>
              <a:avLst/>
              <a:gdLst/>
              <a:ahLst/>
              <a:cxnLst/>
              <a:rect l="l" t="t" r="r" b="b"/>
              <a:pathLst>
                <a:path w="1857375" h="1485900">
                  <a:moveTo>
                    <a:pt x="0" y="1485900"/>
                  </a:moveTo>
                  <a:lnTo>
                    <a:pt x="1857248" y="1485900"/>
                  </a:lnTo>
                  <a:lnTo>
                    <a:pt x="1857248" y="0"/>
                  </a:lnTo>
                  <a:lnTo>
                    <a:pt x="0" y="0"/>
                  </a:lnTo>
                  <a:lnTo>
                    <a:pt x="0" y="1485900"/>
                  </a:lnTo>
                  <a:close/>
                </a:path>
              </a:pathLst>
            </a:custGeom>
            <a:ln w="38100">
              <a:solidFill>
                <a:srgbClr val="000000"/>
              </a:solidFill>
            </a:ln>
          </p:spPr>
          <p:txBody>
            <a:bodyPr wrap="square" lIns="0" tIns="0" rIns="0" bIns="0" rtlCol="0"/>
            <a:lstStyle/>
            <a:p>
              <a:endParaRPr/>
            </a:p>
          </p:txBody>
        </p:sp>
      </p:grpSp>
      <p:grpSp>
        <p:nvGrpSpPr>
          <p:cNvPr id="12" name="object 12"/>
          <p:cNvGrpSpPr/>
          <p:nvPr/>
        </p:nvGrpSpPr>
        <p:grpSpPr>
          <a:xfrm>
            <a:off x="1659686" y="2836425"/>
            <a:ext cx="906144" cy="1887855"/>
            <a:chOff x="1659686" y="2836425"/>
            <a:chExt cx="906144" cy="1887855"/>
          </a:xfrm>
        </p:grpSpPr>
        <p:pic>
          <p:nvPicPr>
            <p:cNvPr id="13" name="object 13"/>
            <p:cNvPicPr/>
            <p:nvPr/>
          </p:nvPicPr>
          <p:blipFill>
            <a:blip r:embed="rId5" cstate="print"/>
            <a:stretch>
              <a:fillRect/>
            </a:stretch>
          </p:blipFill>
          <p:spPr>
            <a:xfrm>
              <a:off x="1659686" y="3756633"/>
              <a:ext cx="906043" cy="967513"/>
            </a:xfrm>
            <a:prstGeom prst="rect">
              <a:avLst/>
            </a:prstGeom>
          </p:spPr>
        </p:pic>
        <p:pic>
          <p:nvPicPr>
            <p:cNvPr id="14" name="object 14"/>
            <p:cNvPicPr/>
            <p:nvPr/>
          </p:nvPicPr>
          <p:blipFill>
            <a:blip r:embed="rId6" cstate="print"/>
            <a:stretch>
              <a:fillRect/>
            </a:stretch>
          </p:blipFill>
          <p:spPr>
            <a:xfrm>
              <a:off x="1993392" y="2836425"/>
              <a:ext cx="233171" cy="897361"/>
            </a:xfrm>
            <a:prstGeom prst="rect">
              <a:avLst/>
            </a:prstGeom>
          </p:spPr>
        </p:pic>
        <p:sp>
          <p:nvSpPr>
            <p:cNvPr id="15" name="object 15"/>
            <p:cNvSpPr/>
            <p:nvPr/>
          </p:nvSpPr>
          <p:spPr>
            <a:xfrm>
              <a:off x="2024201" y="2838323"/>
              <a:ext cx="171450" cy="838835"/>
            </a:xfrm>
            <a:custGeom>
              <a:avLst/>
              <a:gdLst/>
              <a:ahLst/>
              <a:cxnLst/>
              <a:rect l="l" t="t" r="r" b="b"/>
              <a:pathLst>
                <a:path w="171450" h="838835">
                  <a:moveTo>
                    <a:pt x="85586" y="75691"/>
                  </a:moveTo>
                  <a:lnTo>
                    <a:pt x="66599" y="108240"/>
                  </a:lnTo>
                  <a:lnTo>
                    <a:pt x="66472" y="838326"/>
                  </a:lnTo>
                  <a:lnTo>
                    <a:pt x="104572" y="838326"/>
                  </a:lnTo>
                  <a:lnTo>
                    <a:pt x="104572" y="108240"/>
                  </a:lnTo>
                  <a:lnTo>
                    <a:pt x="85586" y="75691"/>
                  </a:lnTo>
                  <a:close/>
                </a:path>
                <a:path w="171450" h="838835">
                  <a:moveTo>
                    <a:pt x="85522" y="0"/>
                  </a:moveTo>
                  <a:lnTo>
                    <a:pt x="2464" y="142493"/>
                  </a:lnTo>
                  <a:lnTo>
                    <a:pt x="0" y="149689"/>
                  </a:lnTo>
                  <a:lnTo>
                    <a:pt x="464" y="157003"/>
                  </a:lnTo>
                  <a:lnTo>
                    <a:pt x="3643" y="163603"/>
                  </a:lnTo>
                  <a:lnTo>
                    <a:pt x="9322" y="168655"/>
                  </a:lnTo>
                  <a:lnTo>
                    <a:pt x="16444" y="171049"/>
                  </a:lnTo>
                  <a:lnTo>
                    <a:pt x="23721" y="170561"/>
                  </a:lnTo>
                  <a:lnTo>
                    <a:pt x="30307" y="167405"/>
                  </a:lnTo>
                  <a:lnTo>
                    <a:pt x="35357" y="161798"/>
                  </a:lnTo>
                  <a:lnTo>
                    <a:pt x="66472" y="108457"/>
                  </a:lnTo>
                  <a:lnTo>
                    <a:pt x="66472" y="37846"/>
                  </a:lnTo>
                  <a:lnTo>
                    <a:pt x="107616" y="37846"/>
                  </a:lnTo>
                  <a:lnTo>
                    <a:pt x="85522" y="0"/>
                  </a:lnTo>
                  <a:close/>
                </a:path>
                <a:path w="171450" h="838835">
                  <a:moveTo>
                    <a:pt x="107616" y="37846"/>
                  </a:moveTo>
                  <a:lnTo>
                    <a:pt x="104572" y="37846"/>
                  </a:lnTo>
                  <a:lnTo>
                    <a:pt x="104699" y="108457"/>
                  </a:lnTo>
                  <a:lnTo>
                    <a:pt x="135814" y="161798"/>
                  </a:lnTo>
                  <a:lnTo>
                    <a:pt x="140864" y="167405"/>
                  </a:lnTo>
                  <a:lnTo>
                    <a:pt x="147450" y="170561"/>
                  </a:lnTo>
                  <a:lnTo>
                    <a:pt x="154727" y="171049"/>
                  </a:lnTo>
                  <a:lnTo>
                    <a:pt x="161849" y="168655"/>
                  </a:lnTo>
                  <a:lnTo>
                    <a:pt x="167528" y="163603"/>
                  </a:lnTo>
                  <a:lnTo>
                    <a:pt x="170707" y="157003"/>
                  </a:lnTo>
                  <a:lnTo>
                    <a:pt x="171172" y="149689"/>
                  </a:lnTo>
                  <a:lnTo>
                    <a:pt x="168707" y="142493"/>
                  </a:lnTo>
                  <a:lnTo>
                    <a:pt x="107616" y="37846"/>
                  </a:lnTo>
                  <a:close/>
                </a:path>
                <a:path w="171450" h="838835">
                  <a:moveTo>
                    <a:pt x="104572" y="37846"/>
                  </a:moveTo>
                  <a:lnTo>
                    <a:pt x="66472" y="37846"/>
                  </a:lnTo>
                  <a:lnTo>
                    <a:pt x="66472" y="108457"/>
                  </a:lnTo>
                  <a:lnTo>
                    <a:pt x="85586" y="75691"/>
                  </a:lnTo>
                  <a:lnTo>
                    <a:pt x="69139" y="47498"/>
                  </a:lnTo>
                  <a:lnTo>
                    <a:pt x="104572" y="47498"/>
                  </a:lnTo>
                  <a:lnTo>
                    <a:pt x="104572" y="37846"/>
                  </a:lnTo>
                  <a:close/>
                </a:path>
                <a:path w="171450" h="838835">
                  <a:moveTo>
                    <a:pt x="104572" y="47498"/>
                  </a:moveTo>
                  <a:lnTo>
                    <a:pt x="102032" y="47498"/>
                  </a:lnTo>
                  <a:lnTo>
                    <a:pt x="85586" y="75691"/>
                  </a:lnTo>
                  <a:lnTo>
                    <a:pt x="104572" y="108240"/>
                  </a:lnTo>
                  <a:lnTo>
                    <a:pt x="104572" y="47498"/>
                  </a:lnTo>
                  <a:close/>
                </a:path>
                <a:path w="171450" h="838835">
                  <a:moveTo>
                    <a:pt x="102032" y="47498"/>
                  </a:moveTo>
                  <a:lnTo>
                    <a:pt x="69139" y="47498"/>
                  </a:lnTo>
                  <a:lnTo>
                    <a:pt x="85586" y="75691"/>
                  </a:lnTo>
                  <a:lnTo>
                    <a:pt x="102032" y="47498"/>
                  </a:lnTo>
                  <a:close/>
                </a:path>
              </a:pathLst>
            </a:custGeom>
            <a:solidFill>
              <a:srgbClr val="4F81BC"/>
            </a:solidFill>
          </p:spPr>
          <p:txBody>
            <a:bodyPr wrap="square" lIns="0" tIns="0" rIns="0" bIns="0" rtlCol="0"/>
            <a:lstStyle/>
            <a:p>
              <a:endParaRPr/>
            </a:p>
          </p:txBody>
        </p:sp>
      </p:grpSp>
      <p:grpSp>
        <p:nvGrpSpPr>
          <p:cNvPr id="16" name="object 16"/>
          <p:cNvGrpSpPr/>
          <p:nvPr/>
        </p:nvGrpSpPr>
        <p:grpSpPr>
          <a:xfrm>
            <a:off x="2057400" y="4809732"/>
            <a:ext cx="6876415" cy="1237615"/>
            <a:chOff x="2057400" y="4809732"/>
            <a:chExt cx="6876415" cy="1237615"/>
          </a:xfrm>
        </p:grpSpPr>
        <p:pic>
          <p:nvPicPr>
            <p:cNvPr id="17" name="object 17"/>
            <p:cNvPicPr/>
            <p:nvPr/>
          </p:nvPicPr>
          <p:blipFill>
            <a:blip r:embed="rId7" cstate="print"/>
            <a:stretch>
              <a:fillRect/>
            </a:stretch>
          </p:blipFill>
          <p:spPr>
            <a:xfrm>
              <a:off x="2057400" y="4809732"/>
              <a:ext cx="105156" cy="1210078"/>
            </a:xfrm>
            <a:prstGeom prst="rect">
              <a:avLst/>
            </a:prstGeom>
          </p:spPr>
        </p:pic>
        <p:sp>
          <p:nvSpPr>
            <p:cNvPr id="18" name="object 18"/>
            <p:cNvSpPr/>
            <p:nvPr/>
          </p:nvSpPr>
          <p:spPr>
            <a:xfrm>
              <a:off x="2109723" y="4819650"/>
              <a:ext cx="0" cy="1143000"/>
            </a:xfrm>
            <a:custGeom>
              <a:avLst/>
              <a:gdLst/>
              <a:ahLst/>
              <a:cxnLst/>
              <a:rect l="l" t="t" r="r" b="b"/>
              <a:pathLst>
                <a:path h="1143000">
                  <a:moveTo>
                    <a:pt x="0" y="0"/>
                  </a:moveTo>
                  <a:lnTo>
                    <a:pt x="0" y="1143000"/>
                  </a:lnTo>
                </a:path>
              </a:pathLst>
            </a:custGeom>
            <a:ln w="38100">
              <a:solidFill>
                <a:srgbClr val="4F81BC"/>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066544" y="5923788"/>
              <a:ext cx="6867144" cy="123443"/>
            </a:xfrm>
            <a:prstGeom prst="rect">
              <a:avLst/>
            </a:prstGeom>
          </p:spPr>
        </p:pic>
        <p:sp>
          <p:nvSpPr>
            <p:cNvPr id="20" name="object 20"/>
            <p:cNvSpPr/>
            <p:nvPr/>
          </p:nvSpPr>
          <p:spPr>
            <a:xfrm>
              <a:off x="2109723" y="5962650"/>
              <a:ext cx="6781800" cy="0"/>
            </a:xfrm>
            <a:custGeom>
              <a:avLst/>
              <a:gdLst/>
              <a:ahLst/>
              <a:cxnLst/>
              <a:rect l="l" t="t" r="r" b="b"/>
              <a:pathLst>
                <a:path w="6781800">
                  <a:moveTo>
                    <a:pt x="6781800" y="0"/>
                  </a:moveTo>
                  <a:lnTo>
                    <a:pt x="0" y="0"/>
                  </a:lnTo>
                </a:path>
              </a:pathLst>
            </a:custGeom>
            <a:ln w="38100">
              <a:solidFill>
                <a:srgbClr val="4F81BC"/>
              </a:solidFill>
            </a:ln>
          </p:spPr>
          <p:txBody>
            <a:bodyPr wrap="square" lIns="0" tIns="0" rIns="0" bIns="0" rtlCol="0"/>
            <a:lstStyle/>
            <a:p>
              <a:endParaRPr/>
            </a:p>
          </p:txBody>
        </p:sp>
      </p:grpSp>
      <p:grpSp>
        <p:nvGrpSpPr>
          <p:cNvPr id="21" name="object 21"/>
          <p:cNvGrpSpPr/>
          <p:nvPr/>
        </p:nvGrpSpPr>
        <p:grpSpPr>
          <a:xfrm>
            <a:off x="905255" y="1238250"/>
            <a:ext cx="8180027" cy="3342894"/>
            <a:chOff x="905255" y="1238250"/>
            <a:chExt cx="8580121" cy="3342894"/>
          </a:xfrm>
        </p:grpSpPr>
        <p:pic>
          <p:nvPicPr>
            <p:cNvPr id="22" name="object 22"/>
            <p:cNvPicPr/>
            <p:nvPr/>
          </p:nvPicPr>
          <p:blipFill>
            <a:blip r:embed="rId9" cstate="print"/>
            <a:stretch>
              <a:fillRect/>
            </a:stretch>
          </p:blipFill>
          <p:spPr>
            <a:xfrm>
              <a:off x="1423923" y="1238250"/>
              <a:ext cx="1472438" cy="1325245"/>
            </a:xfrm>
            <a:prstGeom prst="rect">
              <a:avLst/>
            </a:prstGeom>
          </p:spPr>
        </p:pic>
        <p:pic>
          <p:nvPicPr>
            <p:cNvPr id="23" name="object 23"/>
            <p:cNvPicPr/>
            <p:nvPr/>
          </p:nvPicPr>
          <p:blipFill>
            <a:blip r:embed="rId10" cstate="print"/>
            <a:stretch>
              <a:fillRect/>
            </a:stretch>
          </p:blipFill>
          <p:spPr>
            <a:xfrm>
              <a:off x="2828544" y="1888236"/>
              <a:ext cx="6656832" cy="425196"/>
            </a:xfrm>
            <a:prstGeom prst="rect">
              <a:avLst/>
            </a:prstGeom>
          </p:spPr>
        </p:pic>
        <p:sp>
          <p:nvSpPr>
            <p:cNvPr id="24" name="object 24"/>
            <p:cNvSpPr/>
            <p:nvPr/>
          </p:nvSpPr>
          <p:spPr>
            <a:xfrm>
              <a:off x="2871723" y="1992469"/>
              <a:ext cx="6401435" cy="171450"/>
            </a:xfrm>
            <a:custGeom>
              <a:avLst/>
              <a:gdLst/>
              <a:ahLst/>
              <a:cxnLst/>
              <a:rect l="l" t="t" r="r" b="b"/>
              <a:pathLst>
                <a:path w="6401434" h="171450">
                  <a:moveTo>
                    <a:pt x="6251311" y="0"/>
                  </a:moveTo>
                  <a:lnTo>
                    <a:pt x="6244034" y="494"/>
                  </a:lnTo>
                  <a:lnTo>
                    <a:pt x="6237448" y="3679"/>
                  </a:lnTo>
                  <a:lnTo>
                    <a:pt x="6232398" y="9304"/>
                  </a:lnTo>
                  <a:lnTo>
                    <a:pt x="6229933" y="16498"/>
                  </a:lnTo>
                  <a:lnTo>
                    <a:pt x="6230397" y="23798"/>
                  </a:lnTo>
                  <a:lnTo>
                    <a:pt x="6233576" y="30360"/>
                  </a:lnTo>
                  <a:lnTo>
                    <a:pt x="6239256" y="35339"/>
                  </a:lnTo>
                  <a:lnTo>
                    <a:pt x="6292680" y="66563"/>
                  </a:lnTo>
                  <a:lnTo>
                    <a:pt x="6363208" y="66581"/>
                  </a:lnTo>
                  <a:lnTo>
                    <a:pt x="6363208" y="104681"/>
                  </a:lnTo>
                  <a:lnTo>
                    <a:pt x="6292595" y="104681"/>
                  </a:lnTo>
                  <a:lnTo>
                    <a:pt x="6239256" y="135796"/>
                  </a:lnTo>
                  <a:lnTo>
                    <a:pt x="6233576" y="140846"/>
                  </a:lnTo>
                  <a:lnTo>
                    <a:pt x="6230397" y="147433"/>
                  </a:lnTo>
                  <a:lnTo>
                    <a:pt x="6229933" y="154709"/>
                  </a:lnTo>
                  <a:lnTo>
                    <a:pt x="6232398" y="161831"/>
                  </a:lnTo>
                  <a:lnTo>
                    <a:pt x="6237376" y="167511"/>
                  </a:lnTo>
                  <a:lnTo>
                    <a:pt x="6243939" y="170689"/>
                  </a:lnTo>
                  <a:lnTo>
                    <a:pt x="6251239" y="171154"/>
                  </a:lnTo>
                  <a:lnTo>
                    <a:pt x="6258433" y="168689"/>
                  </a:lnTo>
                  <a:lnTo>
                    <a:pt x="6368244" y="104681"/>
                  </a:lnTo>
                  <a:lnTo>
                    <a:pt x="6363208" y="104681"/>
                  </a:lnTo>
                  <a:lnTo>
                    <a:pt x="6368276" y="104663"/>
                  </a:lnTo>
                  <a:lnTo>
                    <a:pt x="6400927" y="85631"/>
                  </a:lnTo>
                  <a:lnTo>
                    <a:pt x="6258433" y="2446"/>
                  </a:lnTo>
                  <a:lnTo>
                    <a:pt x="6251311" y="0"/>
                  </a:lnTo>
                  <a:close/>
                </a:path>
                <a:path w="6401434" h="171450">
                  <a:moveTo>
                    <a:pt x="6325280" y="85616"/>
                  </a:moveTo>
                  <a:lnTo>
                    <a:pt x="6292627" y="104663"/>
                  </a:lnTo>
                  <a:lnTo>
                    <a:pt x="6363208" y="104681"/>
                  </a:lnTo>
                  <a:lnTo>
                    <a:pt x="6363208" y="102141"/>
                  </a:lnTo>
                  <a:lnTo>
                    <a:pt x="6353556" y="102141"/>
                  </a:lnTo>
                  <a:lnTo>
                    <a:pt x="6325280" y="85616"/>
                  </a:lnTo>
                  <a:close/>
                </a:path>
                <a:path w="6401434" h="171450">
                  <a:moveTo>
                    <a:pt x="126" y="64930"/>
                  </a:moveTo>
                  <a:lnTo>
                    <a:pt x="0" y="103030"/>
                  </a:lnTo>
                  <a:lnTo>
                    <a:pt x="6292627" y="104663"/>
                  </a:lnTo>
                  <a:lnTo>
                    <a:pt x="6325280" y="85616"/>
                  </a:lnTo>
                  <a:lnTo>
                    <a:pt x="6292680" y="66563"/>
                  </a:lnTo>
                  <a:lnTo>
                    <a:pt x="126" y="64930"/>
                  </a:lnTo>
                  <a:close/>
                </a:path>
                <a:path w="6401434" h="171450">
                  <a:moveTo>
                    <a:pt x="6353556" y="69121"/>
                  </a:moveTo>
                  <a:lnTo>
                    <a:pt x="6325280" y="85616"/>
                  </a:lnTo>
                  <a:lnTo>
                    <a:pt x="6353556" y="102141"/>
                  </a:lnTo>
                  <a:lnTo>
                    <a:pt x="6353556" y="69121"/>
                  </a:lnTo>
                  <a:close/>
                </a:path>
                <a:path w="6401434" h="171450">
                  <a:moveTo>
                    <a:pt x="6363208" y="69121"/>
                  </a:moveTo>
                  <a:lnTo>
                    <a:pt x="6353556" y="69121"/>
                  </a:lnTo>
                  <a:lnTo>
                    <a:pt x="6353556" y="102141"/>
                  </a:lnTo>
                  <a:lnTo>
                    <a:pt x="6363208" y="102141"/>
                  </a:lnTo>
                  <a:lnTo>
                    <a:pt x="6363208" y="69121"/>
                  </a:lnTo>
                  <a:close/>
                </a:path>
                <a:path w="6401434" h="171450">
                  <a:moveTo>
                    <a:pt x="6292680" y="66563"/>
                  </a:moveTo>
                  <a:lnTo>
                    <a:pt x="6325280" y="85616"/>
                  </a:lnTo>
                  <a:lnTo>
                    <a:pt x="6353556" y="69121"/>
                  </a:lnTo>
                  <a:lnTo>
                    <a:pt x="6363208" y="69121"/>
                  </a:lnTo>
                  <a:lnTo>
                    <a:pt x="6363208" y="66581"/>
                  </a:lnTo>
                  <a:lnTo>
                    <a:pt x="6292680" y="66563"/>
                  </a:lnTo>
                  <a:close/>
                </a:path>
              </a:pathLst>
            </a:custGeom>
            <a:solidFill>
              <a:srgbClr val="4F81BC"/>
            </a:solidFill>
          </p:spPr>
          <p:txBody>
            <a:bodyPr wrap="square" lIns="0" tIns="0" rIns="0" bIns="0" rtlCol="0"/>
            <a:lstStyle/>
            <a:p>
              <a:endParaRPr/>
            </a:p>
          </p:txBody>
        </p:sp>
        <p:pic>
          <p:nvPicPr>
            <p:cNvPr id="26" name="object 26"/>
            <p:cNvPicPr/>
            <p:nvPr/>
          </p:nvPicPr>
          <p:blipFill>
            <a:blip r:embed="rId11" cstate="print"/>
            <a:stretch>
              <a:fillRect/>
            </a:stretch>
          </p:blipFill>
          <p:spPr>
            <a:xfrm>
              <a:off x="923543" y="1732787"/>
              <a:ext cx="719328" cy="124967"/>
            </a:xfrm>
            <a:prstGeom prst="rect">
              <a:avLst/>
            </a:prstGeom>
          </p:spPr>
        </p:pic>
        <p:sp>
          <p:nvSpPr>
            <p:cNvPr id="27" name="object 27"/>
            <p:cNvSpPr/>
            <p:nvPr/>
          </p:nvSpPr>
          <p:spPr>
            <a:xfrm>
              <a:off x="966787" y="1771650"/>
              <a:ext cx="633730" cy="1905"/>
            </a:xfrm>
            <a:custGeom>
              <a:avLst/>
              <a:gdLst/>
              <a:ahLst/>
              <a:cxnLst/>
              <a:rect l="l" t="t" r="r" b="b"/>
              <a:pathLst>
                <a:path w="633730" h="1905">
                  <a:moveTo>
                    <a:pt x="633412" y="1650"/>
                  </a:moveTo>
                  <a:lnTo>
                    <a:pt x="0" y="0"/>
                  </a:lnTo>
                </a:path>
              </a:pathLst>
            </a:custGeom>
            <a:ln w="38099">
              <a:solidFill>
                <a:srgbClr val="4F81BC"/>
              </a:solidFill>
            </a:ln>
          </p:spPr>
          <p:txBody>
            <a:bodyPr wrap="square" lIns="0" tIns="0" rIns="0" bIns="0" rtlCol="0"/>
            <a:lstStyle/>
            <a:p>
              <a:endParaRPr/>
            </a:p>
          </p:txBody>
        </p:sp>
        <p:pic>
          <p:nvPicPr>
            <p:cNvPr id="28" name="object 28"/>
            <p:cNvPicPr/>
            <p:nvPr/>
          </p:nvPicPr>
          <p:blipFill>
            <a:blip r:embed="rId12" cstate="print"/>
            <a:stretch>
              <a:fillRect/>
            </a:stretch>
          </p:blipFill>
          <p:spPr>
            <a:xfrm>
              <a:off x="905255" y="1752600"/>
              <a:ext cx="123443" cy="2828544"/>
            </a:xfrm>
            <a:prstGeom prst="rect">
              <a:avLst/>
            </a:prstGeom>
          </p:spPr>
        </p:pic>
        <p:sp>
          <p:nvSpPr>
            <p:cNvPr id="29" name="object 29"/>
            <p:cNvSpPr/>
            <p:nvPr/>
          </p:nvSpPr>
          <p:spPr>
            <a:xfrm>
              <a:off x="966787" y="1771650"/>
              <a:ext cx="1270" cy="2743200"/>
            </a:xfrm>
            <a:custGeom>
              <a:avLst/>
              <a:gdLst/>
              <a:ahLst/>
              <a:cxnLst/>
              <a:rect l="l" t="t" r="r" b="b"/>
              <a:pathLst>
                <a:path w="1269" h="2743200">
                  <a:moveTo>
                    <a:pt x="927" y="0"/>
                  </a:moveTo>
                  <a:lnTo>
                    <a:pt x="0" y="2743200"/>
                  </a:lnTo>
                </a:path>
              </a:pathLst>
            </a:custGeom>
            <a:ln w="38100">
              <a:solidFill>
                <a:srgbClr val="4F81BC"/>
              </a:solidFill>
            </a:ln>
          </p:spPr>
          <p:txBody>
            <a:bodyPr wrap="square" lIns="0" tIns="0" rIns="0" bIns="0" rtlCol="0"/>
            <a:lstStyle/>
            <a:p>
              <a:endParaRPr/>
            </a:p>
          </p:txBody>
        </p:sp>
      </p:grpSp>
      <p:grpSp>
        <p:nvGrpSpPr>
          <p:cNvPr id="30" name="object 30"/>
          <p:cNvGrpSpPr/>
          <p:nvPr/>
        </p:nvGrpSpPr>
        <p:grpSpPr>
          <a:xfrm>
            <a:off x="559923" y="4713237"/>
            <a:ext cx="8408035" cy="1771650"/>
            <a:chOff x="559923" y="4713237"/>
            <a:chExt cx="8408035" cy="1771650"/>
          </a:xfrm>
        </p:grpSpPr>
        <p:pic>
          <p:nvPicPr>
            <p:cNvPr id="31" name="object 31"/>
            <p:cNvPicPr/>
            <p:nvPr/>
          </p:nvPicPr>
          <p:blipFill>
            <a:blip r:embed="rId13" cstate="print"/>
            <a:stretch>
              <a:fillRect/>
            </a:stretch>
          </p:blipFill>
          <p:spPr>
            <a:xfrm>
              <a:off x="559923" y="4713237"/>
              <a:ext cx="869442" cy="812856"/>
            </a:xfrm>
            <a:prstGeom prst="rect">
              <a:avLst/>
            </a:prstGeom>
          </p:spPr>
        </p:pic>
        <p:pic>
          <p:nvPicPr>
            <p:cNvPr id="32" name="object 32"/>
            <p:cNvPicPr/>
            <p:nvPr/>
          </p:nvPicPr>
          <p:blipFill>
            <a:blip r:embed="rId14" cstate="print"/>
            <a:stretch>
              <a:fillRect/>
            </a:stretch>
          </p:blipFill>
          <p:spPr>
            <a:xfrm>
              <a:off x="905256" y="5562599"/>
              <a:ext cx="123443" cy="830580"/>
            </a:xfrm>
            <a:prstGeom prst="rect">
              <a:avLst/>
            </a:prstGeom>
          </p:spPr>
        </p:pic>
        <p:sp>
          <p:nvSpPr>
            <p:cNvPr id="33" name="object 33"/>
            <p:cNvSpPr/>
            <p:nvPr/>
          </p:nvSpPr>
          <p:spPr>
            <a:xfrm>
              <a:off x="966787" y="5581649"/>
              <a:ext cx="0" cy="746760"/>
            </a:xfrm>
            <a:custGeom>
              <a:avLst/>
              <a:gdLst/>
              <a:ahLst/>
              <a:cxnLst/>
              <a:rect l="l" t="t" r="r" b="b"/>
              <a:pathLst>
                <a:path h="746760">
                  <a:moveTo>
                    <a:pt x="0" y="0"/>
                  </a:moveTo>
                  <a:lnTo>
                    <a:pt x="0" y="746417"/>
                  </a:lnTo>
                </a:path>
              </a:pathLst>
            </a:custGeom>
            <a:ln w="38100">
              <a:solidFill>
                <a:srgbClr val="4F81BC"/>
              </a:solidFill>
            </a:ln>
          </p:spPr>
          <p:txBody>
            <a:bodyPr wrap="square" lIns="0" tIns="0" rIns="0" bIns="0" rtlCol="0"/>
            <a:lstStyle/>
            <a:p>
              <a:endParaRPr/>
            </a:p>
          </p:txBody>
        </p:sp>
        <p:pic>
          <p:nvPicPr>
            <p:cNvPr id="34" name="object 34"/>
            <p:cNvPicPr/>
            <p:nvPr/>
          </p:nvPicPr>
          <p:blipFill>
            <a:blip r:embed="rId15" cstate="print"/>
            <a:stretch>
              <a:fillRect/>
            </a:stretch>
          </p:blipFill>
          <p:spPr>
            <a:xfrm>
              <a:off x="8324071" y="6251447"/>
              <a:ext cx="643484" cy="233171"/>
            </a:xfrm>
            <a:prstGeom prst="rect">
              <a:avLst/>
            </a:prstGeom>
          </p:spPr>
        </p:pic>
        <p:sp>
          <p:nvSpPr>
            <p:cNvPr id="35" name="object 35"/>
            <p:cNvSpPr/>
            <p:nvPr/>
          </p:nvSpPr>
          <p:spPr>
            <a:xfrm>
              <a:off x="8358123" y="6259312"/>
              <a:ext cx="583565" cy="171450"/>
            </a:xfrm>
            <a:custGeom>
              <a:avLst/>
              <a:gdLst/>
              <a:ahLst/>
              <a:cxnLst/>
              <a:rect l="l" t="t" r="r" b="b"/>
              <a:pathLst>
                <a:path w="583565" h="171450">
                  <a:moveTo>
                    <a:pt x="475254" y="104747"/>
                  </a:moveTo>
                  <a:lnTo>
                    <a:pt x="421767" y="135759"/>
                  </a:lnTo>
                  <a:lnTo>
                    <a:pt x="416067" y="140770"/>
                  </a:lnTo>
                  <a:lnTo>
                    <a:pt x="412845" y="147338"/>
                  </a:lnTo>
                  <a:lnTo>
                    <a:pt x="412337" y="154626"/>
                  </a:lnTo>
                  <a:lnTo>
                    <a:pt x="414781" y="161794"/>
                  </a:lnTo>
                  <a:lnTo>
                    <a:pt x="419814" y="167460"/>
                  </a:lnTo>
                  <a:lnTo>
                    <a:pt x="426370" y="170652"/>
                  </a:lnTo>
                  <a:lnTo>
                    <a:pt x="433641" y="171149"/>
                  </a:lnTo>
                  <a:lnTo>
                    <a:pt x="440817" y="168728"/>
                  </a:lnTo>
                  <a:lnTo>
                    <a:pt x="550869" y="104949"/>
                  </a:lnTo>
                  <a:lnTo>
                    <a:pt x="545719" y="104949"/>
                  </a:lnTo>
                  <a:lnTo>
                    <a:pt x="475254" y="104747"/>
                  </a:lnTo>
                  <a:close/>
                </a:path>
                <a:path w="583565" h="171450">
                  <a:moveTo>
                    <a:pt x="507941" y="85795"/>
                  </a:moveTo>
                  <a:lnTo>
                    <a:pt x="475254" y="104747"/>
                  </a:lnTo>
                  <a:lnTo>
                    <a:pt x="545719" y="104949"/>
                  </a:lnTo>
                  <a:lnTo>
                    <a:pt x="545727" y="102320"/>
                  </a:lnTo>
                  <a:lnTo>
                    <a:pt x="536067" y="102320"/>
                  </a:lnTo>
                  <a:lnTo>
                    <a:pt x="507941" y="85795"/>
                  </a:lnTo>
                  <a:close/>
                </a:path>
                <a:path w="583565" h="171450">
                  <a:moveTo>
                    <a:pt x="434129" y="0"/>
                  </a:moveTo>
                  <a:lnTo>
                    <a:pt x="426815" y="455"/>
                  </a:lnTo>
                  <a:lnTo>
                    <a:pt x="420215" y="3608"/>
                  </a:lnTo>
                  <a:lnTo>
                    <a:pt x="415162" y="9242"/>
                  </a:lnTo>
                  <a:lnTo>
                    <a:pt x="412698" y="16398"/>
                  </a:lnTo>
                  <a:lnTo>
                    <a:pt x="413162" y="23688"/>
                  </a:lnTo>
                  <a:lnTo>
                    <a:pt x="416341" y="30273"/>
                  </a:lnTo>
                  <a:lnTo>
                    <a:pt x="422021" y="35315"/>
                  </a:lnTo>
                  <a:lnTo>
                    <a:pt x="475350" y="66647"/>
                  </a:lnTo>
                  <a:lnTo>
                    <a:pt x="545846" y="66849"/>
                  </a:lnTo>
                  <a:lnTo>
                    <a:pt x="545719" y="104949"/>
                  </a:lnTo>
                  <a:lnTo>
                    <a:pt x="550869" y="104949"/>
                  </a:lnTo>
                  <a:lnTo>
                    <a:pt x="583565" y="86001"/>
                  </a:lnTo>
                  <a:lnTo>
                    <a:pt x="441325" y="2460"/>
                  </a:lnTo>
                  <a:lnTo>
                    <a:pt x="434129" y="0"/>
                  </a:lnTo>
                  <a:close/>
                </a:path>
                <a:path w="583565" h="171450">
                  <a:moveTo>
                    <a:pt x="126" y="65287"/>
                  </a:moveTo>
                  <a:lnTo>
                    <a:pt x="0" y="103387"/>
                  </a:lnTo>
                  <a:lnTo>
                    <a:pt x="475254" y="104747"/>
                  </a:lnTo>
                  <a:lnTo>
                    <a:pt x="507941" y="85795"/>
                  </a:lnTo>
                  <a:lnTo>
                    <a:pt x="475350" y="66647"/>
                  </a:lnTo>
                  <a:lnTo>
                    <a:pt x="126" y="65287"/>
                  </a:lnTo>
                  <a:close/>
                </a:path>
                <a:path w="583565" h="171450">
                  <a:moveTo>
                    <a:pt x="536194" y="69414"/>
                  </a:moveTo>
                  <a:lnTo>
                    <a:pt x="507941" y="85795"/>
                  </a:lnTo>
                  <a:lnTo>
                    <a:pt x="536067" y="102320"/>
                  </a:lnTo>
                  <a:lnTo>
                    <a:pt x="536194" y="69414"/>
                  </a:lnTo>
                  <a:close/>
                </a:path>
                <a:path w="583565" h="171450">
                  <a:moveTo>
                    <a:pt x="545837" y="69414"/>
                  </a:moveTo>
                  <a:lnTo>
                    <a:pt x="536194" y="69414"/>
                  </a:lnTo>
                  <a:lnTo>
                    <a:pt x="536067" y="102320"/>
                  </a:lnTo>
                  <a:lnTo>
                    <a:pt x="545727" y="102320"/>
                  </a:lnTo>
                  <a:lnTo>
                    <a:pt x="545837" y="69414"/>
                  </a:lnTo>
                  <a:close/>
                </a:path>
                <a:path w="583565" h="171450">
                  <a:moveTo>
                    <a:pt x="475350" y="66647"/>
                  </a:moveTo>
                  <a:lnTo>
                    <a:pt x="507941" y="85795"/>
                  </a:lnTo>
                  <a:lnTo>
                    <a:pt x="536194" y="69414"/>
                  </a:lnTo>
                  <a:lnTo>
                    <a:pt x="545837" y="69414"/>
                  </a:lnTo>
                  <a:lnTo>
                    <a:pt x="545846" y="66849"/>
                  </a:lnTo>
                  <a:lnTo>
                    <a:pt x="475350" y="66647"/>
                  </a:lnTo>
                  <a:close/>
                </a:path>
              </a:pathLst>
            </a:custGeom>
            <a:solidFill>
              <a:srgbClr val="4F81BC"/>
            </a:solidFill>
          </p:spPr>
          <p:txBody>
            <a:bodyPr wrap="square" lIns="0" tIns="0" rIns="0" bIns="0" rtlCol="0"/>
            <a:lstStyle/>
            <a:p>
              <a:endParaRPr/>
            </a:p>
          </p:txBody>
        </p:sp>
        <p:pic>
          <p:nvPicPr>
            <p:cNvPr id="36" name="object 36"/>
            <p:cNvPicPr/>
            <p:nvPr/>
          </p:nvPicPr>
          <p:blipFill>
            <a:blip r:embed="rId16" cstate="print"/>
            <a:stretch>
              <a:fillRect/>
            </a:stretch>
          </p:blipFill>
          <p:spPr>
            <a:xfrm>
              <a:off x="923544" y="6304787"/>
              <a:ext cx="7552944" cy="123443"/>
            </a:xfrm>
            <a:prstGeom prst="rect">
              <a:avLst/>
            </a:prstGeom>
          </p:spPr>
        </p:pic>
        <p:sp>
          <p:nvSpPr>
            <p:cNvPr id="37" name="object 37"/>
            <p:cNvSpPr/>
            <p:nvPr/>
          </p:nvSpPr>
          <p:spPr>
            <a:xfrm>
              <a:off x="966787" y="6343649"/>
              <a:ext cx="7467600" cy="0"/>
            </a:xfrm>
            <a:custGeom>
              <a:avLst/>
              <a:gdLst/>
              <a:ahLst/>
              <a:cxnLst/>
              <a:rect l="l" t="t" r="r" b="b"/>
              <a:pathLst>
                <a:path w="7467600">
                  <a:moveTo>
                    <a:pt x="7467536" y="0"/>
                  </a:moveTo>
                  <a:lnTo>
                    <a:pt x="0" y="0"/>
                  </a:lnTo>
                </a:path>
              </a:pathLst>
            </a:custGeom>
            <a:ln w="38100">
              <a:solidFill>
                <a:srgbClr val="4F81BC"/>
              </a:solidFill>
            </a:ln>
          </p:spPr>
          <p:txBody>
            <a:bodyPr wrap="square" lIns="0" tIns="0" rIns="0" bIns="0" rtlCol="0"/>
            <a:lstStyle/>
            <a:p>
              <a:endParaRPr/>
            </a:p>
          </p:txBody>
        </p:sp>
      </p:grpSp>
      <p:sp>
        <p:nvSpPr>
          <p:cNvPr id="38" name="object 38"/>
          <p:cNvSpPr txBox="1"/>
          <p:nvPr/>
        </p:nvSpPr>
        <p:spPr>
          <a:xfrm>
            <a:off x="4603750" y="1645158"/>
            <a:ext cx="194691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Visit</a:t>
            </a:r>
            <a:r>
              <a:rPr sz="2400" b="1" spc="-100" dirty="0">
                <a:latin typeface="Arial"/>
                <a:cs typeface="Arial"/>
              </a:rPr>
              <a:t> </a:t>
            </a:r>
            <a:r>
              <a:rPr sz="2400" b="1" dirty="0">
                <a:latin typeface="Arial"/>
                <a:cs typeface="Arial"/>
              </a:rPr>
              <a:t>the</a:t>
            </a:r>
            <a:r>
              <a:rPr sz="2400" b="1" spc="-65" dirty="0">
                <a:latin typeface="Arial"/>
                <a:cs typeface="Arial"/>
              </a:rPr>
              <a:t> </a:t>
            </a:r>
            <a:r>
              <a:rPr sz="2400" b="1" spc="-20" dirty="0">
                <a:latin typeface="Arial"/>
                <a:cs typeface="Arial"/>
              </a:rPr>
              <a:t>Cafe</a:t>
            </a:r>
            <a:endParaRPr sz="2400">
              <a:latin typeface="Arial"/>
              <a:cs typeface="Arial"/>
            </a:endParaRPr>
          </a:p>
        </p:txBody>
      </p:sp>
      <p:sp>
        <p:nvSpPr>
          <p:cNvPr id="39" name="object 39"/>
          <p:cNvSpPr txBox="1"/>
          <p:nvPr/>
        </p:nvSpPr>
        <p:spPr>
          <a:xfrm>
            <a:off x="9319641" y="2559558"/>
            <a:ext cx="2123096" cy="289823"/>
          </a:xfrm>
          <a:prstGeom prst="rect">
            <a:avLst/>
          </a:prstGeom>
        </p:spPr>
        <p:txBody>
          <a:bodyPr vert="horz" wrap="square" lIns="0" tIns="12700" rIns="0" bIns="0" rtlCol="0">
            <a:spAutoFit/>
          </a:bodyPr>
          <a:lstStyle/>
          <a:p>
            <a:pPr marL="12700">
              <a:lnSpc>
                <a:spcPct val="100000"/>
              </a:lnSpc>
              <a:spcBef>
                <a:spcPts val="100"/>
              </a:spcBef>
            </a:pPr>
            <a:r>
              <a:rPr lang="en-US" b="1" dirty="0" smtClean="0">
                <a:latin typeface="Arial"/>
                <a:cs typeface="Arial"/>
              </a:rPr>
              <a:t>Beauty &amp; make-up</a:t>
            </a:r>
            <a:endParaRPr>
              <a:latin typeface="Arial"/>
              <a:cs typeface="Arial"/>
            </a:endParaRPr>
          </a:p>
        </p:txBody>
      </p:sp>
      <p:sp>
        <p:nvSpPr>
          <p:cNvPr id="40" name="object 40"/>
          <p:cNvSpPr txBox="1"/>
          <p:nvPr/>
        </p:nvSpPr>
        <p:spPr>
          <a:xfrm>
            <a:off x="10416920" y="3474211"/>
            <a:ext cx="1598930" cy="756920"/>
          </a:xfrm>
          <a:prstGeom prst="rect">
            <a:avLst/>
          </a:prstGeom>
        </p:spPr>
        <p:txBody>
          <a:bodyPr vert="horz" wrap="square" lIns="0" tIns="12700" rIns="0" bIns="0" rtlCol="0">
            <a:spAutoFit/>
          </a:bodyPr>
          <a:lstStyle/>
          <a:p>
            <a:pPr marL="156845" marR="5080" indent="-144780">
              <a:lnSpc>
                <a:spcPct val="100000"/>
              </a:lnSpc>
              <a:spcBef>
                <a:spcPts val="100"/>
              </a:spcBef>
            </a:pPr>
            <a:r>
              <a:rPr sz="2400" b="1" dirty="0">
                <a:latin typeface="Arial"/>
                <a:cs typeface="Arial"/>
              </a:rPr>
              <a:t>Order</a:t>
            </a:r>
            <a:r>
              <a:rPr sz="2400" b="1" spc="-85" dirty="0">
                <a:latin typeface="Arial"/>
                <a:cs typeface="Arial"/>
              </a:rPr>
              <a:t> </a:t>
            </a:r>
            <a:r>
              <a:rPr sz="2400" b="1" spc="-20" dirty="0">
                <a:latin typeface="Arial"/>
                <a:cs typeface="Arial"/>
              </a:rPr>
              <a:t>food </a:t>
            </a:r>
            <a:r>
              <a:rPr sz="2400" b="1" dirty="0">
                <a:latin typeface="Arial"/>
                <a:cs typeface="Arial"/>
              </a:rPr>
              <a:t>or</a:t>
            </a:r>
            <a:r>
              <a:rPr sz="2400" b="1" spc="-45" dirty="0">
                <a:latin typeface="Arial"/>
                <a:cs typeface="Arial"/>
              </a:rPr>
              <a:t> </a:t>
            </a:r>
            <a:r>
              <a:rPr sz="2400" b="1" spc="-10" dirty="0">
                <a:latin typeface="Arial"/>
                <a:cs typeface="Arial"/>
              </a:rPr>
              <a:t>coffee</a:t>
            </a:r>
            <a:endParaRPr sz="2400">
              <a:latin typeface="Arial"/>
              <a:cs typeface="Arial"/>
            </a:endParaRPr>
          </a:p>
        </p:txBody>
      </p:sp>
      <p:sp>
        <p:nvSpPr>
          <p:cNvPr id="41" name="object 41"/>
          <p:cNvSpPr txBox="1"/>
          <p:nvPr/>
        </p:nvSpPr>
        <p:spPr>
          <a:xfrm>
            <a:off x="1426591" y="2483358"/>
            <a:ext cx="144843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Customer</a:t>
            </a:r>
            <a:endParaRPr sz="2400">
              <a:latin typeface="Arial"/>
              <a:cs typeface="Arial"/>
            </a:endParaRPr>
          </a:p>
        </p:txBody>
      </p:sp>
      <p:sp>
        <p:nvSpPr>
          <p:cNvPr id="42" name="object 42"/>
          <p:cNvSpPr txBox="1"/>
          <p:nvPr/>
        </p:nvSpPr>
        <p:spPr>
          <a:xfrm>
            <a:off x="4231894" y="5379466"/>
            <a:ext cx="215646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Send</a:t>
            </a:r>
            <a:r>
              <a:rPr sz="2400" b="1" spc="-45" dirty="0">
                <a:latin typeface="Arial"/>
                <a:cs typeface="Arial"/>
              </a:rPr>
              <a:t> </a:t>
            </a:r>
            <a:r>
              <a:rPr sz="2400" b="1" dirty="0">
                <a:latin typeface="Arial"/>
                <a:cs typeface="Arial"/>
              </a:rPr>
              <a:t>a</a:t>
            </a:r>
            <a:r>
              <a:rPr sz="2400" b="1" spc="-35" dirty="0">
                <a:latin typeface="Arial"/>
                <a:cs typeface="Arial"/>
              </a:rPr>
              <a:t> </a:t>
            </a:r>
            <a:r>
              <a:rPr sz="2400" b="1" spc="-10" dirty="0">
                <a:latin typeface="Arial"/>
                <a:cs typeface="Arial"/>
              </a:rPr>
              <a:t>Invoice</a:t>
            </a:r>
            <a:endParaRPr sz="2400">
              <a:latin typeface="Arial"/>
              <a:cs typeface="Arial"/>
            </a:endParaRPr>
          </a:p>
        </p:txBody>
      </p:sp>
      <p:sp>
        <p:nvSpPr>
          <p:cNvPr id="43" name="object 43"/>
          <p:cNvSpPr txBox="1"/>
          <p:nvPr/>
        </p:nvSpPr>
        <p:spPr>
          <a:xfrm>
            <a:off x="4190746" y="6522821"/>
            <a:ext cx="23920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Make</a:t>
            </a:r>
            <a:r>
              <a:rPr sz="2400" b="1" spc="-50" dirty="0">
                <a:latin typeface="Arial"/>
                <a:cs typeface="Arial"/>
              </a:rPr>
              <a:t> </a:t>
            </a:r>
            <a:r>
              <a:rPr sz="2400" b="1" dirty="0">
                <a:latin typeface="Arial"/>
                <a:cs typeface="Arial"/>
              </a:rPr>
              <a:t>a</a:t>
            </a:r>
            <a:r>
              <a:rPr sz="2400" b="1" spc="-35" dirty="0">
                <a:latin typeface="Arial"/>
                <a:cs typeface="Arial"/>
              </a:rPr>
              <a:t> </a:t>
            </a:r>
            <a:r>
              <a:rPr sz="2400" b="1" spc="-10" dirty="0">
                <a:latin typeface="Arial"/>
                <a:cs typeface="Arial"/>
              </a:rPr>
              <a:t>Payment</a:t>
            </a:r>
            <a:endParaRPr sz="2400">
              <a:latin typeface="Arial"/>
              <a:cs typeface="Arial"/>
            </a:endParaRPr>
          </a:p>
        </p:txBody>
      </p:sp>
      <p:sp>
        <p:nvSpPr>
          <p:cNvPr id="44" name="object 44"/>
          <p:cNvSpPr txBox="1"/>
          <p:nvPr/>
        </p:nvSpPr>
        <p:spPr>
          <a:xfrm>
            <a:off x="9176384" y="6522821"/>
            <a:ext cx="232791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Restro</a:t>
            </a:r>
            <a:r>
              <a:rPr sz="2400" b="1" spc="-85" dirty="0">
                <a:latin typeface="Arial"/>
                <a:cs typeface="Arial"/>
              </a:rPr>
              <a:t> </a:t>
            </a:r>
            <a:r>
              <a:rPr sz="2400" b="1" spc="-10" dirty="0">
                <a:latin typeface="Arial"/>
                <a:cs typeface="Arial"/>
              </a:rPr>
              <a:t>Manager</a:t>
            </a:r>
            <a:endParaRPr sz="2400">
              <a:latin typeface="Arial"/>
              <a:cs typeface="Arial"/>
            </a:endParaRPr>
          </a:p>
        </p:txBody>
      </p:sp>
      <p:pic>
        <p:nvPicPr>
          <p:cNvPr id="1026" name="Picture 2" descr="C:\Users\User\Pictures\Saved Pictures\czNmcy1wcml2YXRlL3Jhd3BpeGVsX2ltYWdlcy93ZWJzaXRlX2NvbnRlbnQvbHIvdjI5MS1maWxtZnVsLTAzLW1ha2V1cF8yLmpwZw.jpg"/>
          <p:cNvPicPr>
            <a:picLocks noChangeAspect="1" noChangeArrowheads="1"/>
          </p:cNvPicPr>
          <p:nvPr/>
        </p:nvPicPr>
        <p:blipFill>
          <a:blip r:embed="rId17" cstate="print"/>
          <a:srcRect/>
          <a:stretch>
            <a:fillRect/>
          </a:stretch>
        </p:blipFill>
        <p:spPr bwMode="auto">
          <a:xfrm>
            <a:off x="9013844" y="1314434"/>
            <a:ext cx="2428892" cy="1143008"/>
          </a:xfrm>
          <a:prstGeom prst="rect">
            <a:avLst/>
          </a:prstGeom>
          <a:noFill/>
        </p:spPr>
      </p:pic>
    </p:spTree>
  </p:cSld>
  <p:clrMapOvr>
    <a:masterClrMapping/>
  </p:clrMapOvr>
  <p:transition spd="med">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90525">
              <a:lnSpc>
                <a:spcPct val="100000"/>
              </a:lnSpc>
              <a:spcBef>
                <a:spcPts val="100"/>
              </a:spcBef>
            </a:pPr>
            <a:r>
              <a:rPr spc="-40" dirty="0"/>
              <a:t>LIMITATIONS</a:t>
            </a:r>
            <a:r>
              <a:rPr spc="-70" dirty="0"/>
              <a:t> </a:t>
            </a:r>
            <a:r>
              <a:rPr dirty="0"/>
              <a:t>OF</a:t>
            </a:r>
            <a:r>
              <a:rPr spc="-70" dirty="0"/>
              <a:t> </a:t>
            </a:r>
            <a:r>
              <a:rPr dirty="0"/>
              <a:t>EXISTING</a:t>
            </a:r>
            <a:r>
              <a:rPr spc="-55" dirty="0"/>
              <a:t> </a:t>
            </a:r>
            <a:r>
              <a:rPr spc="-10" dirty="0"/>
              <a:t>SYSTEM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090"/>
              </a:lnSpc>
            </a:pPr>
            <a:fld id="{81D60167-4931-47E6-BA6A-407CBD079E47}" type="slidenum">
              <a:rPr spc="-25" dirty="0"/>
              <a:pPr marL="12700">
                <a:lnSpc>
                  <a:spcPts val="2090"/>
                </a:lnSpc>
              </a:pPr>
              <a:t>9</a:t>
            </a:fld>
            <a:endParaRPr spc="-25" dirty="0"/>
          </a:p>
        </p:txBody>
      </p:sp>
      <p:sp>
        <p:nvSpPr>
          <p:cNvPr id="3" name="object 3"/>
          <p:cNvSpPr txBox="1"/>
          <p:nvPr/>
        </p:nvSpPr>
        <p:spPr>
          <a:xfrm>
            <a:off x="1426591" y="1591817"/>
            <a:ext cx="9560560" cy="3767698"/>
          </a:xfrm>
          <a:prstGeom prst="rect">
            <a:avLst/>
          </a:prstGeom>
        </p:spPr>
        <p:txBody>
          <a:bodyPr vert="horz" wrap="square" lIns="0" tIns="12700" rIns="0" bIns="0" rtlCol="0">
            <a:spAutoFit/>
          </a:bodyPr>
          <a:lstStyle/>
          <a:p>
            <a:pPr marL="438150" indent="-425450">
              <a:lnSpc>
                <a:spcPct val="100000"/>
              </a:lnSpc>
              <a:spcBef>
                <a:spcPts val="100"/>
              </a:spcBef>
              <a:buClr>
                <a:srgbClr val="00AFEF"/>
              </a:buClr>
              <a:buFont typeface="Wingdings"/>
              <a:buChar char=""/>
              <a:tabLst>
                <a:tab pos="437515" algn="l"/>
                <a:tab pos="438150" algn="l"/>
              </a:tabLst>
            </a:pPr>
            <a:r>
              <a:rPr sz="2400" b="1" dirty="0">
                <a:latin typeface="Arial"/>
                <a:cs typeface="Arial"/>
              </a:rPr>
              <a:t>Customers</a:t>
            </a:r>
            <a:r>
              <a:rPr sz="2400" b="1" spc="-45" dirty="0">
                <a:latin typeface="Arial"/>
                <a:cs typeface="Arial"/>
              </a:rPr>
              <a:t> </a:t>
            </a:r>
            <a:r>
              <a:rPr sz="2400" b="1" dirty="0">
                <a:latin typeface="Arial"/>
                <a:cs typeface="Arial"/>
              </a:rPr>
              <a:t>need</a:t>
            </a:r>
            <a:r>
              <a:rPr sz="2400" b="1" spc="-55" dirty="0">
                <a:latin typeface="Arial"/>
                <a:cs typeface="Arial"/>
              </a:rPr>
              <a:t> </a:t>
            </a:r>
            <a:r>
              <a:rPr sz="2400" b="1" dirty="0">
                <a:latin typeface="Arial"/>
                <a:cs typeface="Arial"/>
              </a:rPr>
              <a:t>to</a:t>
            </a:r>
            <a:r>
              <a:rPr sz="2400" b="1" spc="-60" dirty="0">
                <a:latin typeface="Arial"/>
                <a:cs typeface="Arial"/>
              </a:rPr>
              <a:t> </a:t>
            </a:r>
            <a:r>
              <a:rPr sz="2400" b="1" dirty="0">
                <a:latin typeface="Arial"/>
                <a:cs typeface="Arial"/>
              </a:rPr>
              <a:t>visit</a:t>
            </a:r>
            <a:r>
              <a:rPr sz="2400" b="1" spc="-70" dirty="0">
                <a:latin typeface="Arial"/>
                <a:cs typeface="Arial"/>
              </a:rPr>
              <a:t> </a:t>
            </a:r>
            <a:r>
              <a:rPr sz="2400" b="1">
                <a:latin typeface="Arial"/>
                <a:cs typeface="Arial"/>
              </a:rPr>
              <a:t>the</a:t>
            </a:r>
            <a:r>
              <a:rPr sz="2400" b="1" spc="-65">
                <a:latin typeface="Arial"/>
                <a:cs typeface="Arial"/>
              </a:rPr>
              <a:t> </a:t>
            </a:r>
            <a:r>
              <a:rPr lang="en-US" sz="2400" b="1" spc="-10" dirty="0" smtClean="0">
                <a:latin typeface="Arial"/>
                <a:cs typeface="Arial"/>
              </a:rPr>
              <a:t>beauty product</a:t>
            </a:r>
            <a:r>
              <a:rPr sz="2400" b="1" spc="-10" smtClean="0">
                <a:latin typeface="Arial"/>
                <a:cs typeface="Arial"/>
              </a:rPr>
              <a:t>.</a:t>
            </a:r>
            <a:endParaRPr sz="2400">
              <a:latin typeface="Arial"/>
              <a:cs typeface="Arial"/>
            </a:endParaRPr>
          </a:p>
          <a:p>
            <a:pPr>
              <a:lnSpc>
                <a:spcPct val="100000"/>
              </a:lnSpc>
              <a:spcBef>
                <a:spcPts val="5"/>
              </a:spcBef>
              <a:buClr>
                <a:srgbClr val="00AFEF"/>
              </a:buClr>
              <a:buFont typeface="Wingdings"/>
              <a:buChar char=""/>
            </a:pPr>
            <a:endParaRPr sz="2500">
              <a:latin typeface="Arial"/>
              <a:cs typeface="Arial"/>
            </a:endParaRPr>
          </a:p>
          <a:p>
            <a:pPr marL="355600" indent="-343535">
              <a:lnSpc>
                <a:spcPct val="100000"/>
              </a:lnSpc>
              <a:buClr>
                <a:srgbClr val="00AFEF"/>
              </a:buClr>
              <a:buFont typeface="Wingdings"/>
              <a:buChar char=""/>
              <a:tabLst>
                <a:tab pos="356235" algn="l"/>
              </a:tabLst>
            </a:pPr>
            <a:r>
              <a:rPr lang="en-US" sz="2400" b="1" spc="-25" dirty="0" smtClean="0">
                <a:latin typeface="Arial"/>
                <a:cs typeface="Arial"/>
              </a:rPr>
              <a:t> Order</a:t>
            </a:r>
            <a:r>
              <a:rPr sz="2400" b="1" spc="-50" smtClean="0">
                <a:latin typeface="Arial"/>
                <a:cs typeface="Arial"/>
              </a:rPr>
              <a:t> </a:t>
            </a:r>
            <a:r>
              <a:rPr sz="2400" b="1" dirty="0">
                <a:latin typeface="Arial"/>
                <a:cs typeface="Arial"/>
              </a:rPr>
              <a:t>are</a:t>
            </a:r>
            <a:r>
              <a:rPr sz="2400" b="1" spc="-60" dirty="0">
                <a:latin typeface="Arial"/>
                <a:cs typeface="Arial"/>
              </a:rPr>
              <a:t> </a:t>
            </a:r>
            <a:r>
              <a:rPr sz="2400" b="1" dirty="0">
                <a:latin typeface="Arial"/>
                <a:cs typeface="Arial"/>
              </a:rPr>
              <a:t>made</a:t>
            </a:r>
            <a:r>
              <a:rPr sz="2400" b="1" spc="-60" dirty="0">
                <a:latin typeface="Arial"/>
                <a:cs typeface="Arial"/>
              </a:rPr>
              <a:t> </a:t>
            </a:r>
            <a:r>
              <a:rPr sz="2400" b="1" dirty="0">
                <a:latin typeface="Arial"/>
                <a:cs typeface="Arial"/>
              </a:rPr>
              <a:t>through</a:t>
            </a:r>
            <a:r>
              <a:rPr sz="2400" b="1" spc="-70" dirty="0">
                <a:latin typeface="Arial"/>
                <a:cs typeface="Arial"/>
              </a:rPr>
              <a:t> </a:t>
            </a:r>
            <a:r>
              <a:rPr sz="2400" b="1" dirty="0">
                <a:latin typeface="Arial"/>
                <a:cs typeface="Arial"/>
              </a:rPr>
              <a:t>direct</a:t>
            </a:r>
            <a:r>
              <a:rPr sz="2400" b="1" spc="-60" dirty="0">
                <a:latin typeface="Arial"/>
                <a:cs typeface="Arial"/>
              </a:rPr>
              <a:t> </a:t>
            </a:r>
            <a:r>
              <a:rPr sz="2400" b="1" dirty="0">
                <a:latin typeface="Arial"/>
                <a:cs typeface="Arial"/>
              </a:rPr>
              <a:t>visits</a:t>
            </a:r>
            <a:r>
              <a:rPr sz="2400" b="1" spc="-70" dirty="0">
                <a:latin typeface="Arial"/>
                <a:cs typeface="Arial"/>
              </a:rPr>
              <a:t> </a:t>
            </a:r>
            <a:r>
              <a:rPr sz="2400" b="1" dirty="0">
                <a:latin typeface="Arial"/>
                <a:cs typeface="Arial"/>
              </a:rPr>
              <a:t>or</a:t>
            </a:r>
            <a:r>
              <a:rPr sz="2400" b="1" spc="-65" dirty="0">
                <a:latin typeface="Arial"/>
                <a:cs typeface="Arial"/>
              </a:rPr>
              <a:t> </a:t>
            </a:r>
            <a:r>
              <a:rPr sz="2400" b="1" dirty="0">
                <a:latin typeface="Arial"/>
                <a:cs typeface="Arial"/>
              </a:rPr>
              <a:t>phone</a:t>
            </a:r>
            <a:r>
              <a:rPr sz="2400" b="1" spc="-70" dirty="0">
                <a:latin typeface="Arial"/>
                <a:cs typeface="Arial"/>
              </a:rPr>
              <a:t> </a:t>
            </a:r>
            <a:r>
              <a:rPr sz="2400" b="1" spc="-10" dirty="0">
                <a:latin typeface="Arial"/>
                <a:cs typeface="Arial"/>
              </a:rPr>
              <a:t>call.</a:t>
            </a:r>
            <a:endParaRPr sz="2400">
              <a:latin typeface="Arial"/>
              <a:cs typeface="Arial"/>
            </a:endParaRPr>
          </a:p>
          <a:p>
            <a:pPr>
              <a:lnSpc>
                <a:spcPct val="100000"/>
              </a:lnSpc>
              <a:spcBef>
                <a:spcPts val="5"/>
              </a:spcBef>
              <a:buClr>
                <a:srgbClr val="00AFEF"/>
              </a:buClr>
              <a:buFont typeface="Wingdings"/>
              <a:buChar char=""/>
            </a:pPr>
            <a:endParaRPr sz="2500">
              <a:latin typeface="Arial"/>
              <a:cs typeface="Arial"/>
            </a:endParaRPr>
          </a:p>
          <a:p>
            <a:pPr marL="438150" indent="-425450">
              <a:lnSpc>
                <a:spcPct val="100000"/>
              </a:lnSpc>
              <a:buClr>
                <a:srgbClr val="00AFEF"/>
              </a:buClr>
              <a:buFont typeface="Wingdings"/>
              <a:buChar char=""/>
              <a:tabLst>
                <a:tab pos="437515" algn="l"/>
                <a:tab pos="438150" algn="l"/>
              </a:tabLst>
            </a:pPr>
            <a:r>
              <a:rPr sz="2400" b="1" dirty="0">
                <a:latin typeface="Arial"/>
                <a:cs typeface="Arial"/>
              </a:rPr>
              <a:t>Reports</a:t>
            </a:r>
            <a:r>
              <a:rPr sz="2400" b="1" spc="-10" dirty="0">
                <a:latin typeface="Arial"/>
                <a:cs typeface="Arial"/>
              </a:rPr>
              <a:t> </a:t>
            </a:r>
            <a:r>
              <a:rPr sz="2400" b="1" dirty="0">
                <a:latin typeface="Arial"/>
                <a:cs typeface="Arial"/>
              </a:rPr>
              <a:t>are</a:t>
            </a:r>
            <a:r>
              <a:rPr sz="2400" b="1" spc="-10" dirty="0">
                <a:latin typeface="Arial"/>
                <a:cs typeface="Arial"/>
              </a:rPr>
              <a:t> </a:t>
            </a:r>
            <a:r>
              <a:rPr sz="2400" b="1" dirty="0">
                <a:latin typeface="Arial"/>
                <a:cs typeface="Arial"/>
              </a:rPr>
              <a:t>not</a:t>
            </a:r>
            <a:r>
              <a:rPr sz="2400" b="1" spc="-5" dirty="0">
                <a:latin typeface="Arial"/>
                <a:cs typeface="Arial"/>
              </a:rPr>
              <a:t> </a:t>
            </a:r>
            <a:r>
              <a:rPr sz="2400" b="1" spc="-10" dirty="0">
                <a:latin typeface="Arial"/>
                <a:cs typeface="Arial"/>
              </a:rPr>
              <a:t>generated.</a:t>
            </a:r>
            <a:endParaRPr sz="2400">
              <a:latin typeface="Arial"/>
              <a:cs typeface="Arial"/>
            </a:endParaRPr>
          </a:p>
          <a:p>
            <a:pPr>
              <a:lnSpc>
                <a:spcPct val="100000"/>
              </a:lnSpc>
              <a:spcBef>
                <a:spcPts val="5"/>
              </a:spcBef>
              <a:buClr>
                <a:srgbClr val="00AFEF"/>
              </a:buClr>
              <a:buFont typeface="Wingdings"/>
              <a:buChar char=""/>
            </a:pPr>
            <a:endParaRPr sz="2500">
              <a:latin typeface="Arial"/>
              <a:cs typeface="Arial"/>
            </a:endParaRPr>
          </a:p>
          <a:p>
            <a:pPr marL="438150" indent="-425450">
              <a:lnSpc>
                <a:spcPct val="100000"/>
              </a:lnSpc>
              <a:buClr>
                <a:srgbClr val="00AFEF"/>
              </a:buClr>
              <a:buFont typeface="Wingdings"/>
              <a:buChar char=""/>
              <a:tabLst>
                <a:tab pos="437515" algn="l"/>
                <a:tab pos="438150" algn="l"/>
              </a:tabLst>
            </a:pPr>
            <a:r>
              <a:rPr sz="2400" b="1" dirty="0">
                <a:latin typeface="Arial"/>
                <a:cs typeface="Arial"/>
              </a:rPr>
              <a:t>Purchase</a:t>
            </a:r>
            <a:r>
              <a:rPr sz="2400" b="1" spc="-90" dirty="0">
                <a:latin typeface="Arial"/>
                <a:cs typeface="Arial"/>
              </a:rPr>
              <a:t> </a:t>
            </a:r>
            <a:r>
              <a:rPr sz="2400" b="1" dirty="0">
                <a:latin typeface="Arial"/>
                <a:cs typeface="Arial"/>
              </a:rPr>
              <a:t>management</a:t>
            </a:r>
            <a:r>
              <a:rPr sz="2400" b="1" spc="-80" dirty="0">
                <a:latin typeface="Arial"/>
                <a:cs typeface="Arial"/>
              </a:rPr>
              <a:t> </a:t>
            </a:r>
            <a:r>
              <a:rPr sz="2400" b="1" dirty="0">
                <a:latin typeface="Arial"/>
                <a:cs typeface="Arial"/>
              </a:rPr>
              <a:t>done</a:t>
            </a:r>
            <a:r>
              <a:rPr sz="2400" b="1" spc="-105" dirty="0">
                <a:latin typeface="Arial"/>
                <a:cs typeface="Arial"/>
              </a:rPr>
              <a:t> </a:t>
            </a:r>
            <a:r>
              <a:rPr sz="2400" b="1" spc="-10" dirty="0">
                <a:latin typeface="Arial"/>
                <a:cs typeface="Arial"/>
              </a:rPr>
              <a:t>manually.</a:t>
            </a:r>
            <a:endParaRPr sz="2400">
              <a:latin typeface="Arial"/>
              <a:cs typeface="Arial"/>
            </a:endParaRPr>
          </a:p>
          <a:p>
            <a:pPr>
              <a:lnSpc>
                <a:spcPct val="100000"/>
              </a:lnSpc>
              <a:spcBef>
                <a:spcPts val="10"/>
              </a:spcBef>
              <a:buClr>
                <a:srgbClr val="00AFEF"/>
              </a:buClr>
              <a:buFont typeface="Wingdings"/>
              <a:buChar char=""/>
            </a:pPr>
            <a:endParaRPr sz="2500">
              <a:latin typeface="Arial"/>
              <a:cs typeface="Arial"/>
            </a:endParaRPr>
          </a:p>
          <a:p>
            <a:pPr marL="438150" indent="-425450">
              <a:lnSpc>
                <a:spcPct val="100000"/>
              </a:lnSpc>
              <a:buClr>
                <a:srgbClr val="00AFEF"/>
              </a:buClr>
              <a:buFont typeface="Wingdings"/>
              <a:buChar char=""/>
              <a:tabLst>
                <a:tab pos="437515" algn="l"/>
                <a:tab pos="438150" algn="l"/>
              </a:tabLst>
            </a:pPr>
            <a:r>
              <a:rPr sz="2400" b="1" dirty="0">
                <a:latin typeface="Arial"/>
                <a:cs typeface="Arial"/>
              </a:rPr>
              <a:t>Customers</a:t>
            </a:r>
            <a:r>
              <a:rPr sz="2400" b="1" spc="-15" dirty="0">
                <a:latin typeface="Arial"/>
                <a:cs typeface="Arial"/>
              </a:rPr>
              <a:t> </a:t>
            </a:r>
            <a:r>
              <a:rPr sz="2400" b="1" dirty="0">
                <a:latin typeface="Arial"/>
                <a:cs typeface="Arial"/>
              </a:rPr>
              <a:t>can</a:t>
            </a:r>
            <a:r>
              <a:rPr sz="2400" b="1" spc="-5" dirty="0">
                <a:latin typeface="Arial"/>
                <a:cs typeface="Arial"/>
              </a:rPr>
              <a:t> </a:t>
            </a:r>
            <a:r>
              <a:rPr sz="2400" b="1" dirty="0">
                <a:latin typeface="Arial"/>
                <a:cs typeface="Arial"/>
              </a:rPr>
              <a:t>not</a:t>
            </a:r>
            <a:r>
              <a:rPr sz="2400" b="1" spc="-5" dirty="0">
                <a:latin typeface="Arial"/>
                <a:cs typeface="Arial"/>
              </a:rPr>
              <a:t> </a:t>
            </a:r>
            <a:r>
              <a:rPr sz="2400" b="1" dirty="0">
                <a:latin typeface="Arial"/>
                <a:cs typeface="Arial"/>
              </a:rPr>
              <a:t>see</a:t>
            </a:r>
            <a:r>
              <a:rPr sz="2400" b="1" spc="-15" dirty="0">
                <a:latin typeface="Arial"/>
                <a:cs typeface="Arial"/>
              </a:rPr>
              <a:t> </a:t>
            </a:r>
            <a:r>
              <a:rPr sz="2400" b="1" dirty="0">
                <a:latin typeface="Arial"/>
                <a:cs typeface="Arial"/>
              </a:rPr>
              <a:t>ratings</a:t>
            </a:r>
            <a:r>
              <a:rPr sz="2400" b="1" spc="-20" dirty="0">
                <a:latin typeface="Arial"/>
                <a:cs typeface="Arial"/>
              </a:rPr>
              <a:t> </a:t>
            </a:r>
            <a:r>
              <a:rPr sz="2400" b="1" dirty="0">
                <a:latin typeface="Arial"/>
                <a:cs typeface="Arial"/>
              </a:rPr>
              <a:t>&amp;</a:t>
            </a:r>
            <a:r>
              <a:rPr sz="2400" b="1" spc="-5" dirty="0">
                <a:latin typeface="Arial"/>
                <a:cs typeface="Arial"/>
              </a:rPr>
              <a:t> </a:t>
            </a:r>
            <a:r>
              <a:rPr sz="2400" b="1" dirty="0">
                <a:latin typeface="Arial"/>
                <a:cs typeface="Arial"/>
              </a:rPr>
              <a:t>reviews</a:t>
            </a:r>
            <a:r>
              <a:rPr sz="2400" b="1" spc="-30" dirty="0">
                <a:latin typeface="Arial"/>
                <a:cs typeface="Arial"/>
              </a:rPr>
              <a:t> </a:t>
            </a:r>
            <a:r>
              <a:rPr sz="2400" b="1" dirty="0">
                <a:latin typeface="Arial"/>
                <a:cs typeface="Arial"/>
              </a:rPr>
              <a:t>of</a:t>
            </a:r>
            <a:r>
              <a:rPr sz="2400" b="1" spc="-15" dirty="0">
                <a:latin typeface="Arial"/>
                <a:cs typeface="Arial"/>
              </a:rPr>
              <a:t> </a:t>
            </a:r>
            <a:r>
              <a:rPr sz="2400" b="1" dirty="0">
                <a:latin typeface="Arial"/>
                <a:cs typeface="Arial"/>
              </a:rPr>
              <a:t>various</a:t>
            </a:r>
            <a:r>
              <a:rPr sz="2400" b="1" spc="-15" dirty="0">
                <a:latin typeface="Arial"/>
                <a:cs typeface="Arial"/>
              </a:rPr>
              <a:t> </a:t>
            </a:r>
            <a:r>
              <a:rPr sz="2400" b="1" spc="-10" dirty="0">
                <a:latin typeface="Arial"/>
                <a:cs typeface="Arial"/>
              </a:rPr>
              <a:t>categories</a:t>
            </a:r>
            <a:endParaRPr sz="2400">
              <a:latin typeface="Arial"/>
              <a:cs typeface="Arial"/>
            </a:endParaRPr>
          </a:p>
          <a:p>
            <a:pPr marL="355600">
              <a:lnSpc>
                <a:spcPct val="100000"/>
              </a:lnSpc>
            </a:pPr>
            <a:r>
              <a:rPr sz="2400" b="1" dirty="0">
                <a:latin typeface="Arial"/>
                <a:cs typeface="Arial"/>
              </a:rPr>
              <a:t>of</a:t>
            </a:r>
            <a:r>
              <a:rPr sz="2400" b="1" spc="-50" dirty="0">
                <a:latin typeface="Arial"/>
                <a:cs typeface="Arial"/>
              </a:rPr>
              <a:t> </a:t>
            </a:r>
            <a:r>
              <a:rPr sz="2400" b="1" spc="-10" dirty="0">
                <a:latin typeface="Arial"/>
                <a:cs typeface="Arial"/>
              </a:rPr>
              <a:t>items.</a:t>
            </a:r>
            <a:endParaRPr sz="2400">
              <a:latin typeface="Arial"/>
              <a:cs typeface="Arial"/>
            </a:endParaRPr>
          </a:p>
        </p:txBody>
      </p:sp>
    </p:spTree>
  </p:cSld>
  <p:clrMapOvr>
    <a:masterClrMapping/>
  </p:clrMapOvr>
  <p:transition spd="med">
    <p:pull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653</Words>
  <Application>Microsoft Office PowerPoint</Application>
  <PresentationFormat>Custom</PresentationFormat>
  <Paragraphs>166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CONTENT</vt:lpstr>
      <vt:lpstr>GROUP INFORMATION</vt:lpstr>
      <vt:lpstr>BUSINESS PROFILE</vt:lpstr>
      <vt:lpstr>PROJECT DEFINITION</vt:lpstr>
      <vt:lpstr>PROCESS DESCRIPTION</vt:lpstr>
      <vt:lpstr>LIMITATIONS OF EXISTING SYSTEM</vt:lpstr>
      <vt:lpstr>PROPOSED SYSTEM:</vt:lpstr>
      <vt:lpstr>ADMIN</vt:lpstr>
      <vt:lpstr>CUSTOMER</vt:lpstr>
      <vt:lpstr>VISITOR</vt:lpstr>
      <vt:lpstr>OBJECTIVES OF PROPOSED SYSTEM</vt:lpstr>
      <vt:lpstr>SYSTEM DEVELOPMENT PLATFORM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35</cp:revision>
  <dcterms:created xsi:type="dcterms:W3CDTF">2022-10-10T03:49:21Z</dcterms:created>
  <dcterms:modified xsi:type="dcterms:W3CDTF">2023-03-09T02:50:31Z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2022-09-19T00:00:00Z</vt:filetime>
  </property>
  <property fmtid="{D5CDD505-2E9C-101B-9397-08002B2CF9AE}" pid="3" name="Creator">
    <vt:lpwstr>Microsoft® Office PowerPoint® 2007</vt:lpwstr>
  </property>
  <property fmtid="{D5CDD505-2E9C-101B-9397-08002B2CF9AE}" pid="4" name="LastSaved">
    <vt:filetime>2022-10-10T00:00:00Z</vt:filetime>
  </property>
  <property fmtid="{D5CDD505-2E9C-101B-9397-08002B2CF9AE}" pid="5" name="Producer">
    <vt:lpwstr>Microsoft® Office PowerPoint® 2007</vt:lpwstr>
  </property>
</Properties>
</file>