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C33A-A007-1E94-1726-FB97F6F2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4F4F-CCF7-B400-B398-FED3F471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C9C4-1FCB-6261-0E89-56B32C20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AC56-30EB-F3FA-FB34-CD8C984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76C6-23BA-2A28-E7EC-8E9FEAF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4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2BB0-6641-726E-3DC6-25AA0727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43DE-1EEB-E045-8BBD-F75C9B99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4BF1-AB5E-8534-23A7-53338DAE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0C6A-5FF2-76C6-6187-ACAE1B7B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5595-D6D7-42D4-9248-BB5E8425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177E-E2B2-26EF-7F7E-9158B07A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CE85-E281-B748-81E8-933479C4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A6CC-9A86-498F-5023-B2C4B436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6DCC-1A91-3BB2-DA51-C9558D7B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747D-525B-D9D5-8501-EE5B2418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0AE-940E-9A89-8B87-49B19306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505D-5FDC-C4E5-009C-F8BFECB9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71E6-D3F8-EB90-11A0-B6C7ED87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33BE-C219-6629-80F8-82BC476A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83CA-5111-6A6A-5A88-95CDB14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4092-DB8A-822B-D1A9-53F62CD9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0816-151B-5B06-7EAF-95C53807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5C32-AEBE-C513-7041-963C8EB3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CEC7-09DE-1B43-EB5C-E631634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930B7-0BEE-77B8-F216-F4410EB5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2EA1-07D2-F9F2-09C0-2AB74462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2079-5B49-1EEC-C5DF-76329F0D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43F5A-9B94-9E13-6D13-3D9D3BE0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7984-B068-C0C8-C6DD-C1A32023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55F2-EC43-7EEB-286E-3CAC42D5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E1D7-CBAE-AB0C-8A50-AA03DEC8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7F81-7D56-ED8F-834B-14EFCCA0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84359-4A7A-B0D1-C716-6B782537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D8A-961E-5E00-A03E-07A051E51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2378B-0751-D76D-BC7A-C16CFCD8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6D36-0D57-6476-14D1-FB8EEA200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BB578-0245-9FA2-51FC-D29C5D2A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AFC43-6F8A-F0F5-A2C6-2005311B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33490-96D6-DE36-A28D-6AEDF48A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420-01D9-0EBA-37F6-3EE2629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40CDC-3B49-22CC-4311-35DD3159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B2B68-7936-5ABB-31F4-1F93D87D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1BC64-3482-0933-590B-903228E7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B29CF-34B4-B22E-4D20-E64BACC7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5BEDC-EFFE-9EDA-0204-5F60395D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D020-82CE-3756-663F-705EB57E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D72F-BF86-18DE-41C6-9C9E5195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EB46-FBEE-2B33-5F10-80A5489C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B0DC-1474-C66D-703A-70E00D1B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27CEA-04CD-CB78-30E3-9E6764F9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96146-ED4A-8520-EC26-291D2022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B2AFB-570B-8B90-8C61-C138682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4C95-477E-8B44-B207-6953AC10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2131-27D1-CE66-6C94-5EFF18326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01B3D-D0A0-9DE1-CD77-AFAF05F3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37DA-9043-2750-F790-DE518F85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E350-D62A-419E-FC67-8A63C53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290A-848E-9503-E9B8-C0DA8D4C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1B3F9-18F3-83AC-1B14-284C3256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3F1D-9691-32F4-61F0-56D37186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740A-4D91-62A5-6481-C4534875C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0089-926B-4AAC-8F39-A8CBE7F31B6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D5D7-4D69-CC56-7C63-C19473A1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85E2-356E-A1CD-0AD1-A11D11999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47E1-EBE1-4AAA-A72E-BBDCD1B1E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D01-678B-0179-3D06-FE646E95D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83" y="542259"/>
            <a:ext cx="5476477" cy="1356852"/>
          </a:xfrm>
        </p:spPr>
        <p:txBody>
          <a:bodyPr>
            <a:noAutofit/>
          </a:bodyPr>
          <a:lstStyle/>
          <a:p>
            <a:r>
              <a:rPr lang="en-US" sz="4500" dirty="0"/>
              <a:t>MODULE :- 2 </a:t>
            </a:r>
            <a:br>
              <a:rPr lang="en-US" sz="4500" dirty="0"/>
            </a:br>
            <a:r>
              <a:rPr lang="en-US" sz="4500" dirty="0"/>
              <a:t>TECHNOLOGY</a:t>
            </a:r>
            <a:endParaRPr lang="en-IN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3E50-02D7-1FBE-5473-5F0230C4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395" y="4781910"/>
            <a:ext cx="4208206" cy="561924"/>
          </a:xfrm>
        </p:spPr>
        <p:txBody>
          <a:bodyPr/>
          <a:lstStyle/>
          <a:p>
            <a:pPr algn="r"/>
            <a:r>
              <a:rPr lang="en-IN" dirty="0"/>
              <a:t>Submitted By :- Ishita </a:t>
            </a:r>
            <a:r>
              <a:rPr lang="en-IN" dirty="0" err="1"/>
              <a:t>Javiya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10C35-EF14-6973-7ED4-227D24CC2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11614" r="12151" b="10824"/>
          <a:stretch/>
        </p:blipFill>
        <p:spPr>
          <a:xfrm>
            <a:off x="766916" y="3106993"/>
            <a:ext cx="4011652" cy="30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E9E-DABE-451D-E358-75CEAF1E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>
            <a:normAutofit/>
          </a:bodyPr>
          <a:lstStyle/>
          <a:p>
            <a:r>
              <a:rPr lang="en-US" sz="3800" b="1" dirty="0"/>
              <a:t>Discuss plans for upgrading your technology skills ?</a:t>
            </a:r>
            <a:endParaRPr lang="en-IN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2CFA-C069-89D9-69C0-49DB878A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574305"/>
          </a:xfrm>
        </p:spPr>
        <p:txBody>
          <a:bodyPr>
            <a:normAutofit/>
          </a:bodyPr>
          <a:lstStyle/>
          <a:p>
            <a:r>
              <a:rPr lang="en-US" sz="2500" dirty="0"/>
              <a:t>So For Upgrading my technical skills I taking course at tops technology for upgrading my skills in react and advanced </a:t>
            </a:r>
            <a:r>
              <a:rPr lang="en-US" sz="2500" dirty="0" err="1"/>
              <a:t>javascript</a:t>
            </a:r>
            <a:r>
              <a:rPr lang="en-US" sz="2500" dirty="0"/>
              <a:t>. </a:t>
            </a:r>
          </a:p>
          <a:p>
            <a:r>
              <a:rPr lang="en-US" sz="2500" dirty="0"/>
              <a:t>And I also Learn from different online tools. </a:t>
            </a:r>
          </a:p>
          <a:p>
            <a:r>
              <a:rPr lang="en-US" sz="2500" dirty="0"/>
              <a:t>I also attend webinar and workshops at tops technologies For better experience.</a:t>
            </a:r>
            <a:endParaRPr lang="en-IN" sz="2500" dirty="0"/>
          </a:p>
          <a:p>
            <a:r>
              <a:rPr lang="en-IN" sz="2500" dirty="0"/>
              <a:t>I also read technical blogs and podcast to keep updated with new technologies.</a:t>
            </a:r>
          </a:p>
          <a:p>
            <a:r>
              <a:rPr lang="en-IN" sz="2500" dirty="0"/>
              <a:t>And regularly practice with different online tools like </a:t>
            </a:r>
            <a:r>
              <a:rPr lang="en-IN" sz="2500" dirty="0" err="1"/>
              <a:t>Leetcode</a:t>
            </a:r>
            <a:r>
              <a:rPr lang="en-IN" sz="2500" dirty="0"/>
              <a:t>.</a:t>
            </a:r>
          </a:p>
          <a:p>
            <a:r>
              <a:rPr lang="en-IN" sz="2500" dirty="0"/>
              <a:t>And also taking Feedback from my mentor to improve my technical skills.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545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E866-C1B0-BE02-A5D8-FCB7AC8C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Mention any relevant courses, certifications, or resources you are pursuing ?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31EA-C632-0834-1F09-35DBD27B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pursuing course at tops technologies.</a:t>
            </a:r>
          </a:p>
          <a:p>
            <a:r>
              <a:rPr lang="en-IN" dirty="0"/>
              <a:t>I also take resources from </a:t>
            </a:r>
            <a:r>
              <a:rPr lang="en-IN" dirty="0" err="1"/>
              <a:t>youtube</a:t>
            </a:r>
            <a:r>
              <a:rPr lang="en-IN" dirty="0"/>
              <a:t> channels like </a:t>
            </a:r>
            <a:r>
              <a:rPr lang="en-US" i="1" dirty="0" err="1"/>
              <a:t>Traversy</a:t>
            </a:r>
            <a:r>
              <a:rPr lang="en-US" i="1" dirty="0"/>
              <a:t> Media for </a:t>
            </a:r>
            <a:r>
              <a:rPr lang="en-US" dirty="0"/>
              <a:t> tutorials on web development and programming.</a:t>
            </a:r>
          </a:p>
          <a:p>
            <a:r>
              <a:rPr lang="en-US" dirty="0"/>
              <a:t> used </a:t>
            </a:r>
            <a:r>
              <a:rPr lang="en-US" dirty="0" err="1"/>
              <a:t>leetcode</a:t>
            </a:r>
            <a:r>
              <a:rPr lang="en-US" dirty="0"/>
              <a:t> for challenges and improve my problem-solving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09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6CC8-BB14-8AE0-D0B7-F808CBF9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2569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Share your approach to continuous learning and professional development ?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CF1E-28B7-9B43-B744-FFD1E408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/>
              <a:t>when I decided to pursue a career in web development, I set a goal to become proficient in HTML, CSS, and JavaScript and </a:t>
            </a:r>
            <a:r>
              <a:rPr lang="en-US" sz="2500" dirty="0" err="1"/>
              <a:t>reactjs</a:t>
            </a:r>
            <a:r>
              <a:rPr lang="en-US" sz="2500" dirty="0"/>
              <a:t>. </a:t>
            </a:r>
          </a:p>
          <a:p>
            <a:r>
              <a:rPr lang="en-US" sz="2500" dirty="0"/>
              <a:t>I enrolled in an web development course at tops Technologies, read relevant books, and built a different website to apply what I learned.</a:t>
            </a:r>
          </a:p>
          <a:p>
            <a:r>
              <a:rPr lang="en-US" sz="2500" dirty="0"/>
              <a:t> Additionally, I  participated through online tools and sought feedback from mentors. </a:t>
            </a:r>
          </a:p>
          <a:p>
            <a:r>
              <a:rPr lang="en-US" sz="2500" dirty="0"/>
              <a:t>This strategy of structured learning, practical application, and community engagement helps me stay updated and continually improve my skills.</a:t>
            </a:r>
          </a:p>
          <a:p>
            <a:r>
              <a:rPr lang="en-US" sz="2500" dirty="0"/>
              <a:t> Regular reviews of my progress and the flexibility to adapt my learning strategies ensure continuous improvement and readiness for new challenges in my career.</a:t>
            </a:r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6415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437E6-B7AF-B583-A73F-D726B8847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1"/>
          <a:stretch/>
        </p:blipFill>
        <p:spPr>
          <a:xfrm>
            <a:off x="1619455" y="87875"/>
            <a:ext cx="8635590" cy="59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MODULE :- 2  TECHNOLOGY</vt:lpstr>
      <vt:lpstr>Discuss plans for upgrading your technology skills ?</vt:lpstr>
      <vt:lpstr>Mention any relevant courses, certifications, or resources you are pursuing ?</vt:lpstr>
      <vt:lpstr>Share your approach to continuous learning and professional development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ISHITA JAVIYA</dc:creator>
  <cp:lastModifiedBy>ISHITA JAVIYA</cp:lastModifiedBy>
  <cp:revision>1</cp:revision>
  <dcterms:created xsi:type="dcterms:W3CDTF">2024-06-17T04:42:45Z</dcterms:created>
  <dcterms:modified xsi:type="dcterms:W3CDTF">2024-06-17T05:23:54Z</dcterms:modified>
</cp:coreProperties>
</file>