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7D131CC-0F15-4059-93A5-C5C7612F04F2}" type="datetimeFigureOut">
              <a:rPr lang="en-US" smtClean="0"/>
              <a:pPr/>
              <a:t>9/30/2016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8444A2B-08A3-4475-8CDC-CF95760A0F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D131CC-0F15-4059-93A5-C5C7612F04F2}" type="datetimeFigureOut">
              <a:rPr lang="en-US" smtClean="0"/>
              <a:pPr/>
              <a:t>9/30/2016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D131CC-0F15-4059-93A5-C5C7612F04F2}" type="datetimeFigureOut">
              <a:rPr lang="en-US" smtClean="0"/>
              <a:pPr/>
              <a:t>9/30/2016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D131CC-0F15-4059-93A5-C5C7612F04F2}" type="datetimeFigureOut">
              <a:rPr lang="en-US" smtClean="0"/>
              <a:pPr/>
              <a:t>9/30/2016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D131CC-0F15-4059-93A5-C5C7612F04F2}" type="datetimeFigureOut">
              <a:rPr lang="en-US" smtClean="0"/>
              <a:pPr/>
              <a:t>9/30/2016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44A2B-08A3-4475-8CDC-CF95760A0F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D131CC-0F15-4059-93A5-C5C7612F04F2}" type="datetimeFigureOut">
              <a:rPr lang="en-US" smtClean="0"/>
              <a:pPr/>
              <a:t>9/30/2016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D131CC-0F15-4059-93A5-C5C7612F04F2}" type="datetimeFigureOut">
              <a:rPr lang="en-US" smtClean="0"/>
              <a:pPr/>
              <a:t>9/30/2016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D131CC-0F15-4059-93A5-C5C7612F04F2}" type="datetimeFigureOut">
              <a:rPr lang="en-US" smtClean="0"/>
              <a:pPr/>
              <a:t>9/30/2016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131CC-0F15-4059-93A5-C5C7612F04F2}" type="datetimeFigureOut">
              <a:rPr lang="en-US" smtClean="0"/>
              <a:pPr/>
              <a:t>9/30/2016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D131CC-0F15-4059-93A5-C5C7612F04F2}" type="datetimeFigureOut">
              <a:rPr lang="en-US" smtClean="0"/>
              <a:pPr/>
              <a:t>9/30/2016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44A2B-08A3-4475-8CDC-CF95760A0F4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D131CC-0F15-4059-93A5-C5C7612F04F2}" type="datetimeFigureOut">
              <a:rPr lang="en-US" smtClean="0"/>
              <a:pPr/>
              <a:t>9/30/2016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8444A2B-08A3-4475-8CDC-CF95760A0F4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D131CC-0F15-4059-93A5-C5C7612F04F2}" type="datetimeFigureOut">
              <a:rPr lang="en-US" smtClean="0"/>
              <a:pPr/>
              <a:t>9/30/2016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444A2B-08A3-4475-8CDC-CF95760A0F4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Presentation on</a:t>
            </a:r>
            <a:br>
              <a:rPr lang="en-IN" dirty="0" smtClean="0"/>
            </a:br>
            <a:r>
              <a:rPr lang="en-IN" dirty="0" smtClean="0"/>
              <a:t>Stock Manager </a:t>
            </a:r>
            <a:endParaRPr lang="en-IN" dirty="0"/>
          </a:p>
        </p:txBody>
      </p:sp>
      <p:sp>
        <p:nvSpPr>
          <p:cNvPr id="3" name="Subtitle 2"/>
          <p:cNvSpPr>
            <a:spLocks noGrp="1"/>
          </p:cNvSpPr>
          <p:nvPr>
            <p:ph type="subTitle" idx="1"/>
          </p:nvPr>
        </p:nvSpPr>
        <p:spPr/>
        <p:txBody>
          <a:bodyPr>
            <a:normAutofit/>
          </a:bodyPr>
          <a:lstStyle/>
          <a:p>
            <a:r>
              <a:rPr lang="en-IN" sz="3200" dirty="0" smtClean="0">
                <a:solidFill>
                  <a:schemeClr val="bg1"/>
                </a:solidFill>
              </a:rPr>
              <a:t>Submitted by -</a:t>
            </a:r>
          </a:p>
          <a:p>
            <a:r>
              <a:rPr lang="en-IN" sz="3200" dirty="0" err="1" smtClean="0">
                <a:solidFill>
                  <a:schemeClr val="bg1"/>
                </a:solidFill>
              </a:rPr>
              <a:t>Vedant</a:t>
            </a:r>
            <a:r>
              <a:rPr lang="en-IN" sz="3200" dirty="0" smtClean="0">
                <a:solidFill>
                  <a:schemeClr val="bg1"/>
                </a:solidFill>
              </a:rPr>
              <a:t> </a:t>
            </a:r>
            <a:r>
              <a:rPr lang="en-IN" sz="3200" dirty="0" err="1" smtClean="0">
                <a:solidFill>
                  <a:schemeClr val="bg1"/>
                </a:solidFill>
              </a:rPr>
              <a:t>Saini</a:t>
            </a:r>
            <a:endParaRPr lang="en-IN" sz="3200" dirty="0" smtClean="0">
              <a:solidFill>
                <a:schemeClr val="bg1"/>
              </a:solidFill>
            </a:endParaRPr>
          </a:p>
          <a:p>
            <a:r>
              <a:rPr lang="en-IN" sz="3200" dirty="0" err="1" smtClean="0">
                <a:solidFill>
                  <a:schemeClr val="bg1"/>
                </a:solidFill>
              </a:rPr>
              <a:t>Ishita</a:t>
            </a:r>
            <a:r>
              <a:rPr lang="en-IN" sz="3200" dirty="0" smtClean="0">
                <a:solidFill>
                  <a:schemeClr val="bg1"/>
                </a:solidFill>
              </a:rPr>
              <a:t> </a:t>
            </a:r>
            <a:r>
              <a:rPr lang="en-IN" sz="3200" dirty="0" err="1" smtClean="0">
                <a:solidFill>
                  <a:schemeClr val="bg1"/>
                </a:solidFill>
              </a:rPr>
              <a:t>Kohli</a:t>
            </a: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4.Authors:</a:t>
            </a:r>
          </a:p>
          <a:p>
            <a:pPr>
              <a:buNone/>
            </a:pPr>
            <a:endParaRPr lang="en-IN" dirty="0"/>
          </a:p>
        </p:txBody>
      </p:sp>
      <p:pic>
        <p:nvPicPr>
          <p:cNvPr id="4" name="Picture 3" descr="Screenshot (64).png"/>
          <p:cNvPicPr/>
          <p:nvPr/>
        </p:nvPicPr>
        <p:blipFill>
          <a:blip r:embed="rId2"/>
          <a:stretch>
            <a:fillRect/>
          </a:stretch>
        </p:blipFill>
        <p:spPr>
          <a:xfrm>
            <a:off x="1714480" y="2643182"/>
            <a:ext cx="5643601" cy="38576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5.Author List:</a:t>
            </a:r>
          </a:p>
          <a:p>
            <a:pPr>
              <a:buNone/>
            </a:pPr>
            <a:endParaRPr lang="en-IN" dirty="0"/>
          </a:p>
        </p:txBody>
      </p:sp>
      <p:pic>
        <p:nvPicPr>
          <p:cNvPr id="4" name="Picture 3" descr="Screenshot (65).png"/>
          <p:cNvPicPr/>
          <p:nvPr/>
        </p:nvPicPr>
        <p:blipFill>
          <a:blip r:embed="rId2"/>
          <a:stretch>
            <a:fillRect/>
          </a:stretch>
        </p:blipFill>
        <p:spPr>
          <a:xfrm>
            <a:off x="1428728" y="2357430"/>
            <a:ext cx="6215106" cy="40005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6. Category:</a:t>
            </a:r>
          </a:p>
          <a:p>
            <a:pPr>
              <a:buNone/>
            </a:pPr>
            <a:endParaRPr lang="en-IN" dirty="0"/>
          </a:p>
        </p:txBody>
      </p:sp>
      <p:pic>
        <p:nvPicPr>
          <p:cNvPr id="4" name="Picture 3" descr="Screenshot (66).png"/>
          <p:cNvPicPr/>
          <p:nvPr/>
        </p:nvPicPr>
        <p:blipFill>
          <a:blip r:embed="rId2"/>
          <a:stretch>
            <a:fillRect/>
          </a:stretch>
        </p:blipFill>
        <p:spPr>
          <a:xfrm>
            <a:off x="1643042" y="2428867"/>
            <a:ext cx="5929354" cy="385765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7.Category List:</a:t>
            </a:r>
          </a:p>
          <a:p>
            <a:pPr>
              <a:buNone/>
            </a:pPr>
            <a:endParaRPr lang="en-IN" dirty="0"/>
          </a:p>
        </p:txBody>
      </p:sp>
      <p:pic>
        <p:nvPicPr>
          <p:cNvPr id="4" name="Picture 3" descr="Screenshot (67).png"/>
          <p:cNvPicPr/>
          <p:nvPr/>
        </p:nvPicPr>
        <p:blipFill>
          <a:blip r:embed="rId2"/>
          <a:stretch>
            <a:fillRect/>
          </a:stretch>
        </p:blipFill>
        <p:spPr>
          <a:xfrm>
            <a:off x="1895100" y="2500306"/>
            <a:ext cx="5605857" cy="39290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8. Subjects:</a:t>
            </a:r>
          </a:p>
          <a:p>
            <a:pPr>
              <a:buNone/>
            </a:pPr>
            <a:endParaRPr lang="en-IN" dirty="0"/>
          </a:p>
        </p:txBody>
      </p:sp>
      <p:pic>
        <p:nvPicPr>
          <p:cNvPr id="4" name="Picture 3" descr="Screenshot (67).png"/>
          <p:cNvPicPr/>
          <p:nvPr/>
        </p:nvPicPr>
        <p:blipFill>
          <a:blip r:embed="rId2"/>
          <a:stretch>
            <a:fillRect/>
          </a:stretch>
        </p:blipFill>
        <p:spPr>
          <a:xfrm>
            <a:off x="1571604" y="2643182"/>
            <a:ext cx="6215106" cy="364333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9.Subject List:</a:t>
            </a:r>
          </a:p>
          <a:p>
            <a:pPr>
              <a:buNone/>
            </a:pPr>
            <a:endParaRPr lang="en-IN" dirty="0" smtClean="0"/>
          </a:p>
        </p:txBody>
      </p:sp>
      <p:pic>
        <p:nvPicPr>
          <p:cNvPr id="4" name="Picture 3" descr="Screenshot (69).png"/>
          <p:cNvPicPr/>
          <p:nvPr/>
        </p:nvPicPr>
        <p:blipFill>
          <a:blip r:embed="rId2"/>
          <a:stretch>
            <a:fillRect/>
          </a:stretch>
        </p:blipFill>
        <p:spPr>
          <a:xfrm>
            <a:off x="1357290" y="2571744"/>
            <a:ext cx="5929354" cy="328614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10. Add Books:</a:t>
            </a:r>
          </a:p>
          <a:p>
            <a:pPr>
              <a:buNone/>
            </a:pPr>
            <a:endParaRPr lang="en-IN" dirty="0" smtClean="0"/>
          </a:p>
        </p:txBody>
      </p:sp>
      <p:pic>
        <p:nvPicPr>
          <p:cNvPr id="4" name="Picture 3" descr="Screenshot (70).png"/>
          <p:cNvPicPr/>
          <p:nvPr/>
        </p:nvPicPr>
        <p:blipFill>
          <a:blip r:embed="rId2"/>
          <a:stretch>
            <a:fillRect/>
          </a:stretch>
        </p:blipFill>
        <p:spPr>
          <a:xfrm>
            <a:off x="1428728" y="2714620"/>
            <a:ext cx="5929354" cy="335758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11.Books List-</a:t>
            </a:r>
          </a:p>
          <a:p>
            <a:pPr>
              <a:buNone/>
            </a:pPr>
            <a:endParaRPr lang="en-IN" dirty="0"/>
          </a:p>
        </p:txBody>
      </p:sp>
      <p:pic>
        <p:nvPicPr>
          <p:cNvPr id="4" name="Picture 3" descr="Screenshot (71).png"/>
          <p:cNvPicPr/>
          <p:nvPr/>
        </p:nvPicPr>
        <p:blipFill>
          <a:blip r:embed="rId2"/>
          <a:stretch>
            <a:fillRect/>
          </a:stretch>
        </p:blipFill>
        <p:spPr>
          <a:xfrm>
            <a:off x="1500166" y="2500306"/>
            <a:ext cx="6072230" cy="37147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12. Purchases </a:t>
            </a:r>
          </a:p>
          <a:p>
            <a:pPr>
              <a:buNone/>
            </a:pPr>
            <a:endParaRPr lang="en-IN" dirty="0"/>
          </a:p>
        </p:txBody>
      </p:sp>
      <p:pic>
        <p:nvPicPr>
          <p:cNvPr id="4" name="Picture 3" descr="Screenshot (72).png"/>
          <p:cNvPicPr/>
          <p:nvPr/>
        </p:nvPicPr>
        <p:blipFill>
          <a:blip r:embed="rId2"/>
          <a:stretch>
            <a:fillRect/>
          </a:stretch>
        </p:blipFill>
        <p:spPr>
          <a:xfrm>
            <a:off x="1500166" y="2428868"/>
            <a:ext cx="6294779" cy="397478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13.Purchase List:</a:t>
            </a:r>
          </a:p>
          <a:p>
            <a:pPr>
              <a:buNone/>
            </a:pPr>
            <a:endParaRPr lang="en-IN" dirty="0"/>
          </a:p>
        </p:txBody>
      </p:sp>
      <p:pic>
        <p:nvPicPr>
          <p:cNvPr id="4" name="Picture 3" descr="Screenshot (73).png"/>
          <p:cNvPicPr/>
          <p:nvPr/>
        </p:nvPicPr>
        <p:blipFill>
          <a:blip r:embed="rId2"/>
          <a:stretch>
            <a:fillRect/>
          </a:stretch>
        </p:blipFill>
        <p:spPr>
          <a:xfrm>
            <a:off x="1357290" y="2500306"/>
            <a:ext cx="5929354" cy="342902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Table of Contents</a:t>
            </a:r>
            <a:endParaRPr lang="en-IN" dirty="0"/>
          </a:p>
        </p:txBody>
      </p:sp>
      <p:sp>
        <p:nvSpPr>
          <p:cNvPr id="3" name="Subtitle 2"/>
          <p:cNvSpPr>
            <a:spLocks noGrp="1"/>
          </p:cNvSpPr>
          <p:nvPr>
            <p:ph idx="1"/>
          </p:nvPr>
        </p:nvSpPr>
        <p:spPr>
          <a:xfrm>
            <a:off x="357158" y="1785926"/>
            <a:ext cx="8443914" cy="4383087"/>
          </a:xfrm>
        </p:spPr>
        <p:txBody>
          <a:bodyPr>
            <a:normAutofit fontScale="25000" lnSpcReduction="20000"/>
          </a:bodyPr>
          <a:lstStyle/>
          <a:p>
            <a:pPr>
              <a:buNone/>
            </a:pPr>
            <a:r>
              <a:rPr lang="en-IN" dirty="0"/>
              <a:t> </a:t>
            </a:r>
            <a:r>
              <a:rPr lang="en-IN" sz="8000" dirty="0"/>
              <a:t>1.Declaration</a:t>
            </a:r>
          </a:p>
          <a:p>
            <a:pPr>
              <a:buNone/>
            </a:pPr>
            <a:r>
              <a:rPr lang="en-IN" sz="8000" dirty="0"/>
              <a:t> </a:t>
            </a:r>
          </a:p>
          <a:p>
            <a:pPr>
              <a:buNone/>
            </a:pPr>
            <a:r>
              <a:rPr lang="en-IN" sz="8000" dirty="0"/>
              <a:t>2.Company profile</a:t>
            </a:r>
          </a:p>
          <a:p>
            <a:pPr>
              <a:buNone/>
            </a:pPr>
            <a:r>
              <a:rPr lang="en-IN" sz="8000" dirty="0"/>
              <a:t> </a:t>
            </a:r>
          </a:p>
          <a:p>
            <a:pPr>
              <a:buNone/>
            </a:pPr>
            <a:r>
              <a:rPr lang="en-IN" sz="8000" dirty="0"/>
              <a:t>3.Introduction</a:t>
            </a:r>
          </a:p>
          <a:p>
            <a:pPr>
              <a:buNone/>
            </a:pPr>
            <a:r>
              <a:rPr lang="en-IN" sz="8000" dirty="0"/>
              <a:t> </a:t>
            </a:r>
          </a:p>
          <a:p>
            <a:pPr>
              <a:buNone/>
            </a:pPr>
            <a:r>
              <a:rPr lang="en-IN" sz="8000" dirty="0"/>
              <a:t>4.Objectives</a:t>
            </a:r>
          </a:p>
          <a:p>
            <a:pPr>
              <a:buNone/>
            </a:pPr>
            <a:r>
              <a:rPr lang="en-IN" sz="8000" dirty="0"/>
              <a:t> </a:t>
            </a:r>
          </a:p>
          <a:p>
            <a:pPr>
              <a:buNone/>
            </a:pPr>
            <a:r>
              <a:rPr lang="en-IN" sz="8000" dirty="0"/>
              <a:t>5.Advantages</a:t>
            </a:r>
          </a:p>
          <a:p>
            <a:pPr>
              <a:buNone/>
            </a:pPr>
            <a:r>
              <a:rPr lang="en-IN" sz="8000" dirty="0"/>
              <a:t> </a:t>
            </a:r>
          </a:p>
          <a:p>
            <a:pPr>
              <a:buNone/>
            </a:pPr>
            <a:r>
              <a:rPr lang="en-IN" sz="8000" dirty="0"/>
              <a:t>6.Use and Technology</a:t>
            </a:r>
          </a:p>
          <a:p>
            <a:pPr>
              <a:buNone/>
            </a:pPr>
            <a:r>
              <a:rPr lang="en-IN" sz="8000" dirty="0"/>
              <a:t> </a:t>
            </a:r>
          </a:p>
          <a:p>
            <a:pPr>
              <a:buNone/>
            </a:pPr>
            <a:r>
              <a:rPr lang="en-IN" sz="8000" dirty="0"/>
              <a:t>7.Tables and Forms</a:t>
            </a:r>
          </a:p>
          <a:p>
            <a:pPr>
              <a:buNone/>
            </a:pPr>
            <a:r>
              <a:rPr lang="en-IN" sz="8000" dirty="0"/>
              <a:t> </a:t>
            </a:r>
          </a:p>
          <a:p>
            <a:pPr>
              <a:buNone/>
            </a:pPr>
            <a:r>
              <a:rPr lang="en-IN" sz="8000" dirty="0"/>
              <a:t>8.Bibliography</a:t>
            </a:r>
          </a:p>
          <a:p>
            <a:pPr>
              <a:buNone/>
            </a:pPr>
            <a:r>
              <a:rPr lang="en-IN" sz="8000" dirty="0"/>
              <a:t> </a:t>
            </a:r>
          </a:p>
          <a:p>
            <a:pPr>
              <a:buNone/>
            </a:pPr>
            <a:r>
              <a:rPr lang="en-IN" sz="7200" dirty="0"/>
              <a:t> </a:t>
            </a:r>
          </a:p>
          <a:p>
            <a:pPr>
              <a:buNone/>
            </a:pPr>
            <a:endParaRPr lang="en-IN" sz="7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14. Sales:</a:t>
            </a:r>
          </a:p>
          <a:p>
            <a:pPr>
              <a:buNone/>
            </a:pPr>
            <a:endParaRPr lang="en-IN" dirty="0"/>
          </a:p>
        </p:txBody>
      </p:sp>
      <p:pic>
        <p:nvPicPr>
          <p:cNvPr id="4" name="Picture 3" descr="Screenshot (74).png"/>
          <p:cNvPicPr/>
          <p:nvPr/>
        </p:nvPicPr>
        <p:blipFill>
          <a:blip r:embed="rId2"/>
          <a:stretch>
            <a:fillRect/>
          </a:stretch>
        </p:blipFill>
        <p:spPr>
          <a:xfrm>
            <a:off x="1643042" y="2428868"/>
            <a:ext cx="5937589" cy="378621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15.Sales List:</a:t>
            </a:r>
          </a:p>
          <a:p>
            <a:pPr>
              <a:buNone/>
            </a:pPr>
            <a:endParaRPr lang="en-IN" dirty="0" smtClean="0"/>
          </a:p>
        </p:txBody>
      </p:sp>
      <p:pic>
        <p:nvPicPr>
          <p:cNvPr id="4" name="Picture 3" descr="Screenshot (75).png"/>
          <p:cNvPicPr/>
          <p:nvPr/>
        </p:nvPicPr>
        <p:blipFill>
          <a:blip r:embed="rId2"/>
          <a:stretch>
            <a:fillRect/>
          </a:stretch>
        </p:blipFill>
        <p:spPr>
          <a:xfrm>
            <a:off x="1500166" y="2428867"/>
            <a:ext cx="6072230" cy="371477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16.Stock:</a:t>
            </a:r>
          </a:p>
          <a:p>
            <a:pPr>
              <a:buNone/>
            </a:pPr>
            <a:endParaRPr lang="en-IN" dirty="0"/>
          </a:p>
        </p:txBody>
      </p:sp>
      <p:pic>
        <p:nvPicPr>
          <p:cNvPr id="4" name="Picture 3" descr="Screenshot (76).png"/>
          <p:cNvPicPr/>
          <p:nvPr/>
        </p:nvPicPr>
        <p:blipFill>
          <a:blip r:embed="rId2"/>
          <a:stretch>
            <a:fillRect/>
          </a:stretch>
        </p:blipFill>
        <p:spPr>
          <a:xfrm>
            <a:off x="1571604" y="2357430"/>
            <a:ext cx="6072230" cy="35719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sz="2700" dirty="0" smtClean="0">
                <a:solidFill>
                  <a:schemeClr val="tx1"/>
                </a:solidFill>
              </a:rPr>
              <a:t>17.payments</a:t>
            </a:r>
            <a:br>
              <a:rPr lang="en-IN" sz="2700" dirty="0" smtClean="0">
                <a:solidFill>
                  <a:schemeClr val="tx1"/>
                </a:solidFill>
              </a:rPr>
            </a:br>
            <a:endParaRPr lang="en-IN" sz="2700" dirty="0">
              <a:solidFill>
                <a:schemeClr val="tx1"/>
              </a:solidFill>
            </a:endParaRPr>
          </a:p>
        </p:txBody>
      </p:sp>
      <p:pic>
        <p:nvPicPr>
          <p:cNvPr id="2053" name="Picture 5"/>
          <p:cNvPicPr>
            <a:picLocks noGrp="1" noChangeAspect="1" noChangeArrowheads="1"/>
          </p:cNvPicPr>
          <p:nvPr>
            <p:ph idx="1"/>
          </p:nvPr>
        </p:nvPicPr>
        <p:blipFill>
          <a:blip r:embed="rId2"/>
          <a:srcRect/>
          <a:stretch>
            <a:fillRect/>
          </a:stretch>
        </p:blipFill>
        <p:spPr bwMode="auto">
          <a:xfrm>
            <a:off x="1676400" y="2477294"/>
            <a:ext cx="5791200"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chemeClr val="tx1"/>
                </a:solidFill>
              </a:rPr>
              <a:t>18.Payment Table</a:t>
            </a:r>
            <a:endParaRPr lang="en-IN" sz="2400" dirty="0">
              <a:solidFill>
                <a:schemeClr val="tx1"/>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457200" y="1976077"/>
            <a:ext cx="8229600" cy="4307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IN" sz="9600" dirty="0" smtClean="0"/>
              <a:t>Thank You</a:t>
            </a:r>
            <a:endParaRPr lang="en-IN" sz="9600" dirty="0"/>
          </a:p>
        </p:txBody>
      </p:sp>
      <p:sp>
        <p:nvSpPr>
          <p:cNvPr id="5" name="Subtitle 4"/>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smtClean="0"/>
              <a:t>Introduction</a:t>
            </a:r>
            <a:endParaRPr lang="en-IN" dirty="0"/>
          </a:p>
        </p:txBody>
      </p:sp>
      <p:sp>
        <p:nvSpPr>
          <p:cNvPr id="7" name="Content Placeholder 6"/>
          <p:cNvSpPr>
            <a:spLocks noGrp="1"/>
          </p:cNvSpPr>
          <p:nvPr>
            <p:ph idx="1"/>
          </p:nvPr>
        </p:nvSpPr>
        <p:spPr>
          <a:xfrm>
            <a:off x="428596" y="1643051"/>
            <a:ext cx="8286808" cy="4714908"/>
          </a:xfrm>
        </p:spPr>
        <p:txBody>
          <a:bodyPr>
            <a:normAutofit fontScale="62500" lnSpcReduction="20000"/>
          </a:bodyPr>
          <a:lstStyle/>
          <a:p>
            <a:pPr>
              <a:buNone/>
            </a:pPr>
            <a:r>
              <a:rPr lang="en-IN" dirty="0"/>
              <a:t> </a:t>
            </a:r>
          </a:p>
          <a:p>
            <a:pPr>
              <a:buNone/>
            </a:pPr>
            <a:r>
              <a:rPr lang="en-IN" sz="3800" dirty="0" smtClean="0"/>
              <a:t>Stock Manager </a:t>
            </a:r>
            <a:r>
              <a:rPr lang="en-IN" sz="3800" dirty="0"/>
              <a:t>is a desktop application that keeps record of a firm that deals in  purchasing and selling of  products. It  helps user to store and access  every detail involved in the process of purchase as well as the sale of the product</a:t>
            </a:r>
            <a:r>
              <a:rPr lang="en-IN" sz="3800" dirty="0" smtClean="0"/>
              <a:t>.</a:t>
            </a:r>
            <a:endParaRPr lang="en-IN" sz="3800" smtClean="0"/>
          </a:p>
          <a:p>
            <a:pPr>
              <a:buNone/>
            </a:pPr>
            <a:endParaRPr lang="en-IN" sz="3800" dirty="0"/>
          </a:p>
          <a:p>
            <a:pPr>
              <a:buNone/>
            </a:pPr>
            <a:r>
              <a:rPr lang="en-IN" sz="3800" dirty="0" smtClean="0"/>
              <a:t>In </a:t>
            </a:r>
            <a:r>
              <a:rPr lang="en-IN" sz="3800" dirty="0"/>
              <a:t>this project the item targeted is books and an application is created for the purchasing, stocking, and selling of books.</a:t>
            </a:r>
          </a:p>
          <a:p>
            <a:pPr>
              <a:buNone/>
            </a:pPr>
            <a:r>
              <a:rPr lang="en-IN" sz="3800" dirty="0"/>
              <a:t> </a:t>
            </a:r>
          </a:p>
          <a:p>
            <a:pPr>
              <a:buNone/>
            </a:pPr>
            <a:r>
              <a:rPr lang="en-IN" sz="4900" b="1" dirty="0"/>
              <a:t/>
            </a:r>
            <a:br>
              <a:rPr lang="en-IN" sz="4900" b="1" dirty="0"/>
            </a:br>
            <a:r>
              <a:rPr lang="en-IN" sz="4900" b="1" dirty="0"/>
              <a:t> </a:t>
            </a:r>
            <a:endParaRPr lang="en-IN" sz="4900" dirty="0"/>
          </a:p>
          <a:p>
            <a:pPr>
              <a:buNone/>
            </a:pPr>
            <a:endParaRPr lang="en-IN" sz="4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Objectives</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a:t>The main objective of inventory management is to maintain inventory at appropriate level to avoid excessive or shortage of inventory because both the cases are undesirable for business. Thus, management is faced with the following conflicting objectives:</a:t>
            </a:r>
            <a:br>
              <a:rPr lang="en-IN" dirty="0"/>
            </a:br>
            <a:r>
              <a:rPr lang="en-IN" dirty="0"/>
              <a:t/>
            </a:r>
            <a:br>
              <a:rPr lang="en-IN" dirty="0"/>
            </a:br>
            <a:r>
              <a:rPr lang="en-IN" dirty="0"/>
              <a:t>1. To keep inventory at sufficiently high level to perform production and sales activities smoothly.</a:t>
            </a:r>
            <a:br>
              <a:rPr lang="en-IN" dirty="0"/>
            </a:br>
            <a:r>
              <a:rPr lang="en-IN" dirty="0"/>
              <a:t/>
            </a:r>
            <a:br>
              <a:rPr lang="en-IN" dirty="0"/>
            </a:br>
            <a:r>
              <a:rPr lang="en-IN" dirty="0"/>
              <a:t>2. To minimize investment in inventory at minimum level to maximize profitability.</a:t>
            </a:r>
          </a:p>
          <a:p>
            <a:pPr>
              <a:buNone/>
            </a:pPr>
            <a:r>
              <a:rPr lang="en-IN" dirty="0" smtClean="0"/>
              <a:t>     3</a:t>
            </a:r>
            <a:r>
              <a:rPr lang="en-IN" dirty="0"/>
              <a:t>. To ensure that the supply of raw material &amp; finished goods will remain continuous so that production process is not halted and demands of customers are duly met.</a:t>
            </a:r>
            <a:br>
              <a:rPr lang="en-IN" dirty="0"/>
            </a:br>
            <a:r>
              <a:rPr lang="en-IN" dirty="0"/>
              <a:t/>
            </a:r>
            <a:br>
              <a:rPr lang="en-IN" dirty="0"/>
            </a:b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r>
              <a:rPr lang="en-IN" dirty="0" smtClean="0"/>
              <a:t>Speed </a:t>
            </a:r>
            <a:r>
              <a:rPr lang="en-IN" dirty="0"/>
              <a:t>and Efficiency</a:t>
            </a:r>
          </a:p>
          <a:p>
            <a:pPr fontAlgn="base"/>
            <a:r>
              <a:rPr lang="en-IN" dirty="0"/>
              <a:t>Document Generation</a:t>
            </a:r>
            <a:endParaRPr lang="en-IN" b="1" dirty="0"/>
          </a:p>
          <a:p>
            <a:pPr fontAlgn="base"/>
            <a:r>
              <a:rPr lang="en-IN" dirty="0"/>
              <a:t> Timely Data</a:t>
            </a:r>
            <a:endParaRPr lang="en-IN" b="1" dirty="0"/>
          </a:p>
          <a:p>
            <a:pPr fontAlgn="base"/>
            <a:r>
              <a:rPr lang="en-IN" dirty="0"/>
              <a:t>Reliance on Technology</a:t>
            </a:r>
            <a:endParaRPr lang="en-IN" b="1" dirty="0"/>
          </a:p>
          <a:p>
            <a:pPr fontAlgn="base"/>
            <a:r>
              <a:rPr lang="en-IN" dirty="0"/>
              <a:t>Accuracy Issues</a:t>
            </a:r>
            <a:endParaRPr lang="en-IN" b="1" dirty="0"/>
          </a:p>
          <a:p>
            <a:pPr fontAlgn="base"/>
            <a:r>
              <a:rPr lang="en-IN" dirty="0"/>
              <a:t>Avoiding Risk of Fraud</a:t>
            </a:r>
            <a:endParaRPr lang="en-IN" b="1" dirty="0"/>
          </a:p>
          <a:p>
            <a:pPr fontAlgn="base">
              <a:buNone/>
            </a:pPr>
            <a:endParaRPr lang="en-IN" dirty="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and Technology</a:t>
            </a:r>
            <a:endParaRPr lang="en-IN" dirty="0"/>
          </a:p>
        </p:txBody>
      </p:sp>
      <p:sp>
        <p:nvSpPr>
          <p:cNvPr id="3" name="Content Placeholder 2"/>
          <p:cNvSpPr>
            <a:spLocks noGrp="1"/>
          </p:cNvSpPr>
          <p:nvPr>
            <p:ph idx="1"/>
          </p:nvPr>
        </p:nvSpPr>
        <p:spPr/>
        <p:txBody>
          <a:bodyPr/>
          <a:lstStyle/>
          <a:p>
            <a:pPr>
              <a:buNone/>
            </a:pPr>
            <a:r>
              <a:rPr lang="en-IN" dirty="0" err="1" smtClean="0"/>
              <a:t>Softwares</a:t>
            </a:r>
            <a:r>
              <a:rPr lang="en-IN" dirty="0" smtClean="0"/>
              <a:t> used in this application are -</a:t>
            </a:r>
          </a:p>
          <a:p>
            <a:endParaRPr lang="en-IN" dirty="0"/>
          </a:p>
          <a:p>
            <a:r>
              <a:rPr lang="en-IN" dirty="0" smtClean="0"/>
              <a:t>Java (</a:t>
            </a:r>
            <a:r>
              <a:rPr lang="en-IN" dirty="0" err="1" smtClean="0"/>
              <a:t>Netbeans</a:t>
            </a:r>
            <a:r>
              <a:rPr lang="en-IN" dirty="0" smtClean="0"/>
              <a:t>)</a:t>
            </a:r>
          </a:p>
          <a:p>
            <a:r>
              <a:rPr lang="en-IN" dirty="0" smtClean="0"/>
              <a:t>Database(</a:t>
            </a:r>
            <a:r>
              <a:rPr lang="en-IN" dirty="0" err="1" smtClean="0"/>
              <a:t>Sql</a:t>
            </a:r>
            <a:r>
              <a:rPr lang="en-IN" dirty="0" smtClean="0"/>
              <a:t> server)</a:t>
            </a:r>
          </a:p>
          <a:p>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Table and Forms</a:t>
            </a:r>
            <a:endParaRPr lang="en-IN" dirty="0"/>
          </a:p>
        </p:txBody>
      </p:sp>
      <p:sp>
        <p:nvSpPr>
          <p:cNvPr id="3" name="Content Placeholder 2"/>
          <p:cNvSpPr>
            <a:spLocks noGrp="1"/>
          </p:cNvSpPr>
          <p:nvPr>
            <p:ph idx="1"/>
          </p:nvPr>
        </p:nvSpPr>
        <p:spPr/>
        <p:txBody>
          <a:bodyPr/>
          <a:lstStyle/>
          <a:p>
            <a:pPr>
              <a:buNone/>
            </a:pPr>
            <a:r>
              <a:rPr lang="en-IN" dirty="0"/>
              <a:t>1. STOCKMANAGER:</a:t>
            </a:r>
          </a:p>
          <a:p>
            <a:pPr>
              <a:buNone/>
            </a:pPr>
            <a:endParaRPr lang="en-IN" dirty="0"/>
          </a:p>
        </p:txBody>
      </p:sp>
      <p:pic>
        <p:nvPicPr>
          <p:cNvPr id="4" name="Picture 3" descr="Screenshot (77).png"/>
          <p:cNvPicPr/>
          <p:nvPr/>
        </p:nvPicPr>
        <p:blipFill>
          <a:blip r:embed="rId2"/>
          <a:stretch>
            <a:fillRect/>
          </a:stretch>
        </p:blipFill>
        <p:spPr>
          <a:xfrm>
            <a:off x="1285853" y="2357430"/>
            <a:ext cx="6429420" cy="41434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None/>
            </a:pPr>
            <a:r>
              <a:rPr lang="en-IN" dirty="0"/>
              <a:t>2. PUBLISHERS:</a:t>
            </a:r>
          </a:p>
          <a:p>
            <a:pPr>
              <a:buNone/>
            </a:pPr>
            <a:endParaRPr lang="en-IN" dirty="0"/>
          </a:p>
        </p:txBody>
      </p:sp>
      <p:pic>
        <p:nvPicPr>
          <p:cNvPr id="4" name="Picture 3" descr="Screenshot (62).png"/>
          <p:cNvPicPr/>
          <p:nvPr/>
        </p:nvPicPr>
        <p:blipFill>
          <a:blip r:embed="rId2"/>
          <a:stretch>
            <a:fillRect/>
          </a:stretch>
        </p:blipFill>
        <p:spPr>
          <a:xfrm>
            <a:off x="1285852" y="2500306"/>
            <a:ext cx="6000792" cy="378621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a:buNone/>
            </a:pPr>
            <a:r>
              <a:rPr lang="en-IN" dirty="0" smtClean="0"/>
              <a:t>3.Publisher List:</a:t>
            </a:r>
          </a:p>
          <a:p>
            <a:pPr>
              <a:buNone/>
            </a:pPr>
            <a:endParaRPr lang="en-IN" dirty="0" smtClean="0"/>
          </a:p>
          <a:p>
            <a:pPr>
              <a:buNone/>
            </a:pPr>
            <a:endParaRPr lang="en-IN" dirty="0"/>
          </a:p>
        </p:txBody>
      </p:sp>
      <p:pic>
        <p:nvPicPr>
          <p:cNvPr id="6" name="Content Placeholder 3" descr="Screenshot (63).png"/>
          <p:cNvPicPr>
            <a:picLocks/>
          </p:cNvPicPr>
          <p:nvPr/>
        </p:nvPicPr>
        <p:blipFill>
          <a:blip r:embed="rId2"/>
          <a:stretch>
            <a:fillRect/>
          </a:stretch>
        </p:blipFill>
        <p:spPr>
          <a:xfrm>
            <a:off x="1421999" y="2500306"/>
            <a:ext cx="6300001" cy="362585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136</Words>
  <Application>Microsoft Office PowerPoint</Application>
  <PresentationFormat>On-screen Show (4:3)</PresentationFormat>
  <Paragraphs>64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Presentation on Stock Manager </vt:lpstr>
      <vt:lpstr>Table of Contents</vt:lpstr>
      <vt:lpstr>Introduction</vt:lpstr>
      <vt:lpstr>Objectives</vt:lpstr>
      <vt:lpstr>Advantages</vt:lpstr>
      <vt:lpstr>Use and Technology</vt:lpstr>
      <vt:lpstr>Table and Forms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 17.payments </vt:lpstr>
      <vt:lpstr>18.Payment Table</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on Stock Management</dc:title>
  <dc:creator>hp</dc:creator>
  <cp:lastModifiedBy>Home</cp:lastModifiedBy>
  <cp:revision>9</cp:revision>
  <dcterms:created xsi:type="dcterms:W3CDTF">2016-07-18T07:14:41Z</dcterms:created>
  <dcterms:modified xsi:type="dcterms:W3CDTF">2016-09-30T16:25:50Z</dcterms:modified>
</cp:coreProperties>
</file>