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60" r:id="rId5"/>
    <p:sldId id="262" r:id="rId6"/>
    <p:sldId id="264" r:id="rId7"/>
    <p:sldId id="263" r:id="rId8"/>
    <p:sldId id="266" r:id="rId9"/>
    <p:sldId id="268" r:id="rId10"/>
    <p:sldId id="269" r:id="rId11"/>
    <p:sldId id="270" r:id="rId12"/>
    <p:sldId id="271" r:id="rId13"/>
    <p:sldId id="265" r:id="rId14"/>
    <p:sldId id="267" r:id="rId15"/>
    <p:sldId id="25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2D9BE44-98BF-4D4B-9EEA-54D12030A601}" v="105" dt="2020-12-06T02:17:56.4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ran" userId="5d18d3345cf05877" providerId="LiveId" clId="{82D9BE44-98BF-4D4B-9EEA-54D12030A601}"/>
    <pc:docChg chg="undo custSel mod addSld delSld modSld sldOrd">
      <pc:chgData name="Karan" userId="5d18d3345cf05877" providerId="LiveId" clId="{82D9BE44-98BF-4D4B-9EEA-54D12030A601}" dt="2020-12-06T02:17:56.465" v="1053" actId="12100"/>
      <pc:docMkLst>
        <pc:docMk/>
      </pc:docMkLst>
      <pc:sldChg chg="addSp modSp add mod setBg setClrOvrMap">
        <pc:chgData name="Karan" userId="5d18d3345cf05877" providerId="LiveId" clId="{82D9BE44-98BF-4D4B-9EEA-54D12030A601}" dt="2020-12-05T20:23:23.684" v="49" actId="26606"/>
        <pc:sldMkLst>
          <pc:docMk/>
          <pc:sldMk cId="3481877781" sldId="256"/>
        </pc:sldMkLst>
        <pc:spChg chg="mod">
          <ac:chgData name="Karan" userId="5d18d3345cf05877" providerId="LiveId" clId="{82D9BE44-98BF-4D4B-9EEA-54D12030A601}" dt="2020-12-05T20:23:23.684" v="49" actId="26606"/>
          <ac:spMkLst>
            <pc:docMk/>
            <pc:sldMk cId="3481877781" sldId="256"/>
            <ac:spMk id="2" creationId="{9FDEF3FD-3445-42D2-B7F6-5CCBA47E10EF}"/>
          </ac:spMkLst>
        </pc:spChg>
        <pc:spChg chg="mod">
          <ac:chgData name="Karan" userId="5d18d3345cf05877" providerId="LiveId" clId="{82D9BE44-98BF-4D4B-9EEA-54D12030A601}" dt="2020-12-05T20:23:23.684" v="49" actId="26606"/>
          <ac:spMkLst>
            <pc:docMk/>
            <pc:sldMk cId="3481877781" sldId="256"/>
            <ac:spMk id="3" creationId="{AEEE0C9B-A444-43F5-AA95-7AB141FBCE0B}"/>
          </ac:spMkLst>
        </pc:spChg>
        <pc:spChg chg="add">
          <ac:chgData name="Karan" userId="5d18d3345cf05877" providerId="LiveId" clId="{82D9BE44-98BF-4D4B-9EEA-54D12030A601}" dt="2020-12-05T20:23:23.684" v="49" actId="26606"/>
          <ac:spMkLst>
            <pc:docMk/>
            <pc:sldMk cId="3481877781" sldId="256"/>
            <ac:spMk id="71" creationId="{0671A8AE-40A1-4631-A6B8-581AFF065482}"/>
          </ac:spMkLst>
        </pc:spChg>
        <pc:spChg chg="add">
          <ac:chgData name="Karan" userId="5d18d3345cf05877" providerId="LiveId" clId="{82D9BE44-98BF-4D4B-9EEA-54D12030A601}" dt="2020-12-05T20:23:23.684" v="49" actId="26606"/>
          <ac:spMkLst>
            <pc:docMk/>
            <pc:sldMk cId="3481877781" sldId="256"/>
            <ac:spMk id="73" creationId="{AB58EF07-17C2-48CF-ABB0-EEF1F17CB8F0}"/>
          </ac:spMkLst>
        </pc:spChg>
        <pc:spChg chg="add">
          <ac:chgData name="Karan" userId="5d18d3345cf05877" providerId="LiveId" clId="{82D9BE44-98BF-4D4B-9EEA-54D12030A601}" dt="2020-12-05T20:23:23.684" v="49" actId="26606"/>
          <ac:spMkLst>
            <pc:docMk/>
            <pc:sldMk cId="3481877781" sldId="256"/>
            <ac:spMk id="75" creationId="{AF2F604E-43BE-4DC3-B983-E071523364F8}"/>
          </ac:spMkLst>
        </pc:spChg>
        <pc:spChg chg="add">
          <ac:chgData name="Karan" userId="5d18d3345cf05877" providerId="LiveId" clId="{82D9BE44-98BF-4D4B-9EEA-54D12030A601}" dt="2020-12-05T20:23:23.684" v="49" actId="26606"/>
          <ac:spMkLst>
            <pc:docMk/>
            <pc:sldMk cId="3481877781" sldId="256"/>
            <ac:spMk id="77" creationId="{08C9B587-E65E-4B52-B37C-ABEBB6E87928}"/>
          </ac:spMkLst>
        </pc:spChg>
        <pc:picChg chg="add mod ord">
          <ac:chgData name="Karan" userId="5d18d3345cf05877" providerId="LiveId" clId="{82D9BE44-98BF-4D4B-9EEA-54D12030A601}" dt="2020-12-05T20:23:23.684" v="49" actId="26606"/>
          <ac:picMkLst>
            <pc:docMk/>
            <pc:sldMk cId="3481877781" sldId="256"/>
            <ac:picMk id="1026" creationId="{20BF1EE6-C76F-47A8-94BD-1F72A9540016}"/>
          </ac:picMkLst>
        </pc:picChg>
      </pc:sldChg>
      <pc:sldChg chg="add del">
        <pc:chgData name="Karan" userId="5d18d3345cf05877" providerId="LiveId" clId="{82D9BE44-98BF-4D4B-9EEA-54D12030A601}" dt="2020-12-05T20:23:30.461" v="50" actId="2696"/>
        <pc:sldMkLst>
          <pc:docMk/>
          <pc:sldMk cId="3292569455" sldId="257"/>
        </pc:sldMkLst>
      </pc:sldChg>
      <pc:sldChg chg="modSp add ord">
        <pc:chgData name="Karan" userId="5d18d3345cf05877" providerId="LiveId" clId="{82D9BE44-98BF-4D4B-9EEA-54D12030A601}" dt="2020-12-05T23:08:54.721" v="723"/>
        <pc:sldMkLst>
          <pc:docMk/>
          <pc:sldMk cId="3664876878" sldId="257"/>
        </pc:sldMkLst>
        <pc:spChg chg="mod">
          <ac:chgData name="Karan" userId="5d18d3345cf05877" providerId="LiveId" clId="{82D9BE44-98BF-4D4B-9EEA-54D12030A601}" dt="2020-12-05T20:23:43.096" v="58" actId="20577"/>
          <ac:spMkLst>
            <pc:docMk/>
            <pc:sldMk cId="3664876878" sldId="257"/>
            <ac:spMk id="2" creationId="{C2FFAC23-9A9E-4A96-9D10-8D57B73297C5}"/>
          </ac:spMkLst>
        </pc:spChg>
        <pc:spChg chg="mod">
          <ac:chgData name="Karan" userId="5d18d3345cf05877" providerId="LiveId" clId="{82D9BE44-98BF-4D4B-9EEA-54D12030A601}" dt="2020-12-05T20:31:22.176" v="275"/>
          <ac:spMkLst>
            <pc:docMk/>
            <pc:sldMk cId="3664876878" sldId="257"/>
            <ac:spMk id="3" creationId="{1F19E33C-98EE-43C9-8B27-0A3618382DE2}"/>
          </ac:spMkLst>
        </pc:spChg>
      </pc:sldChg>
      <pc:sldChg chg="modSp add">
        <pc:chgData name="Karan" userId="5d18d3345cf05877" providerId="LiveId" clId="{82D9BE44-98BF-4D4B-9EEA-54D12030A601}" dt="2020-12-05T22:02:22.352" v="687"/>
        <pc:sldMkLst>
          <pc:docMk/>
          <pc:sldMk cId="1685302139" sldId="258"/>
        </pc:sldMkLst>
        <pc:spChg chg="mod">
          <ac:chgData name="Karan" userId="5d18d3345cf05877" providerId="LiveId" clId="{82D9BE44-98BF-4D4B-9EEA-54D12030A601}" dt="2020-12-05T20:24:03.097" v="72" actId="20577"/>
          <ac:spMkLst>
            <pc:docMk/>
            <pc:sldMk cId="1685302139" sldId="258"/>
            <ac:spMk id="2" creationId="{72A2A3EE-64D3-4EDA-A7D2-10CFFC241B7F}"/>
          </ac:spMkLst>
        </pc:spChg>
        <pc:spChg chg="mod">
          <ac:chgData name="Karan" userId="5d18d3345cf05877" providerId="LiveId" clId="{82D9BE44-98BF-4D4B-9EEA-54D12030A601}" dt="2020-12-05T22:02:22.352" v="687"/>
          <ac:spMkLst>
            <pc:docMk/>
            <pc:sldMk cId="1685302139" sldId="258"/>
            <ac:spMk id="3" creationId="{8A2CFC05-7C4C-49E6-B73D-B4434403B5A1}"/>
          </ac:spMkLst>
        </pc:spChg>
      </pc:sldChg>
      <pc:sldChg chg="modSp add">
        <pc:chgData name="Karan" userId="5d18d3345cf05877" providerId="LiveId" clId="{82D9BE44-98BF-4D4B-9EEA-54D12030A601}" dt="2020-12-05T20:24:55.997" v="86" actId="20577"/>
        <pc:sldMkLst>
          <pc:docMk/>
          <pc:sldMk cId="251361528" sldId="259"/>
        </pc:sldMkLst>
        <pc:spChg chg="mod">
          <ac:chgData name="Karan" userId="5d18d3345cf05877" providerId="LiveId" clId="{82D9BE44-98BF-4D4B-9EEA-54D12030A601}" dt="2020-12-05T20:24:55.997" v="86" actId="20577"/>
          <ac:spMkLst>
            <pc:docMk/>
            <pc:sldMk cId="251361528" sldId="259"/>
            <ac:spMk id="2" creationId="{3DA7AFBB-A60E-4E08-8A9C-1D04D1D47A91}"/>
          </ac:spMkLst>
        </pc:spChg>
      </pc:sldChg>
      <pc:sldChg chg="addSp delSp modSp add mod setBg setClrOvrMap">
        <pc:chgData name="Karan" userId="5d18d3345cf05877" providerId="LiveId" clId="{82D9BE44-98BF-4D4B-9EEA-54D12030A601}" dt="2020-12-05T20:29:07.778" v="231" actId="26606"/>
        <pc:sldMkLst>
          <pc:docMk/>
          <pc:sldMk cId="942619332" sldId="260"/>
        </pc:sldMkLst>
        <pc:spChg chg="mod ord">
          <ac:chgData name="Karan" userId="5d18d3345cf05877" providerId="LiveId" clId="{82D9BE44-98BF-4D4B-9EEA-54D12030A601}" dt="2020-12-05T20:29:07.778" v="231" actId="26606"/>
          <ac:spMkLst>
            <pc:docMk/>
            <pc:sldMk cId="942619332" sldId="260"/>
            <ac:spMk id="2" creationId="{F602960D-B904-4F02-AB95-7BBBAAFC3F2A}"/>
          </ac:spMkLst>
        </pc:spChg>
        <pc:spChg chg="del">
          <ac:chgData name="Karan" userId="5d18d3345cf05877" providerId="LiveId" clId="{82D9BE44-98BF-4D4B-9EEA-54D12030A601}" dt="2020-12-05T20:28:37.277" v="208"/>
          <ac:spMkLst>
            <pc:docMk/>
            <pc:sldMk cId="942619332" sldId="260"/>
            <ac:spMk id="3" creationId="{533D92C2-3150-4090-B6DF-D74380042E8A}"/>
          </ac:spMkLst>
        </pc:spChg>
        <pc:spChg chg="add del">
          <ac:chgData name="Karan" userId="5d18d3345cf05877" providerId="LiveId" clId="{82D9BE44-98BF-4D4B-9EEA-54D12030A601}" dt="2020-12-05T20:29:02.999" v="224" actId="26606"/>
          <ac:spMkLst>
            <pc:docMk/>
            <pc:sldMk cId="942619332" sldId="260"/>
            <ac:spMk id="71" creationId="{E49CC64F-7275-4E33-961B-0C5CDC439875}"/>
          </ac:spMkLst>
        </pc:spChg>
        <pc:spChg chg="add del">
          <ac:chgData name="Karan" userId="5d18d3345cf05877" providerId="LiveId" clId="{82D9BE44-98BF-4D4B-9EEA-54D12030A601}" dt="2020-12-05T20:29:04.240" v="226" actId="26606"/>
          <ac:spMkLst>
            <pc:docMk/>
            <pc:sldMk cId="942619332" sldId="260"/>
            <ac:spMk id="73" creationId="{6069A1F8-9BEB-4786-9694-FC48B2D75D21}"/>
          </ac:spMkLst>
        </pc:spChg>
        <pc:spChg chg="add del">
          <ac:chgData name="Karan" userId="5d18d3345cf05877" providerId="LiveId" clId="{82D9BE44-98BF-4D4B-9EEA-54D12030A601}" dt="2020-12-05T20:29:04.240" v="226" actId="26606"/>
          <ac:spMkLst>
            <pc:docMk/>
            <pc:sldMk cId="942619332" sldId="260"/>
            <ac:spMk id="75" creationId="{AF2F604E-43BE-4DC3-B983-E071523364F8}"/>
          </ac:spMkLst>
        </pc:spChg>
        <pc:spChg chg="add del">
          <ac:chgData name="Karan" userId="5d18d3345cf05877" providerId="LiveId" clId="{82D9BE44-98BF-4D4B-9EEA-54D12030A601}" dt="2020-12-05T20:29:04.240" v="226" actId="26606"/>
          <ac:spMkLst>
            <pc:docMk/>
            <pc:sldMk cId="942619332" sldId="260"/>
            <ac:spMk id="77" creationId="{08C9B587-E65E-4B52-B37C-ABEBB6E87928}"/>
          </ac:spMkLst>
        </pc:spChg>
        <pc:spChg chg="add del">
          <ac:chgData name="Karan" userId="5d18d3345cf05877" providerId="LiveId" clId="{82D9BE44-98BF-4D4B-9EEA-54D12030A601}" dt="2020-12-05T20:29:06.757" v="228" actId="26606"/>
          <ac:spMkLst>
            <pc:docMk/>
            <pc:sldMk cId="942619332" sldId="260"/>
            <ac:spMk id="83" creationId="{B163B796-84D7-4069-93D0-7A496A03AA19}"/>
          </ac:spMkLst>
        </pc:spChg>
        <pc:spChg chg="add del">
          <ac:chgData name="Karan" userId="5d18d3345cf05877" providerId="LiveId" clId="{82D9BE44-98BF-4D4B-9EEA-54D12030A601}" dt="2020-12-05T20:29:06.757" v="228" actId="26606"/>
          <ac:spMkLst>
            <pc:docMk/>
            <pc:sldMk cId="942619332" sldId="260"/>
            <ac:spMk id="91" creationId="{A4AE5E3E-9489-4D5A-A458-72C3E481CB83}"/>
          </ac:spMkLst>
        </pc:spChg>
        <pc:spChg chg="add del">
          <ac:chgData name="Karan" userId="5d18d3345cf05877" providerId="LiveId" clId="{82D9BE44-98BF-4D4B-9EEA-54D12030A601}" dt="2020-12-05T20:29:04.240" v="226" actId="26606"/>
          <ac:spMkLst>
            <pc:docMk/>
            <pc:sldMk cId="942619332" sldId="260"/>
            <ac:spMk id="2052" creationId="{526E0BFB-CDF1-4990-8C11-AC849311E0A8}"/>
          </ac:spMkLst>
        </pc:spChg>
        <pc:spChg chg="add del">
          <ac:chgData name="Karan" userId="5d18d3345cf05877" providerId="LiveId" clId="{82D9BE44-98BF-4D4B-9EEA-54D12030A601}" dt="2020-12-05T20:29:06.757" v="228" actId="26606"/>
          <ac:spMkLst>
            <pc:docMk/>
            <pc:sldMk cId="942619332" sldId="260"/>
            <ac:spMk id="2054" creationId="{75CC5FF6-C911-4883-B5F7-F5F3E29A8BDE}"/>
          </ac:spMkLst>
        </pc:spChg>
        <pc:spChg chg="add del">
          <ac:chgData name="Karan" userId="5d18d3345cf05877" providerId="LiveId" clId="{82D9BE44-98BF-4D4B-9EEA-54D12030A601}" dt="2020-12-05T20:29:06.757" v="228" actId="26606"/>
          <ac:spMkLst>
            <pc:docMk/>
            <pc:sldMk cId="942619332" sldId="260"/>
            <ac:spMk id="2055" creationId="{84E2200F-ED39-40A1-A6F7-65A45ED6D752}"/>
          </ac:spMkLst>
        </pc:spChg>
        <pc:spChg chg="add del">
          <ac:chgData name="Karan" userId="5d18d3345cf05877" providerId="LiveId" clId="{82D9BE44-98BF-4D4B-9EEA-54D12030A601}" dt="2020-12-05T20:29:07.775" v="230" actId="26606"/>
          <ac:spMkLst>
            <pc:docMk/>
            <pc:sldMk cId="942619332" sldId="260"/>
            <ac:spMk id="2059" creationId="{1DB7C82F-AB7E-4F0C-B829-FA1B9C415180}"/>
          </ac:spMkLst>
        </pc:spChg>
        <pc:spChg chg="add">
          <ac:chgData name="Karan" userId="5d18d3345cf05877" providerId="LiveId" clId="{82D9BE44-98BF-4D4B-9EEA-54D12030A601}" dt="2020-12-05T20:29:07.778" v="231" actId="26606"/>
          <ac:spMkLst>
            <pc:docMk/>
            <pc:sldMk cId="942619332" sldId="260"/>
            <ac:spMk id="2061" creationId="{2E614F1C-2D93-42D0-B229-768199449923}"/>
          </ac:spMkLst>
        </pc:spChg>
        <pc:grpChg chg="add del">
          <ac:chgData name="Karan" userId="5d18d3345cf05877" providerId="LiveId" clId="{82D9BE44-98BF-4D4B-9EEA-54D12030A601}" dt="2020-12-05T20:29:06.757" v="228" actId="26606"/>
          <ac:grpSpMkLst>
            <pc:docMk/>
            <pc:sldMk cId="942619332" sldId="260"/>
            <ac:grpSpMk id="85" creationId="{87A77F8F-E829-4314-9F44-36169F7548CE}"/>
          </ac:grpSpMkLst>
        </pc:grpChg>
        <pc:grpChg chg="add del">
          <ac:chgData name="Karan" userId="5d18d3345cf05877" providerId="LiveId" clId="{82D9BE44-98BF-4D4B-9EEA-54D12030A601}" dt="2020-12-05T20:29:06.757" v="228" actId="26606"/>
          <ac:grpSpMkLst>
            <pc:docMk/>
            <pc:sldMk cId="942619332" sldId="260"/>
            <ac:grpSpMk id="93" creationId="{0E88FC08-D56F-45D4-AC54-B89F64697BE4}"/>
          </ac:grpSpMkLst>
        </pc:grpChg>
        <pc:grpChg chg="add del">
          <ac:chgData name="Karan" userId="5d18d3345cf05877" providerId="LiveId" clId="{82D9BE44-98BF-4D4B-9EEA-54D12030A601}" dt="2020-12-05T20:29:06.757" v="228" actId="26606"/>
          <ac:grpSpMkLst>
            <pc:docMk/>
            <pc:sldMk cId="942619332" sldId="260"/>
            <ac:grpSpMk id="99" creationId="{B138BDDD-D054-4F0A-BB1F-9D016848D623}"/>
          </ac:grpSpMkLst>
        </pc:grpChg>
        <pc:grpChg chg="add del">
          <ac:chgData name="Karan" userId="5d18d3345cf05877" providerId="LiveId" clId="{82D9BE44-98BF-4D4B-9EEA-54D12030A601}" dt="2020-12-05T20:29:06.757" v="228" actId="26606"/>
          <ac:grpSpMkLst>
            <pc:docMk/>
            <pc:sldMk cId="942619332" sldId="260"/>
            <ac:grpSpMk id="2056" creationId="{A4DC59FE-95C7-4792-8613-8387631B1D38}"/>
          </ac:grpSpMkLst>
        </pc:grpChg>
        <pc:picChg chg="add mod">
          <ac:chgData name="Karan" userId="5d18d3345cf05877" providerId="LiveId" clId="{82D9BE44-98BF-4D4B-9EEA-54D12030A601}" dt="2020-12-05T20:29:07.778" v="231" actId="26606"/>
          <ac:picMkLst>
            <pc:docMk/>
            <pc:sldMk cId="942619332" sldId="260"/>
            <ac:picMk id="2050" creationId="{F29592CD-D694-4BDD-9698-2DEC50BD975F}"/>
          </ac:picMkLst>
        </pc:picChg>
      </pc:sldChg>
      <pc:sldChg chg="add del ord">
        <pc:chgData name="Karan" userId="5d18d3345cf05877" providerId="LiveId" clId="{82D9BE44-98BF-4D4B-9EEA-54D12030A601}" dt="2020-12-05T20:39:21.499" v="652" actId="2696"/>
        <pc:sldMkLst>
          <pc:docMk/>
          <pc:sldMk cId="1616626710" sldId="261"/>
        </pc:sldMkLst>
      </pc:sldChg>
      <pc:sldChg chg="add del">
        <pc:chgData name="Karan" userId="5d18d3345cf05877" providerId="LiveId" clId="{82D9BE44-98BF-4D4B-9EEA-54D12030A601}" dt="2020-12-05T20:29:41.699" v="236"/>
        <pc:sldMkLst>
          <pc:docMk/>
          <pc:sldMk cId="1900943566" sldId="261"/>
        </pc:sldMkLst>
      </pc:sldChg>
      <pc:sldChg chg="modSp add">
        <pc:chgData name="Karan" userId="5d18d3345cf05877" providerId="LiveId" clId="{82D9BE44-98BF-4D4B-9EEA-54D12030A601}" dt="2020-12-05T20:37:08.978" v="645" actId="20577"/>
        <pc:sldMkLst>
          <pc:docMk/>
          <pc:sldMk cId="1759383053" sldId="262"/>
        </pc:sldMkLst>
        <pc:spChg chg="mod">
          <ac:chgData name="Karan" userId="5d18d3345cf05877" providerId="LiveId" clId="{82D9BE44-98BF-4D4B-9EEA-54D12030A601}" dt="2020-12-05T20:37:08.978" v="645" actId="20577"/>
          <ac:spMkLst>
            <pc:docMk/>
            <pc:sldMk cId="1759383053" sldId="262"/>
            <ac:spMk id="3" creationId="{9E3416E1-7355-4682-A0E3-E9199A5BEFDB}"/>
          </ac:spMkLst>
        </pc:spChg>
      </pc:sldChg>
      <pc:sldChg chg="modSp add">
        <pc:chgData name="Karan" userId="5d18d3345cf05877" providerId="LiveId" clId="{82D9BE44-98BF-4D4B-9EEA-54D12030A601}" dt="2020-12-05T22:04:52.012" v="714" actId="27636"/>
        <pc:sldMkLst>
          <pc:docMk/>
          <pc:sldMk cId="3037528238" sldId="263"/>
        </pc:sldMkLst>
        <pc:spChg chg="mod">
          <ac:chgData name="Karan" userId="5d18d3345cf05877" providerId="LiveId" clId="{82D9BE44-98BF-4D4B-9EEA-54D12030A601}" dt="2020-12-05T20:33:34.489" v="416" actId="20577"/>
          <ac:spMkLst>
            <pc:docMk/>
            <pc:sldMk cId="3037528238" sldId="263"/>
            <ac:spMk id="2" creationId="{DDF926B1-69B7-42BB-8501-87F6ADBFB124}"/>
          </ac:spMkLst>
        </pc:spChg>
        <pc:spChg chg="mod">
          <ac:chgData name="Karan" userId="5d18d3345cf05877" providerId="LiveId" clId="{82D9BE44-98BF-4D4B-9EEA-54D12030A601}" dt="2020-12-05T22:04:52.012" v="714" actId="27636"/>
          <ac:spMkLst>
            <pc:docMk/>
            <pc:sldMk cId="3037528238" sldId="263"/>
            <ac:spMk id="3" creationId="{AF1E848F-1A96-42BD-A075-22B2FE383296}"/>
          </ac:spMkLst>
        </pc:spChg>
      </pc:sldChg>
      <pc:sldChg chg="modSp add">
        <pc:chgData name="Karan" userId="5d18d3345cf05877" providerId="LiveId" clId="{82D9BE44-98BF-4D4B-9EEA-54D12030A601}" dt="2020-12-05T20:39:09.402" v="650" actId="20577"/>
        <pc:sldMkLst>
          <pc:docMk/>
          <pc:sldMk cId="904316856" sldId="264"/>
        </pc:sldMkLst>
        <pc:spChg chg="mod">
          <ac:chgData name="Karan" userId="5d18d3345cf05877" providerId="LiveId" clId="{82D9BE44-98BF-4D4B-9EEA-54D12030A601}" dt="2020-12-05T20:39:09.402" v="650" actId="20577"/>
          <ac:spMkLst>
            <pc:docMk/>
            <pc:sldMk cId="904316856" sldId="264"/>
            <ac:spMk id="2" creationId="{EE68ACBF-7D7A-4F36-A326-EA0B6FD642AF}"/>
          </ac:spMkLst>
        </pc:spChg>
      </pc:sldChg>
      <pc:sldChg chg="addSp delSp modSp add ord">
        <pc:chgData name="Karan" userId="5d18d3345cf05877" providerId="LiveId" clId="{82D9BE44-98BF-4D4B-9EEA-54D12030A601}" dt="2020-12-06T02:05:40.901" v="969"/>
        <pc:sldMkLst>
          <pc:docMk/>
          <pc:sldMk cId="447677908" sldId="265"/>
        </pc:sldMkLst>
        <pc:spChg chg="mod">
          <ac:chgData name="Karan" userId="5d18d3345cf05877" providerId="LiveId" clId="{82D9BE44-98BF-4D4B-9EEA-54D12030A601}" dt="2020-12-05T20:41:01.638" v="669" actId="20577"/>
          <ac:spMkLst>
            <pc:docMk/>
            <pc:sldMk cId="447677908" sldId="265"/>
            <ac:spMk id="2" creationId="{FDF4EFB6-2038-49D8-A20E-8C8ABD30E906}"/>
          </ac:spMkLst>
        </pc:spChg>
        <pc:spChg chg="del">
          <ac:chgData name="Karan" userId="5d18d3345cf05877" providerId="LiveId" clId="{82D9BE44-98BF-4D4B-9EEA-54D12030A601}" dt="2020-12-06T02:05:31.293" v="966"/>
          <ac:spMkLst>
            <pc:docMk/>
            <pc:sldMk cId="447677908" sldId="265"/>
            <ac:spMk id="3" creationId="{9D87AC33-54AC-46FC-AE25-095D2200BCB5}"/>
          </ac:spMkLst>
        </pc:spChg>
        <pc:spChg chg="add mod">
          <ac:chgData name="Karan" userId="5d18d3345cf05877" providerId="LiveId" clId="{82D9BE44-98BF-4D4B-9EEA-54D12030A601}" dt="2020-12-06T02:05:40.901" v="969"/>
          <ac:spMkLst>
            <pc:docMk/>
            <pc:sldMk cId="447677908" sldId="265"/>
            <ac:spMk id="6" creationId="{7C6E61AF-F594-4434-BC85-E7ADD187CA8E}"/>
          </ac:spMkLst>
        </pc:spChg>
        <pc:picChg chg="add del">
          <ac:chgData name="Karan" userId="5d18d3345cf05877" providerId="LiveId" clId="{82D9BE44-98BF-4D4B-9EEA-54D12030A601}" dt="2020-12-06T02:05:35.055" v="967"/>
          <ac:picMkLst>
            <pc:docMk/>
            <pc:sldMk cId="447677908" sldId="265"/>
            <ac:picMk id="4" creationId="{2FA51BAB-90CA-4036-87D2-72834F2FA401}"/>
          </ac:picMkLst>
        </pc:picChg>
        <pc:picChg chg="add del mod">
          <ac:chgData name="Karan" userId="5d18d3345cf05877" providerId="LiveId" clId="{82D9BE44-98BF-4D4B-9EEA-54D12030A601}" dt="2020-12-06T02:05:40.901" v="969"/>
          <ac:picMkLst>
            <pc:docMk/>
            <pc:sldMk cId="447677908" sldId="265"/>
            <ac:picMk id="5" creationId="{8C4F355C-9142-4ECA-8E44-CCE80CF23C0B}"/>
          </ac:picMkLst>
        </pc:picChg>
      </pc:sldChg>
      <pc:sldChg chg="addSp delSp modSp add mod ord setBg">
        <pc:chgData name="Karan" userId="5d18d3345cf05877" providerId="LiveId" clId="{82D9BE44-98BF-4D4B-9EEA-54D12030A601}" dt="2020-12-06T01:29:08.600" v="727" actId="26606"/>
        <pc:sldMkLst>
          <pc:docMk/>
          <pc:sldMk cId="166636634" sldId="266"/>
        </pc:sldMkLst>
        <pc:spChg chg="mod">
          <ac:chgData name="Karan" userId="5d18d3345cf05877" providerId="LiveId" clId="{82D9BE44-98BF-4D4B-9EEA-54D12030A601}" dt="2020-12-06T01:29:08.600" v="727" actId="26606"/>
          <ac:spMkLst>
            <pc:docMk/>
            <pc:sldMk cId="166636634" sldId="266"/>
            <ac:spMk id="2" creationId="{288C91C7-7E7B-42BD-B27C-D9714C59BD52}"/>
          </ac:spMkLst>
        </pc:spChg>
        <pc:spChg chg="del">
          <ac:chgData name="Karan" userId="5d18d3345cf05877" providerId="LiveId" clId="{82D9BE44-98BF-4D4B-9EEA-54D12030A601}" dt="2020-12-06T01:29:02.394" v="724"/>
          <ac:spMkLst>
            <pc:docMk/>
            <pc:sldMk cId="166636634" sldId="266"/>
            <ac:spMk id="3" creationId="{A2A11AD9-C6FE-43A7-884C-90F2E6D20D3B}"/>
          </ac:spMkLst>
        </pc:spChg>
        <pc:spChg chg="add del">
          <ac:chgData name="Karan" userId="5d18d3345cf05877" providerId="LiveId" clId="{82D9BE44-98BF-4D4B-9EEA-54D12030A601}" dt="2020-12-06T01:29:08.596" v="726" actId="26606"/>
          <ac:spMkLst>
            <pc:docMk/>
            <pc:sldMk cId="166636634" sldId="266"/>
            <ac:spMk id="9" creationId="{53F29798-D584-4792-9B62-3F5F5C36D619}"/>
          </ac:spMkLst>
        </pc:spChg>
        <pc:spChg chg="add">
          <ac:chgData name="Karan" userId="5d18d3345cf05877" providerId="LiveId" clId="{82D9BE44-98BF-4D4B-9EEA-54D12030A601}" dt="2020-12-06T01:29:08.600" v="727" actId="26606"/>
          <ac:spMkLst>
            <pc:docMk/>
            <pc:sldMk cId="166636634" sldId="266"/>
            <ac:spMk id="11" creationId="{1447903E-2B66-479D-959B-F2EBB2CC901F}"/>
          </ac:spMkLst>
        </pc:spChg>
        <pc:spChg chg="add">
          <ac:chgData name="Karan" userId="5d18d3345cf05877" providerId="LiveId" clId="{82D9BE44-98BF-4D4B-9EEA-54D12030A601}" dt="2020-12-06T01:29:08.600" v="727" actId="26606"/>
          <ac:spMkLst>
            <pc:docMk/>
            <pc:sldMk cId="166636634" sldId="266"/>
            <ac:spMk id="12" creationId="{D35D61A1-8484-4749-8AD0-A3455E0753C5}"/>
          </ac:spMkLst>
        </pc:spChg>
        <pc:picChg chg="add mod">
          <ac:chgData name="Karan" userId="5d18d3345cf05877" providerId="LiveId" clId="{82D9BE44-98BF-4D4B-9EEA-54D12030A601}" dt="2020-12-06T01:29:08.600" v="727" actId="26606"/>
          <ac:picMkLst>
            <pc:docMk/>
            <pc:sldMk cId="166636634" sldId="266"/>
            <ac:picMk id="4" creationId="{5697F44D-6F81-47E8-A285-B45D31634406}"/>
          </ac:picMkLst>
        </pc:picChg>
      </pc:sldChg>
      <pc:sldChg chg="addSp delSp modSp add mod setBg">
        <pc:chgData name="Karan" userId="5d18d3345cf05877" providerId="LiveId" clId="{82D9BE44-98BF-4D4B-9EEA-54D12030A601}" dt="2020-12-05T22:55:47.337" v="722" actId="26606"/>
        <pc:sldMkLst>
          <pc:docMk/>
          <pc:sldMk cId="4092721034" sldId="267"/>
        </pc:sldMkLst>
        <pc:spChg chg="mod">
          <ac:chgData name="Karan" userId="5d18d3345cf05877" providerId="LiveId" clId="{82D9BE44-98BF-4D4B-9EEA-54D12030A601}" dt="2020-12-05T22:55:47.337" v="722" actId="26606"/>
          <ac:spMkLst>
            <pc:docMk/>
            <pc:sldMk cId="4092721034" sldId="267"/>
            <ac:spMk id="2" creationId="{3030CBFB-B139-46C8-9DB3-E550D80CE8B3}"/>
          </ac:spMkLst>
        </pc:spChg>
        <pc:spChg chg="mod">
          <ac:chgData name="Karan" userId="5d18d3345cf05877" providerId="LiveId" clId="{82D9BE44-98BF-4D4B-9EEA-54D12030A601}" dt="2020-12-05T22:55:47.337" v="722" actId="26606"/>
          <ac:spMkLst>
            <pc:docMk/>
            <pc:sldMk cId="4092721034" sldId="267"/>
            <ac:spMk id="3" creationId="{6DBF8ECE-7E9F-4262-AEDD-789732E35382}"/>
          </ac:spMkLst>
        </pc:spChg>
        <pc:spChg chg="add del">
          <ac:chgData name="Karan" userId="5d18d3345cf05877" providerId="LiveId" clId="{82D9BE44-98BF-4D4B-9EEA-54D12030A601}" dt="2020-12-05T22:55:44.117" v="719" actId="26606"/>
          <ac:spMkLst>
            <pc:docMk/>
            <pc:sldMk cId="4092721034" sldId="267"/>
            <ac:spMk id="10" creationId="{231BF440-39FA-4087-84CC-2EEC0BBDAF29}"/>
          </ac:spMkLst>
        </pc:spChg>
        <pc:spChg chg="add del">
          <ac:chgData name="Karan" userId="5d18d3345cf05877" providerId="LiveId" clId="{82D9BE44-98BF-4D4B-9EEA-54D12030A601}" dt="2020-12-05T22:55:44.117" v="719" actId="26606"/>
          <ac:spMkLst>
            <pc:docMk/>
            <pc:sldMk cId="4092721034" sldId="267"/>
            <ac:spMk id="12" creationId="{F04E4CBA-303B-48BD-8451-C2701CB0EEBF}"/>
          </ac:spMkLst>
        </pc:spChg>
        <pc:spChg chg="add del">
          <ac:chgData name="Karan" userId="5d18d3345cf05877" providerId="LiveId" clId="{82D9BE44-98BF-4D4B-9EEA-54D12030A601}" dt="2020-12-05T22:55:44.117" v="719" actId="26606"/>
          <ac:spMkLst>
            <pc:docMk/>
            <pc:sldMk cId="4092721034" sldId="267"/>
            <ac:spMk id="14" creationId="{F6CA58B3-AFCC-4A40-9882-50D5080879B0}"/>
          </ac:spMkLst>
        </pc:spChg>
        <pc:spChg chg="add del">
          <ac:chgData name="Karan" userId="5d18d3345cf05877" providerId="LiveId" clId="{82D9BE44-98BF-4D4B-9EEA-54D12030A601}" dt="2020-12-05T22:55:44.117" v="719" actId="26606"/>
          <ac:spMkLst>
            <pc:docMk/>
            <pc:sldMk cId="4092721034" sldId="267"/>
            <ac:spMk id="16" creationId="{75C56826-D4E5-42ED-8529-079651CB3005}"/>
          </ac:spMkLst>
        </pc:spChg>
        <pc:spChg chg="add del">
          <ac:chgData name="Karan" userId="5d18d3345cf05877" providerId="LiveId" clId="{82D9BE44-98BF-4D4B-9EEA-54D12030A601}" dt="2020-12-05T22:55:44.117" v="719" actId="26606"/>
          <ac:spMkLst>
            <pc:docMk/>
            <pc:sldMk cId="4092721034" sldId="267"/>
            <ac:spMk id="18" creationId="{82095FCE-EF05-4443-B97A-85DEE3A5CA17}"/>
          </ac:spMkLst>
        </pc:spChg>
        <pc:spChg chg="add del">
          <ac:chgData name="Karan" userId="5d18d3345cf05877" providerId="LiveId" clId="{82D9BE44-98BF-4D4B-9EEA-54D12030A601}" dt="2020-12-05T22:55:44.117" v="719" actId="26606"/>
          <ac:spMkLst>
            <pc:docMk/>
            <pc:sldMk cId="4092721034" sldId="267"/>
            <ac:spMk id="20" creationId="{CA00AE6B-AA30-4CF8-BA6F-339B780AD76C}"/>
          </ac:spMkLst>
        </pc:spChg>
        <pc:spChg chg="add del">
          <ac:chgData name="Karan" userId="5d18d3345cf05877" providerId="LiveId" clId="{82D9BE44-98BF-4D4B-9EEA-54D12030A601}" dt="2020-12-05T22:55:47.295" v="721" actId="26606"/>
          <ac:spMkLst>
            <pc:docMk/>
            <pc:sldMk cId="4092721034" sldId="267"/>
            <ac:spMk id="22" creationId="{E8A8EAB8-D2FF-444D-B34B-7D32F106AD0E}"/>
          </ac:spMkLst>
        </pc:spChg>
        <pc:spChg chg="add">
          <ac:chgData name="Karan" userId="5d18d3345cf05877" providerId="LiveId" clId="{82D9BE44-98BF-4D4B-9EEA-54D12030A601}" dt="2020-12-05T22:55:47.337" v="722" actId="26606"/>
          <ac:spMkLst>
            <pc:docMk/>
            <pc:sldMk cId="4092721034" sldId="267"/>
            <ac:spMk id="27" creationId="{8761DDFE-071F-4200-B0AA-394476C2D2D6}"/>
          </ac:spMkLst>
        </pc:spChg>
        <pc:picChg chg="add mod ord">
          <ac:chgData name="Karan" userId="5d18d3345cf05877" providerId="LiveId" clId="{82D9BE44-98BF-4D4B-9EEA-54D12030A601}" dt="2020-12-05T22:55:47.337" v="722" actId="26606"/>
          <ac:picMkLst>
            <pc:docMk/>
            <pc:sldMk cId="4092721034" sldId="267"/>
            <ac:picMk id="4" creationId="{5BE9866F-480C-4A4F-9070-B0D69FD3E21A}"/>
          </ac:picMkLst>
        </pc:picChg>
        <pc:picChg chg="add mod ord">
          <ac:chgData name="Karan" userId="5d18d3345cf05877" providerId="LiveId" clId="{82D9BE44-98BF-4D4B-9EEA-54D12030A601}" dt="2020-12-05T22:55:47.337" v="722" actId="26606"/>
          <ac:picMkLst>
            <pc:docMk/>
            <pc:sldMk cId="4092721034" sldId="267"/>
            <ac:picMk id="5" creationId="{0D94001B-F09E-4823-BA7E-D410E512B442}"/>
          </ac:picMkLst>
        </pc:picChg>
        <pc:cxnChg chg="add del">
          <ac:chgData name="Karan" userId="5d18d3345cf05877" providerId="LiveId" clId="{82D9BE44-98BF-4D4B-9EEA-54D12030A601}" dt="2020-12-05T22:55:47.295" v="721" actId="26606"/>
          <ac:cxnSpMkLst>
            <pc:docMk/>
            <pc:sldMk cId="4092721034" sldId="267"/>
            <ac:cxnSpMk id="23" creationId="{EEA38897-7BA3-4408-8083-3235339C4A60}"/>
          </ac:cxnSpMkLst>
        </pc:cxnChg>
        <pc:cxnChg chg="add del">
          <ac:chgData name="Karan" userId="5d18d3345cf05877" providerId="LiveId" clId="{82D9BE44-98BF-4D4B-9EEA-54D12030A601}" dt="2020-12-05T22:55:47.295" v="721" actId="26606"/>
          <ac:cxnSpMkLst>
            <pc:docMk/>
            <pc:sldMk cId="4092721034" sldId="267"/>
            <ac:cxnSpMk id="24" creationId="{CA240C79-242E-4918-9F28-B101847D1CC6}"/>
          </ac:cxnSpMkLst>
        </pc:cxnChg>
        <pc:cxnChg chg="add del">
          <ac:chgData name="Karan" userId="5d18d3345cf05877" providerId="LiveId" clId="{82D9BE44-98BF-4D4B-9EEA-54D12030A601}" dt="2020-12-05T22:55:47.295" v="721" actId="26606"/>
          <ac:cxnSpMkLst>
            <pc:docMk/>
            <pc:sldMk cId="4092721034" sldId="267"/>
            <ac:cxnSpMk id="25" creationId="{F11AD06B-AB20-4097-8606-5DA00DBACE88}"/>
          </ac:cxnSpMkLst>
        </pc:cxnChg>
      </pc:sldChg>
      <pc:sldChg chg="addSp delSp modSp add mod setBg">
        <pc:chgData name="Karan" userId="5d18d3345cf05877" providerId="LiveId" clId="{82D9BE44-98BF-4D4B-9EEA-54D12030A601}" dt="2020-12-06T01:29:30.875" v="730" actId="26606"/>
        <pc:sldMkLst>
          <pc:docMk/>
          <pc:sldMk cId="3414533817" sldId="268"/>
        </pc:sldMkLst>
        <pc:spChg chg="mod">
          <ac:chgData name="Karan" userId="5d18d3345cf05877" providerId="LiveId" clId="{82D9BE44-98BF-4D4B-9EEA-54D12030A601}" dt="2020-12-06T01:29:30.875" v="730" actId="26606"/>
          <ac:spMkLst>
            <pc:docMk/>
            <pc:sldMk cId="3414533817" sldId="268"/>
            <ac:spMk id="2" creationId="{32A71B99-D845-454B-9CDA-034850C3801F}"/>
          </ac:spMkLst>
        </pc:spChg>
        <pc:spChg chg="del">
          <ac:chgData name="Karan" userId="5d18d3345cf05877" providerId="LiveId" clId="{82D9BE44-98BF-4D4B-9EEA-54D12030A601}" dt="2020-12-06T01:29:28.549" v="729"/>
          <ac:spMkLst>
            <pc:docMk/>
            <pc:sldMk cId="3414533817" sldId="268"/>
            <ac:spMk id="3" creationId="{3A752B16-155E-4456-B570-27C820D4898D}"/>
          </ac:spMkLst>
        </pc:spChg>
        <pc:spChg chg="add">
          <ac:chgData name="Karan" userId="5d18d3345cf05877" providerId="LiveId" clId="{82D9BE44-98BF-4D4B-9EEA-54D12030A601}" dt="2020-12-06T01:29:30.875" v="730" actId="26606"/>
          <ac:spMkLst>
            <pc:docMk/>
            <pc:sldMk cId="3414533817" sldId="268"/>
            <ac:spMk id="9" creationId="{D35D61A1-8484-4749-8AD0-A3455E0753C5}"/>
          </ac:spMkLst>
        </pc:spChg>
        <pc:spChg chg="add">
          <ac:chgData name="Karan" userId="5d18d3345cf05877" providerId="LiveId" clId="{82D9BE44-98BF-4D4B-9EEA-54D12030A601}" dt="2020-12-06T01:29:30.875" v="730" actId="26606"/>
          <ac:spMkLst>
            <pc:docMk/>
            <pc:sldMk cId="3414533817" sldId="268"/>
            <ac:spMk id="11" creationId="{1447903E-2B66-479D-959B-F2EBB2CC901F}"/>
          </ac:spMkLst>
        </pc:spChg>
        <pc:picChg chg="add mod">
          <ac:chgData name="Karan" userId="5d18d3345cf05877" providerId="LiveId" clId="{82D9BE44-98BF-4D4B-9EEA-54D12030A601}" dt="2020-12-06T01:29:30.875" v="730" actId="26606"/>
          <ac:picMkLst>
            <pc:docMk/>
            <pc:sldMk cId="3414533817" sldId="268"/>
            <ac:picMk id="4" creationId="{4291757B-E638-47DC-98EA-44F3B75BDF15}"/>
          </ac:picMkLst>
        </pc:picChg>
      </pc:sldChg>
      <pc:sldChg chg="addSp delSp modSp add mod setBg">
        <pc:chgData name="Karan" userId="5d18d3345cf05877" providerId="LiveId" clId="{82D9BE44-98BF-4D4B-9EEA-54D12030A601}" dt="2020-12-06T01:30:34.993" v="748" actId="27614"/>
        <pc:sldMkLst>
          <pc:docMk/>
          <pc:sldMk cId="1805321867" sldId="269"/>
        </pc:sldMkLst>
        <pc:spChg chg="add del mod">
          <ac:chgData name="Karan" userId="5d18d3345cf05877" providerId="LiveId" clId="{82D9BE44-98BF-4D4B-9EEA-54D12030A601}" dt="2020-12-06T01:30:30.053" v="747" actId="26606"/>
          <ac:spMkLst>
            <pc:docMk/>
            <pc:sldMk cId="1805321867" sldId="269"/>
            <ac:spMk id="2" creationId="{D4832B46-0C4B-4D28-A6C6-ACDFEE1B8EAF}"/>
          </ac:spMkLst>
        </pc:spChg>
        <pc:spChg chg="add del">
          <ac:chgData name="Karan" userId="5d18d3345cf05877" providerId="LiveId" clId="{82D9BE44-98BF-4D4B-9EEA-54D12030A601}" dt="2020-12-06T01:30:27.961" v="746"/>
          <ac:spMkLst>
            <pc:docMk/>
            <pc:sldMk cId="1805321867" sldId="269"/>
            <ac:spMk id="3" creationId="{BC6C5701-5395-4482-B0DF-9E168FAD166C}"/>
          </ac:spMkLst>
        </pc:spChg>
        <pc:spChg chg="add">
          <ac:chgData name="Karan" userId="5d18d3345cf05877" providerId="LiveId" clId="{82D9BE44-98BF-4D4B-9EEA-54D12030A601}" dt="2020-12-06T01:30:30.053" v="747" actId="26606"/>
          <ac:spMkLst>
            <pc:docMk/>
            <pc:sldMk cId="1805321867" sldId="269"/>
            <ac:spMk id="9" creationId="{7E3E5F56-04AC-48F6-B30E-D9C4C17816F6}"/>
          </ac:spMkLst>
        </pc:spChg>
        <pc:spChg chg="add del">
          <ac:chgData name="Karan" userId="5d18d3345cf05877" providerId="LiveId" clId="{82D9BE44-98BF-4D4B-9EEA-54D12030A601}" dt="2020-12-06T01:29:57.657" v="736" actId="26606"/>
          <ac:spMkLst>
            <pc:docMk/>
            <pc:sldMk cId="1805321867" sldId="269"/>
            <ac:spMk id="10" creationId="{D35D61A1-8484-4749-8AD0-A3455E0753C5}"/>
          </ac:spMkLst>
        </pc:spChg>
        <pc:spChg chg="add">
          <ac:chgData name="Karan" userId="5d18d3345cf05877" providerId="LiveId" clId="{82D9BE44-98BF-4D4B-9EEA-54D12030A601}" dt="2020-12-06T01:30:30.053" v="747" actId="26606"/>
          <ac:spMkLst>
            <pc:docMk/>
            <pc:sldMk cId="1805321867" sldId="269"/>
            <ac:spMk id="11" creationId="{CDAEFB19-78B1-4412-8791-DEBC3BFF0E68}"/>
          </ac:spMkLst>
        </pc:spChg>
        <pc:spChg chg="add del">
          <ac:chgData name="Karan" userId="5d18d3345cf05877" providerId="LiveId" clId="{82D9BE44-98BF-4D4B-9EEA-54D12030A601}" dt="2020-12-06T01:29:57.657" v="736" actId="26606"/>
          <ac:spMkLst>
            <pc:docMk/>
            <pc:sldMk cId="1805321867" sldId="269"/>
            <ac:spMk id="12" creationId="{1447903E-2B66-479D-959B-F2EBB2CC901F}"/>
          </ac:spMkLst>
        </pc:spChg>
        <pc:spChg chg="add del">
          <ac:chgData name="Karan" userId="5d18d3345cf05877" providerId="LiveId" clId="{82D9BE44-98BF-4D4B-9EEA-54D12030A601}" dt="2020-12-06T01:29:58.512" v="738" actId="26606"/>
          <ac:spMkLst>
            <pc:docMk/>
            <pc:sldMk cId="1805321867" sldId="269"/>
            <ac:spMk id="14" creationId="{B670DBD5-770C-4383-9F54-5B86E86BD5BB}"/>
          </ac:spMkLst>
        </pc:spChg>
        <pc:spChg chg="add del">
          <ac:chgData name="Karan" userId="5d18d3345cf05877" providerId="LiveId" clId="{82D9BE44-98BF-4D4B-9EEA-54D12030A601}" dt="2020-12-06T01:30:00.013" v="740" actId="26606"/>
          <ac:spMkLst>
            <pc:docMk/>
            <pc:sldMk cId="1805321867" sldId="269"/>
            <ac:spMk id="16" creationId="{16C5FA50-8D52-4617-AF91-5C7B1C8352F1}"/>
          </ac:spMkLst>
        </pc:spChg>
        <pc:spChg chg="add del">
          <ac:chgData name="Karan" userId="5d18d3345cf05877" providerId="LiveId" clId="{82D9BE44-98BF-4D4B-9EEA-54D12030A601}" dt="2020-12-06T01:30:00.013" v="740" actId="26606"/>
          <ac:spMkLst>
            <pc:docMk/>
            <pc:sldMk cId="1805321867" sldId="269"/>
            <ac:spMk id="17" creationId="{D4832B46-0C4B-4D28-A6C6-ACDFEE1B8EAF}"/>
          </ac:spMkLst>
        </pc:spChg>
        <pc:spChg chg="add del">
          <ac:chgData name="Karan" userId="5d18d3345cf05877" providerId="LiveId" clId="{82D9BE44-98BF-4D4B-9EEA-54D12030A601}" dt="2020-12-06T01:30:00.013" v="740" actId="26606"/>
          <ac:spMkLst>
            <pc:docMk/>
            <pc:sldMk cId="1805321867" sldId="269"/>
            <ac:spMk id="18" creationId="{E223798C-12AD-4B0C-A50C-D676347D67CF}"/>
          </ac:spMkLst>
        </pc:spChg>
        <pc:spChg chg="add del">
          <ac:chgData name="Karan" userId="5d18d3345cf05877" providerId="LiveId" clId="{82D9BE44-98BF-4D4B-9EEA-54D12030A601}" dt="2020-12-06T01:30:24.230" v="744" actId="26606"/>
          <ac:spMkLst>
            <pc:docMk/>
            <pc:sldMk cId="1805321867" sldId="269"/>
            <ac:spMk id="20" creationId="{6FF0F0B8-5B06-4174-9742-1FD7ABE712A7}"/>
          </ac:spMkLst>
        </pc:spChg>
        <pc:picChg chg="add del">
          <ac:chgData name="Karan" userId="5d18d3345cf05877" providerId="LiveId" clId="{82D9BE44-98BF-4D4B-9EEA-54D12030A601}" dt="2020-12-06T01:29:53.032" v="733"/>
          <ac:picMkLst>
            <pc:docMk/>
            <pc:sldMk cId="1805321867" sldId="269"/>
            <ac:picMk id="4" creationId="{83646BA9-1BB4-49C2-B26A-ACCC6164BFB1}"/>
          </ac:picMkLst>
        </pc:picChg>
        <pc:picChg chg="add del mod">
          <ac:chgData name="Karan" userId="5d18d3345cf05877" providerId="LiveId" clId="{82D9BE44-98BF-4D4B-9EEA-54D12030A601}" dt="2020-12-06T01:30:24.894" v="745"/>
          <ac:picMkLst>
            <pc:docMk/>
            <pc:sldMk cId="1805321867" sldId="269"/>
            <ac:picMk id="5" creationId="{70051C0C-0FC0-46AB-BEFC-38E50BD29314}"/>
          </ac:picMkLst>
        </pc:picChg>
        <pc:picChg chg="add del">
          <ac:chgData name="Karan" userId="5d18d3345cf05877" providerId="LiveId" clId="{82D9BE44-98BF-4D4B-9EEA-54D12030A601}" dt="2020-12-06T01:30:23.423" v="743"/>
          <ac:picMkLst>
            <pc:docMk/>
            <pc:sldMk cId="1805321867" sldId="269"/>
            <ac:picMk id="6" creationId="{3B73594C-4630-44DB-B6A4-F88A35AD6881}"/>
          </ac:picMkLst>
        </pc:picChg>
        <pc:picChg chg="add mod">
          <ac:chgData name="Karan" userId="5d18d3345cf05877" providerId="LiveId" clId="{82D9BE44-98BF-4D4B-9EEA-54D12030A601}" dt="2020-12-06T01:30:34.993" v="748" actId="27614"/>
          <ac:picMkLst>
            <pc:docMk/>
            <pc:sldMk cId="1805321867" sldId="269"/>
            <ac:picMk id="7" creationId="{E109A7A1-A4B2-44AA-821A-C26AEFFA97C7}"/>
          </ac:picMkLst>
        </pc:picChg>
      </pc:sldChg>
      <pc:sldChg chg="addSp delSp modSp add">
        <pc:chgData name="Karan" userId="5d18d3345cf05877" providerId="LiveId" clId="{82D9BE44-98BF-4D4B-9EEA-54D12030A601}" dt="2020-12-06T01:32:47.043" v="750"/>
        <pc:sldMkLst>
          <pc:docMk/>
          <pc:sldMk cId="2972758305" sldId="270"/>
        </pc:sldMkLst>
        <pc:spChg chg="del">
          <ac:chgData name="Karan" userId="5d18d3345cf05877" providerId="LiveId" clId="{82D9BE44-98BF-4D4B-9EEA-54D12030A601}" dt="2020-12-06T01:32:47.043" v="750"/>
          <ac:spMkLst>
            <pc:docMk/>
            <pc:sldMk cId="2972758305" sldId="270"/>
            <ac:spMk id="3" creationId="{8B568270-68FC-45F1-8CB4-9A6CC3D5F3F1}"/>
          </ac:spMkLst>
        </pc:spChg>
        <pc:picChg chg="add mod">
          <ac:chgData name="Karan" userId="5d18d3345cf05877" providerId="LiveId" clId="{82D9BE44-98BF-4D4B-9EEA-54D12030A601}" dt="2020-12-06T01:32:47.043" v="750"/>
          <ac:picMkLst>
            <pc:docMk/>
            <pc:sldMk cId="2972758305" sldId="270"/>
            <ac:picMk id="4" creationId="{7A9FA643-9330-402B-8B33-72DA26825B95}"/>
          </ac:picMkLst>
        </pc:picChg>
      </pc:sldChg>
      <pc:sldChg chg="addSp delSp modSp add mod setBg setClrOvrMap delDesignElem">
        <pc:chgData name="Karan" userId="5d18d3345cf05877" providerId="LiveId" clId="{82D9BE44-98BF-4D4B-9EEA-54D12030A601}" dt="2020-12-06T02:17:56.465" v="1053" actId="12100"/>
        <pc:sldMkLst>
          <pc:docMk/>
          <pc:sldMk cId="3905825734" sldId="271"/>
        </pc:sldMkLst>
        <pc:spChg chg="mod ord">
          <ac:chgData name="Karan" userId="5d18d3345cf05877" providerId="LiveId" clId="{82D9BE44-98BF-4D4B-9EEA-54D12030A601}" dt="2020-12-06T02:08:10.265" v="1004" actId="1076"/>
          <ac:spMkLst>
            <pc:docMk/>
            <pc:sldMk cId="3905825734" sldId="271"/>
            <ac:spMk id="2" creationId="{A6DD71E5-4A7E-4FF8-8720-882F8102948F}"/>
          </ac:spMkLst>
        </pc:spChg>
        <pc:spChg chg="add del mod ord">
          <ac:chgData name="Karan" userId="5d18d3345cf05877" providerId="LiveId" clId="{82D9BE44-98BF-4D4B-9EEA-54D12030A601}" dt="2020-12-06T02:07:09.884" v="1000" actId="478"/>
          <ac:spMkLst>
            <pc:docMk/>
            <pc:sldMk cId="3905825734" sldId="271"/>
            <ac:spMk id="3" creationId="{8ECE4BB9-17FF-4652-A743-008ED9205635}"/>
          </ac:spMkLst>
        </pc:spChg>
        <pc:spChg chg="add del">
          <ac:chgData name="Karan" userId="5d18d3345cf05877" providerId="LiveId" clId="{82D9BE44-98BF-4D4B-9EEA-54D12030A601}" dt="2020-12-06T01:35:21.901" v="776"/>
          <ac:spMkLst>
            <pc:docMk/>
            <pc:sldMk cId="3905825734" sldId="271"/>
            <ac:spMk id="4" creationId="{AA9871AD-EEE6-40E4-BBB2-77D7B1F3A988}"/>
          </ac:spMkLst>
        </pc:spChg>
        <pc:spChg chg="add del">
          <ac:chgData name="Karan" userId="5d18d3345cf05877" providerId="LiveId" clId="{82D9BE44-98BF-4D4B-9EEA-54D12030A601}" dt="2020-12-06T02:00:27" v="891"/>
          <ac:spMkLst>
            <pc:docMk/>
            <pc:sldMk cId="3905825734" sldId="271"/>
            <ac:spMk id="5" creationId="{A78D5513-ADE6-4037-8A4F-9BCF2B6A5762}"/>
          </ac:spMkLst>
        </pc:spChg>
        <pc:spChg chg="add del mod">
          <ac:chgData name="Karan" userId="5d18d3345cf05877" providerId="LiveId" clId="{82D9BE44-98BF-4D4B-9EEA-54D12030A601}" dt="2020-12-06T02:04:48.011" v="952"/>
          <ac:spMkLst>
            <pc:docMk/>
            <pc:sldMk cId="3905825734" sldId="271"/>
            <ac:spMk id="10" creationId="{45D3601E-CE8F-48A1-AC5A-5DD3F9B33826}"/>
          </ac:spMkLst>
        </pc:spChg>
        <pc:spChg chg="add del mod">
          <ac:chgData name="Karan" userId="5d18d3345cf05877" providerId="LiveId" clId="{82D9BE44-98BF-4D4B-9EEA-54D12030A601}" dt="2020-12-06T02:04:48.011" v="952"/>
          <ac:spMkLst>
            <pc:docMk/>
            <pc:sldMk cId="3905825734" sldId="271"/>
            <ac:spMk id="11" creationId="{ED37ED14-FDAC-4A45-B059-26C5BEEA289A}"/>
          </ac:spMkLst>
        </pc:spChg>
        <pc:spChg chg="add del">
          <ac:chgData name="Karan" userId="5d18d3345cf05877" providerId="LiveId" clId="{82D9BE44-98BF-4D4B-9EEA-54D12030A601}" dt="2020-12-06T02:02:02.834" v="915" actId="26606"/>
          <ac:spMkLst>
            <pc:docMk/>
            <pc:sldMk cId="3905825734" sldId="271"/>
            <ac:spMk id="12" creationId="{2B566528-1B12-4246-9431-5C2D7D081168}"/>
          </ac:spMkLst>
        </pc:spChg>
        <pc:spChg chg="add del mod">
          <ac:chgData name="Karan" userId="5d18d3345cf05877" providerId="LiveId" clId="{82D9BE44-98BF-4D4B-9EEA-54D12030A601}" dt="2020-12-06T02:04:48.011" v="952"/>
          <ac:spMkLst>
            <pc:docMk/>
            <pc:sldMk cId="3905825734" sldId="271"/>
            <ac:spMk id="13" creationId="{A1880B7D-6EE8-48A6-BEBC-A55F5712BFEE}"/>
          </ac:spMkLst>
        </pc:spChg>
        <pc:spChg chg="add del">
          <ac:chgData name="Karan" userId="5d18d3345cf05877" providerId="LiveId" clId="{82D9BE44-98BF-4D4B-9EEA-54D12030A601}" dt="2020-12-06T02:06:08.932" v="975" actId="26606"/>
          <ac:spMkLst>
            <pc:docMk/>
            <pc:sldMk cId="3905825734" sldId="271"/>
            <ac:spMk id="15" creationId="{6CBB7C51-829B-4243-9A2F-5EA8A29D7E76}"/>
          </ac:spMkLst>
        </pc:spChg>
        <pc:spChg chg="add del mod">
          <ac:chgData name="Karan" userId="5d18d3345cf05877" providerId="LiveId" clId="{82D9BE44-98BF-4D4B-9EEA-54D12030A601}" dt="2020-12-06T02:04:58.506" v="957"/>
          <ac:spMkLst>
            <pc:docMk/>
            <pc:sldMk cId="3905825734" sldId="271"/>
            <ac:spMk id="21" creationId="{F6A4690F-73CF-44FF-BB9B-AEBE70A97FFB}"/>
          </ac:spMkLst>
        </pc:spChg>
        <pc:spChg chg="add del">
          <ac:chgData name="Karan" userId="5d18d3345cf05877" providerId="LiveId" clId="{82D9BE44-98BF-4D4B-9EEA-54D12030A601}" dt="2020-12-06T02:02:03.919" v="917" actId="26606"/>
          <ac:spMkLst>
            <pc:docMk/>
            <pc:sldMk cId="3905825734" sldId="271"/>
            <ac:spMk id="22" creationId="{2B566528-1B12-4246-9431-5C2D7D081168}"/>
          </ac:spMkLst>
        </pc:spChg>
        <pc:spChg chg="add del">
          <ac:chgData name="Karan" userId="5d18d3345cf05877" providerId="LiveId" clId="{82D9BE44-98BF-4D4B-9EEA-54D12030A601}" dt="2020-12-06T02:02:07.838" v="919" actId="26606"/>
          <ac:spMkLst>
            <pc:docMk/>
            <pc:sldMk cId="3905825734" sldId="271"/>
            <ac:spMk id="30" creationId="{D052D0E8-5725-42F1-BA8A-2E793289AB6A}"/>
          </ac:spMkLst>
        </pc:spChg>
        <pc:spChg chg="add del">
          <ac:chgData name="Karan" userId="5d18d3345cf05877" providerId="LiveId" clId="{82D9BE44-98BF-4D4B-9EEA-54D12030A601}" dt="2020-12-06T02:02:07.838" v="919" actId="26606"/>
          <ac:spMkLst>
            <pc:docMk/>
            <pc:sldMk cId="3905825734" sldId="271"/>
            <ac:spMk id="31" creationId="{31C81BFC-A665-4DFF-AFE8-B85ACB3E04B0}"/>
          </ac:spMkLst>
        </pc:spChg>
        <pc:spChg chg="add del">
          <ac:chgData name="Karan" userId="5d18d3345cf05877" providerId="LiveId" clId="{82D9BE44-98BF-4D4B-9EEA-54D12030A601}" dt="2020-12-06T02:02:12.164" v="921" actId="26606"/>
          <ac:spMkLst>
            <pc:docMk/>
            <pc:sldMk cId="3905825734" sldId="271"/>
            <ac:spMk id="33" creationId="{B95B9BA8-1D69-4796-85F5-B6D0BD52354B}"/>
          </ac:spMkLst>
        </pc:spChg>
        <pc:spChg chg="add del">
          <ac:chgData name="Karan" userId="5d18d3345cf05877" providerId="LiveId" clId="{82D9BE44-98BF-4D4B-9EEA-54D12030A601}" dt="2020-12-06T02:02:15.083" v="923" actId="26606"/>
          <ac:spMkLst>
            <pc:docMk/>
            <pc:sldMk cId="3905825734" sldId="271"/>
            <ac:spMk id="35" creationId="{C95B82D5-A8BB-45BF-BED8-C7B206892100}"/>
          </ac:spMkLst>
        </pc:spChg>
        <pc:spChg chg="add del">
          <ac:chgData name="Karan" userId="5d18d3345cf05877" providerId="LiveId" clId="{82D9BE44-98BF-4D4B-9EEA-54D12030A601}" dt="2020-12-06T02:02:15.083" v="923" actId="26606"/>
          <ac:spMkLst>
            <pc:docMk/>
            <pc:sldMk cId="3905825734" sldId="271"/>
            <ac:spMk id="36" creationId="{296C61EC-FBF4-4216-BE67-6C864D30A01C}"/>
          </ac:spMkLst>
        </pc:spChg>
        <pc:spChg chg="add del">
          <ac:chgData name="Karan" userId="5d18d3345cf05877" providerId="LiveId" clId="{82D9BE44-98BF-4D4B-9EEA-54D12030A601}" dt="2020-12-06T02:04:07.175" v="930" actId="26606"/>
          <ac:spMkLst>
            <pc:docMk/>
            <pc:sldMk cId="3905825734" sldId="271"/>
            <ac:spMk id="38" creationId="{33CD251C-A887-4D2F-925B-FC097198538B}"/>
          </ac:spMkLst>
        </pc:spChg>
        <pc:spChg chg="add del">
          <ac:chgData name="Karan" userId="5d18d3345cf05877" providerId="LiveId" clId="{82D9BE44-98BF-4D4B-9EEA-54D12030A601}" dt="2020-12-06T02:04:07.175" v="930" actId="26606"/>
          <ac:spMkLst>
            <pc:docMk/>
            <pc:sldMk cId="3905825734" sldId="271"/>
            <ac:spMk id="39" creationId="{3B2069EE-A08E-44F0-B3F9-3CF8CC2DCAD5}"/>
          </ac:spMkLst>
        </pc:spChg>
        <pc:spChg chg="add del">
          <ac:chgData name="Karan" userId="5d18d3345cf05877" providerId="LiveId" clId="{82D9BE44-98BF-4D4B-9EEA-54D12030A601}" dt="2020-12-06T02:06:08.932" v="975" actId="26606"/>
          <ac:spMkLst>
            <pc:docMk/>
            <pc:sldMk cId="3905825734" sldId="271"/>
            <ac:spMk id="44" creationId="{DE4A42E0-EF5F-4494-B39B-3DB7D0475989}"/>
          </ac:spMkLst>
        </pc:spChg>
        <pc:spChg chg="add del">
          <ac:chgData name="Karan" userId="5d18d3345cf05877" providerId="LiveId" clId="{82D9BE44-98BF-4D4B-9EEA-54D12030A601}" dt="2020-12-06T02:04:23.250" v="942" actId="26606"/>
          <ac:spMkLst>
            <pc:docMk/>
            <pc:sldMk cId="3905825734" sldId="271"/>
            <ac:spMk id="45" creationId="{33CD251C-A887-4D2F-925B-FC097198538B}"/>
          </ac:spMkLst>
        </pc:spChg>
        <pc:spChg chg="add del">
          <ac:chgData name="Karan" userId="5d18d3345cf05877" providerId="LiveId" clId="{82D9BE44-98BF-4D4B-9EEA-54D12030A601}" dt="2020-12-06T02:04:23.250" v="942" actId="26606"/>
          <ac:spMkLst>
            <pc:docMk/>
            <pc:sldMk cId="3905825734" sldId="271"/>
            <ac:spMk id="47" creationId="{3B2069EE-A08E-44F0-B3F9-3CF8CC2DCAD5}"/>
          </ac:spMkLst>
        </pc:spChg>
        <pc:spChg chg="add del">
          <ac:chgData name="Karan" userId="5d18d3345cf05877" providerId="LiveId" clId="{82D9BE44-98BF-4D4B-9EEA-54D12030A601}" dt="2020-12-06T02:04:19.275" v="937" actId="26606"/>
          <ac:spMkLst>
            <pc:docMk/>
            <pc:sldMk cId="3905825734" sldId="271"/>
            <ac:spMk id="56" creationId="{C95B82D5-A8BB-45BF-BED8-C7B206892100}"/>
          </ac:spMkLst>
        </pc:spChg>
        <pc:spChg chg="add del">
          <ac:chgData name="Karan" userId="5d18d3345cf05877" providerId="LiveId" clId="{82D9BE44-98BF-4D4B-9EEA-54D12030A601}" dt="2020-12-06T02:04:19.275" v="937" actId="26606"/>
          <ac:spMkLst>
            <pc:docMk/>
            <pc:sldMk cId="3905825734" sldId="271"/>
            <ac:spMk id="58" creationId="{296C61EC-FBF4-4216-BE67-6C864D30A01C}"/>
          </ac:spMkLst>
        </pc:spChg>
        <pc:spChg chg="add del">
          <ac:chgData name="Karan" userId="5d18d3345cf05877" providerId="LiveId" clId="{82D9BE44-98BF-4D4B-9EEA-54D12030A601}" dt="2020-12-06T02:04:19.275" v="937" actId="26606"/>
          <ac:spMkLst>
            <pc:docMk/>
            <pc:sldMk cId="3905825734" sldId="271"/>
            <ac:spMk id="60" creationId="{39D6C490-0229-4573-9696-B73E5B3A9C33}"/>
          </ac:spMkLst>
        </pc:spChg>
        <pc:spChg chg="add del">
          <ac:chgData name="Karan" userId="5d18d3345cf05877" providerId="LiveId" clId="{82D9BE44-98BF-4D4B-9EEA-54D12030A601}" dt="2020-12-06T02:04:20.510" v="939" actId="26606"/>
          <ac:spMkLst>
            <pc:docMk/>
            <pc:sldMk cId="3905825734" sldId="271"/>
            <ac:spMk id="65" creationId="{2B566528-1B12-4246-9431-5C2D7D081168}"/>
          </ac:spMkLst>
        </pc:spChg>
        <pc:spChg chg="add del">
          <ac:chgData name="Karan" userId="5d18d3345cf05877" providerId="LiveId" clId="{82D9BE44-98BF-4D4B-9EEA-54D12030A601}" dt="2020-12-06T02:04:23.243" v="941" actId="26606"/>
          <ac:spMkLst>
            <pc:docMk/>
            <pc:sldMk cId="3905825734" sldId="271"/>
            <ac:spMk id="69" creationId="{68A4132F-DEC6-4332-A00C-A11AD4519B6C}"/>
          </ac:spMkLst>
        </pc:spChg>
        <pc:spChg chg="add del">
          <ac:chgData name="Karan" userId="5d18d3345cf05877" providerId="LiveId" clId="{82D9BE44-98BF-4D4B-9EEA-54D12030A601}" dt="2020-12-06T02:04:23.243" v="941" actId="26606"/>
          <ac:spMkLst>
            <pc:docMk/>
            <pc:sldMk cId="3905825734" sldId="271"/>
            <ac:spMk id="70" creationId="{64965EAE-E41A-435F-B993-07E824B6C977}"/>
          </ac:spMkLst>
        </pc:spChg>
        <pc:spChg chg="add del">
          <ac:chgData name="Karan" userId="5d18d3345cf05877" providerId="LiveId" clId="{82D9BE44-98BF-4D4B-9EEA-54D12030A601}" dt="2020-12-06T02:04:23.243" v="941" actId="26606"/>
          <ac:spMkLst>
            <pc:docMk/>
            <pc:sldMk cId="3905825734" sldId="271"/>
            <ac:spMk id="71" creationId="{152F8994-E6D4-4311-9548-C3607BC43645}"/>
          </ac:spMkLst>
        </pc:spChg>
        <pc:spChg chg="add del">
          <ac:chgData name="Karan" userId="5d18d3345cf05877" providerId="LiveId" clId="{82D9BE44-98BF-4D4B-9EEA-54D12030A601}" dt="2020-12-06T02:04:39.258" v="949"/>
          <ac:spMkLst>
            <pc:docMk/>
            <pc:sldMk cId="3905825734" sldId="271"/>
            <ac:spMk id="73" creationId="{2B566528-1B12-4246-9431-5C2D7D081168}"/>
          </ac:spMkLst>
        </pc:spChg>
        <pc:spChg chg="add mod">
          <ac:chgData name="Karan" userId="5d18d3345cf05877" providerId="LiveId" clId="{82D9BE44-98BF-4D4B-9EEA-54D12030A601}" dt="2020-12-06T02:09:04.345" v="1038"/>
          <ac:spMkLst>
            <pc:docMk/>
            <pc:sldMk cId="3905825734" sldId="271"/>
            <ac:spMk id="83" creationId="{DE4A9A3D-FB81-44F6-9421-F2BBF43C5580}"/>
          </ac:spMkLst>
        </pc:spChg>
        <pc:spChg chg="add del">
          <ac:chgData name="Karan" userId="5d18d3345cf05877" providerId="LiveId" clId="{82D9BE44-98BF-4D4B-9EEA-54D12030A601}" dt="2020-12-06T02:06:05.054" v="972" actId="26606"/>
          <ac:spMkLst>
            <pc:docMk/>
            <pc:sldMk cId="3905825734" sldId="271"/>
            <ac:spMk id="87" creationId="{68A4132F-DEC6-4332-A00C-A11AD4519B6C}"/>
          </ac:spMkLst>
        </pc:spChg>
        <pc:spChg chg="add del">
          <ac:chgData name="Karan" userId="5d18d3345cf05877" providerId="LiveId" clId="{82D9BE44-98BF-4D4B-9EEA-54D12030A601}" dt="2020-12-06T02:06:05.054" v="972" actId="26606"/>
          <ac:spMkLst>
            <pc:docMk/>
            <pc:sldMk cId="3905825734" sldId="271"/>
            <ac:spMk id="89" creationId="{64965EAE-E41A-435F-B993-07E824B6C977}"/>
          </ac:spMkLst>
        </pc:spChg>
        <pc:spChg chg="add del">
          <ac:chgData name="Karan" userId="5d18d3345cf05877" providerId="LiveId" clId="{82D9BE44-98BF-4D4B-9EEA-54D12030A601}" dt="2020-12-06T02:06:05.054" v="972" actId="26606"/>
          <ac:spMkLst>
            <pc:docMk/>
            <pc:sldMk cId="3905825734" sldId="271"/>
            <ac:spMk id="91" creationId="{152F8994-E6D4-4311-9548-C3607BC43645}"/>
          </ac:spMkLst>
        </pc:spChg>
        <pc:spChg chg="add del">
          <ac:chgData name="Karan" userId="5d18d3345cf05877" providerId="LiveId" clId="{82D9BE44-98BF-4D4B-9EEA-54D12030A601}" dt="2020-12-06T02:06:08.925" v="974" actId="26606"/>
          <ac:spMkLst>
            <pc:docMk/>
            <pc:sldMk cId="3905825734" sldId="271"/>
            <ac:spMk id="96" creationId="{2B566528-1B12-4246-9431-5C2D7D081168}"/>
          </ac:spMkLst>
        </pc:spChg>
        <pc:spChg chg="add del">
          <ac:chgData name="Karan" userId="5d18d3345cf05877" providerId="LiveId" clId="{82D9BE44-98BF-4D4B-9EEA-54D12030A601}" dt="2020-12-06T02:07:17.091" v="1001" actId="26606"/>
          <ac:spMkLst>
            <pc:docMk/>
            <pc:sldMk cId="3905825734" sldId="271"/>
            <ac:spMk id="100" creationId="{2B566528-1B12-4246-9431-5C2D7D081168}"/>
          </ac:spMkLst>
        </pc:spChg>
        <pc:spChg chg="add del">
          <ac:chgData name="Karan" userId="5d18d3345cf05877" providerId="LiveId" clId="{82D9BE44-98BF-4D4B-9EEA-54D12030A601}" dt="2020-12-06T02:07:59.508" v="1003" actId="26606"/>
          <ac:spMkLst>
            <pc:docMk/>
            <pc:sldMk cId="3905825734" sldId="271"/>
            <ac:spMk id="111" creationId="{ECEF6C2F-9906-4F89-9B4F-598E9F344B03}"/>
          </ac:spMkLst>
        </pc:spChg>
        <pc:spChg chg="add del">
          <ac:chgData name="Karan" userId="5d18d3345cf05877" providerId="LiveId" clId="{82D9BE44-98BF-4D4B-9EEA-54D12030A601}" dt="2020-12-06T02:07:59.508" v="1003" actId="26606"/>
          <ac:spMkLst>
            <pc:docMk/>
            <pc:sldMk cId="3905825734" sldId="271"/>
            <ac:spMk id="113" creationId="{91E12CD6-A76F-439F-9C98-C0211D8FD814}"/>
          </ac:spMkLst>
        </pc:spChg>
        <pc:spChg chg="add">
          <ac:chgData name="Karan" userId="5d18d3345cf05877" providerId="LiveId" clId="{82D9BE44-98BF-4D4B-9EEA-54D12030A601}" dt="2020-12-06T02:07:59.508" v="1003" actId="26606"/>
          <ac:spMkLst>
            <pc:docMk/>
            <pc:sldMk cId="3905825734" sldId="271"/>
            <ac:spMk id="118" creationId="{2D2B266D-3625-4584-A5C3-7D3F672CFF30}"/>
          </ac:spMkLst>
        </pc:spChg>
        <pc:spChg chg="add">
          <ac:chgData name="Karan" userId="5d18d3345cf05877" providerId="LiveId" clId="{82D9BE44-98BF-4D4B-9EEA-54D12030A601}" dt="2020-12-06T02:07:59.508" v="1003" actId="26606"/>
          <ac:spMkLst>
            <pc:docMk/>
            <pc:sldMk cId="3905825734" sldId="271"/>
            <ac:spMk id="120" creationId="{C463B99A-73EE-4FBB-B7C4-F9F9BCC25C65}"/>
          </ac:spMkLst>
        </pc:spChg>
        <pc:spChg chg="add">
          <ac:chgData name="Karan" userId="5d18d3345cf05877" providerId="LiveId" clId="{82D9BE44-98BF-4D4B-9EEA-54D12030A601}" dt="2020-12-06T02:07:59.508" v="1003" actId="26606"/>
          <ac:spMkLst>
            <pc:docMk/>
            <pc:sldMk cId="3905825734" sldId="271"/>
            <ac:spMk id="122" creationId="{A5D2A5D1-BA0D-47D3-B051-DA7743C46E28}"/>
          </ac:spMkLst>
        </pc:spChg>
        <pc:grpChg chg="add del">
          <ac:chgData name="Karan" userId="5d18d3345cf05877" providerId="LiveId" clId="{82D9BE44-98BF-4D4B-9EEA-54D12030A601}" dt="2020-12-06T02:02:02.834" v="915" actId="26606"/>
          <ac:grpSpMkLst>
            <pc:docMk/>
            <pc:sldMk cId="3905825734" sldId="271"/>
            <ac:grpSpMk id="14" creationId="{5995D10D-E9C9-47DB-AE7E-801FEF38F5C9}"/>
          </ac:grpSpMkLst>
        </pc:grpChg>
        <pc:grpChg chg="add del">
          <ac:chgData name="Karan" userId="5d18d3345cf05877" providerId="LiveId" clId="{82D9BE44-98BF-4D4B-9EEA-54D12030A601}" dt="2020-12-06T02:04:07.175" v="930" actId="26606"/>
          <ac:grpSpMkLst>
            <pc:docMk/>
            <pc:sldMk cId="3905825734" sldId="271"/>
            <ac:grpSpMk id="16" creationId="{9C6E8597-0CCE-4A8A-9326-AA52691A1C81}"/>
          </ac:grpSpMkLst>
        </pc:grpChg>
        <pc:grpChg chg="add del">
          <ac:chgData name="Karan" userId="5d18d3345cf05877" providerId="LiveId" clId="{82D9BE44-98BF-4D4B-9EEA-54D12030A601}" dt="2020-12-06T02:02:02.834" v="915" actId="26606"/>
          <ac:grpSpMkLst>
            <pc:docMk/>
            <pc:sldMk cId="3905825734" sldId="271"/>
            <ac:grpSpMk id="18" creationId="{828A5161-06F1-46CF-8AD7-844680A59E13}"/>
          </ac:grpSpMkLst>
        </pc:grpChg>
        <pc:grpChg chg="add del">
          <ac:chgData name="Karan" userId="5d18d3345cf05877" providerId="LiveId" clId="{82D9BE44-98BF-4D4B-9EEA-54D12030A601}" dt="2020-12-06T02:02:03.919" v="917" actId="26606"/>
          <ac:grpSpMkLst>
            <pc:docMk/>
            <pc:sldMk cId="3905825734" sldId="271"/>
            <ac:grpSpMk id="23" creationId="{287F69AB-2350-44E3-9076-00265B93F313}"/>
          </ac:grpSpMkLst>
        </pc:grpChg>
        <pc:grpChg chg="add del">
          <ac:chgData name="Karan" userId="5d18d3345cf05877" providerId="LiveId" clId="{82D9BE44-98BF-4D4B-9EEA-54D12030A601}" dt="2020-12-06T02:02:03.919" v="917" actId="26606"/>
          <ac:grpSpMkLst>
            <pc:docMk/>
            <pc:sldMk cId="3905825734" sldId="271"/>
            <ac:grpSpMk id="26" creationId="{3EA7D759-6BEF-4CBD-A325-BCFA77832B3F}"/>
          </ac:grpSpMkLst>
        </pc:grpChg>
        <pc:grpChg chg="add del">
          <ac:chgData name="Karan" userId="5d18d3345cf05877" providerId="LiveId" clId="{82D9BE44-98BF-4D4B-9EEA-54D12030A601}" dt="2020-12-06T02:06:08.932" v="975" actId="26606"/>
          <ac:grpSpMkLst>
            <pc:docMk/>
            <pc:sldMk cId="3905825734" sldId="271"/>
            <ac:grpSpMk id="43" creationId="{5ECE0A17-721D-47DA-B462-427AB9C65601}"/>
          </ac:grpSpMkLst>
        </pc:grpChg>
        <pc:grpChg chg="add del">
          <ac:chgData name="Karan" userId="5d18d3345cf05877" providerId="LiveId" clId="{82D9BE44-98BF-4D4B-9EEA-54D12030A601}" dt="2020-12-06T02:04:23.250" v="942" actId="26606"/>
          <ac:grpSpMkLst>
            <pc:docMk/>
            <pc:sldMk cId="3905825734" sldId="271"/>
            <ac:grpSpMk id="49" creationId="{9C6E8597-0CCE-4A8A-9326-AA52691A1C81}"/>
          </ac:grpSpMkLst>
        </pc:grpChg>
        <pc:grpChg chg="add del">
          <ac:chgData name="Karan" userId="5d18d3345cf05877" providerId="LiveId" clId="{82D9BE44-98BF-4D4B-9EEA-54D12030A601}" dt="2020-12-06T02:04:20.510" v="939" actId="26606"/>
          <ac:grpSpMkLst>
            <pc:docMk/>
            <pc:sldMk cId="3905825734" sldId="271"/>
            <ac:grpSpMk id="62" creationId="{828A5161-06F1-46CF-8AD7-844680A59E13}"/>
          </ac:grpSpMkLst>
        </pc:grpChg>
        <pc:grpChg chg="add del">
          <ac:chgData name="Karan" userId="5d18d3345cf05877" providerId="LiveId" clId="{82D9BE44-98BF-4D4B-9EEA-54D12030A601}" dt="2020-12-06T02:04:20.510" v="939" actId="26606"/>
          <ac:grpSpMkLst>
            <pc:docMk/>
            <pc:sldMk cId="3905825734" sldId="271"/>
            <ac:grpSpMk id="66" creationId="{5995D10D-E9C9-47DB-AE7E-801FEF38F5C9}"/>
          </ac:grpSpMkLst>
        </pc:grpChg>
        <pc:grpChg chg="add del">
          <ac:chgData name="Karan" userId="5d18d3345cf05877" providerId="LiveId" clId="{82D9BE44-98BF-4D4B-9EEA-54D12030A601}" dt="2020-12-06T02:04:39.258" v="949"/>
          <ac:grpSpMkLst>
            <pc:docMk/>
            <pc:sldMk cId="3905825734" sldId="271"/>
            <ac:grpSpMk id="74" creationId="{287F69AB-2350-44E3-9076-00265B93F313}"/>
          </ac:grpSpMkLst>
        </pc:grpChg>
        <pc:grpChg chg="add del">
          <ac:chgData name="Karan" userId="5d18d3345cf05877" providerId="LiveId" clId="{82D9BE44-98BF-4D4B-9EEA-54D12030A601}" dt="2020-12-06T02:04:39.258" v="949"/>
          <ac:grpSpMkLst>
            <pc:docMk/>
            <pc:sldMk cId="3905825734" sldId="271"/>
            <ac:grpSpMk id="76" creationId="{3EA7D759-6BEF-4CBD-A325-BCFA77832B3F}"/>
          </ac:grpSpMkLst>
        </pc:grpChg>
        <pc:grpChg chg="add del">
          <ac:chgData name="Karan" userId="5d18d3345cf05877" providerId="LiveId" clId="{82D9BE44-98BF-4D4B-9EEA-54D12030A601}" dt="2020-12-06T02:06:08.932" v="975" actId="26606"/>
          <ac:grpSpMkLst>
            <pc:docMk/>
            <pc:sldMk cId="3905825734" sldId="271"/>
            <ac:grpSpMk id="78" creationId="{908DA454-A7F1-451C-B515-495788249509}"/>
          </ac:grpSpMkLst>
        </pc:grpChg>
        <pc:grpChg chg="add del">
          <ac:chgData name="Karan" userId="5d18d3345cf05877" providerId="LiveId" clId="{82D9BE44-98BF-4D4B-9EEA-54D12030A601}" dt="2020-12-06T02:06:08.925" v="974" actId="26606"/>
          <ac:grpSpMkLst>
            <pc:docMk/>
            <pc:sldMk cId="3905825734" sldId="271"/>
            <ac:grpSpMk id="93" creationId="{828A5161-06F1-46CF-8AD7-844680A59E13}"/>
          </ac:grpSpMkLst>
        </pc:grpChg>
        <pc:grpChg chg="add del">
          <ac:chgData name="Karan" userId="5d18d3345cf05877" providerId="LiveId" clId="{82D9BE44-98BF-4D4B-9EEA-54D12030A601}" dt="2020-12-06T02:06:08.925" v="974" actId="26606"/>
          <ac:grpSpMkLst>
            <pc:docMk/>
            <pc:sldMk cId="3905825734" sldId="271"/>
            <ac:grpSpMk id="97" creationId="{5995D10D-E9C9-47DB-AE7E-801FEF38F5C9}"/>
          </ac:grpSpMkLst>
        </pc:grpChg>
        <pc:grpChg chg="add del">
          <ac:chgData name="Karan" userId="5d18d3345cf05877" providerId="LiveId" clId="{82D9BE44-98BF-4D4B-9EEA-54D12030A601}" dt="2020-12-06T02:07:17.091" v="1001" actId="26606"/>
          <ac:grpSpMkLst>
            <pc:docMk/>
            <pc:sldMk cId="3905825734" sldId="271"/>
            <ac:grpSpMk id="101" creationId="{287F69AB-2350-44E3-9076-00265B93F313}"/>
          </ac:grpSpMkLst>
        </pc:grpChg>
        <pc:grpChg chg="add del">
          <ac:chgData name="Karan" userId="5d18d3345cf05877" providerId="LiveId" clId="{82D9BE44-98BF-4D4B-9EEA-54D12030A601}" dt="2020-12-06T02:07:17.091" v="1001" actId="26606"/>
          <ac:grpSpMkLst>
            <pc:docMk/>
            <pc:sldMk cId="3905825734" sldId="271"/>
            <ac:grpSpMk id="104" creationId="{3EA7D759-6BEF-4CBD-A325-BCFA77832B3F}"/>
          </ac:grpSpMkLst>
        </pc:grpChg>
        <pc:graphicFrameChg chg="add mod">
          <ac:chgData name="Karan" userId="5d18d3345cf05877" providerId="LiveId" clId="{82D9BE44-98BF-4D4B-9EEA-54D12030A601}" dt="2020-12-06T02:17:56.465" v="1053" actId="12100"/>
          <ac:graphicFrameMkLst>
            <pc:docMk/>
            <pc:sldMk cId="3905825734" sldId="271"/>
            <ac:graphicFrameMk id="84" creationId="{872E7814-E1C2-4A00-80DB-8635ED713803}"/>
          </ac:graphicFrameMkLst>
        </pc:graphicFrameChg>
        <pc:picChg chg="add del mod">
          <ac:chgData name="Karan" userId="5d18d3345cf05877" providerId="LiveId" clId="{82D9BE44-98BF-4D4B-9EEA-54D12030A601}" dt="2020-12-06T02:03:34.986" v="925" actId="478"/>
          <ac:picMkLst>
            <pc:docMk/>
            <pc:sldMk cId="3905825734" sldId="271"/>
            <ac:picMk id="6" creationId="{AE7A744E-EF68-4A07-92ED-BA3E9698D565}"/>
          </ac:picMkLst>
        </pc:picChg>
        <pc:picChg chg="add del mod">
          <ac:chgData name="Karan" userId="5d18d3345cf05877" providerId="LiveId" clId="{82D9BE44-98BF-4D4B-9EEA-54D12030A601}" dt="2020-12-06T02:03:36.918" v="926" actId="478"/>
          <ac:picMkLst>
            <pc:docMk/>
            <pc:sldMk cId="3905825734" sldId="271"/>
            <ac:picMk id="7" creationId="{A8A54C4E-255F-4C6E-8B89-69304FAE9E36}"/>
          </ac:picMkLst>
        </pc:picChg>
        <pc:picChg chg="add del mod ord">
          <ac:chgData name="Karan" userId="5d18d3345cf05877" providerId="LiveId" clId="{82D9BE44-98BF-4D4B-9EEA-54D12030A601}" dt="2020-12-06T02:04:52.803" v="954"/>
          <ac:picMkLst>
            <pc:docMk/>
            <pc:sldMk cId="3905825734" sldId="271"/>
            <ac:picMk id="8" creationId="{B88CE960-C806-4B85-A391-0A1FF3E8AF20}"/>
          </ac:picMkLst>
        </pc:picChg>
        <pc:picChg chg="add del mod">
          <ac:chgData name="Karan" userId="5d18d3345cf05877" providerId="LiveId" clId="{82D9BE44-98BF-4D4B-9EEA-54D12030A601}" dt="2020-12-06T02:05:17.033" v="963"/>
          <ac:picMkLst>
            <pc:docMk/>
            <pc:sldMk cId="3905825734" sldId="271"/>
            <ac:picMk id="9" creationId="{1C13909B-659C-4D77-BA94-B79C6D79EACA}"/>
          </ac:picMkLst>
        </pc:picChg>
        <pc:picChg chg="add del">
          <ac:chgData name="Karan" userId="5d18d3345cf05877" providerId="LiveId" clId="{82D9BE44-98BF-4D4B-9EEA-54D12030A601}" dt="2020-12-06T02:05:02.355" v="958"/>
          <ac:picMkLst>
            <pc:docMk/>
            <pc:sldMk cId="3905825734" sldId="271"/>
            <ac:picMk id="61" creationId="{9A8D34F6-486A-4622-90E4-37C5E21231BD}"/>
          </ac:picMkLst>
        </pc:picChg>
        <pc:picChg chg="add del mod">
          <ac:chgData name="Karan" userId="5d18d3345cf05877" providerId="LiveId" clId="{82D9BE44-98BF-4D4B-9EEA-54D12030A601}" dt="2020-12-06T02:05:27.962" v="965"/>
          <ac:picMkLst>
            <pc:docMk/>
            <pc:sldMk cId="3905825734" sldId="271"/>
            <ac:picMk id="80" creationId="{773AB616-97A9-4845-AF16-5CD0A603BD25}"/>
          </ac:picMkLst>
        </pc:picChg>
        <pc:picChg chg="add mod ord">
          <ac:chgData name="Karan" userId="5d18d3345cf05877" providerId="LiveId" clId="{82D9BE44-98BF-4D4B-9EEA-54D12030A601}" dt="2020-12-06T02:08:16.262" v="1005" actId="1076"/>
          <ac:picMkLst>
            <pc:docMk/>
            <pc:sldMk cId="3905825734" sldId="271"/>
            <ac:picMk id="81" creationId="{A9132C50-AD5E-4DA3-AFC4-C6766C094F91}"/>
          </ac:picMkLst>
        </pc:picChg>
        <pc:picChg chg="add mod ord">
          <ac:chgData name="Karan" userId="5d18d3345cf05877" providerId="LiveId" clId="{82D9BE44-98BF-4D4B-9EEA-54D12030A601}" dt="2020-12-06T02:08:37.326" v="1033" actId="1036"/>
          <ac:picMkLst>
            <pc:docMk/>
            <pc:sldMk cId="3905825734" sldId="271"/>
            <ac:picMk id="82" creationId="{51DA5A95-9405-4E27-8366-7537F4C36B79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80C11BB-EEE2-42F9-A925-2B6DB1A0FC92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643EBB6A-7FEC-4F91-8BF3-EC992ABAF1EB}">
      <dgm:prSet phldrT="[Text]"/>
      <dgm:spPr/>
      <dgm:t>
        <a:bodyPr/>
        <a:lstStyle/>
        <a:p>
          <a:r>
            <a:rPr lang="en-US"/>
            <a:t>Variable Target Score</a:t>
          </a:r>
        </a:p>
      </dgm:t>
    </dgm:pt>
    <dgm:pt modelId="{3D437D7E-5D47-478C-97B2-C2025C8BBB94}" type="parTrans" cxnId="{B1CA524D-57E7-4C39-8262-C61365E91287}">
      <dgm:prSet/>
      <dgm:spPr/>
      <dgm:t>
        <a:bodyPr/>
        <a:lstStyle/>
        <a:p>
          <a:endParaRPr lang="en-US"/>
        </a:p>
      </dgm:t>
    </dgm:pt>
    <dgm:pt modelId="{7D0D316D-1E09-48F6-B20D-AB25EA28DD2D}" type="sibTrans" cxnId="{B1CA524D-57E7-4C39-8262-C61365E91287}">
      <dgm:prSet/>
      <dgm:spPr/>
      <dgm:t>
        <a:bodyPr/>
        <a:lstStyle/>
        <a:p>
          <a:endParaRPr lang="en-US"/>
        </a:p>
      </dgm:t>
    </dgm:pt>
    <dgm:pt modelId="{AAAEC324-B7AE-4CC9-A14D-7DAF1EA004FF}">
      <dgm:prSet/>
      <dgm:spPr/>
      <dgm:t>
        <a:bodyPr/>
        <a:lstStyle/>
        <a:p>
          <a:r>
            <a:rPr lang="en-US" dirty="0"/>
            <a:t>Game Should have Head Cards</a:t>
          </a:r>
        </a:p>
      </dgm:t>
    </dgm:pt>
    <dgm:pt modelId="{C9C4A719-48DD-4676-8262-2DBCB910515F}" type="parTrans" cxnId="{B55A81FE-4C35-4B54-AE97-F2629F7494F9}">
      <dgm:prSet/>
      <dgm:spPr/>
      <dgm:t>
        <a:bodyPr/>
        <a:lstStyle/>
        <a:p>
          <a:endParaRPr lang="en-US"/>
        </a:p>
      </dgm:t>
    </dgm:pt>
    <dgm:pt modelId="{9AF1D209-AB36-40C6-827A-95017B368355}" type="sibTrans" cxnId="{B55A81FE-4C35-4B54-AE97-F2629F7494F9}">
      <dgm:prSet/>
      <dgm:spPr/>
      <dgm:t>
        <a:bodyPr/>
        <a:lstStyle/>
        <a:p>
          <a:endParaRPr lang="en-US"/>
        </a:p>
      </dgm:t>
    </dgm:pt>
    <dgm:pt modelId="{EF2E12DF-FD8C-46EF-AF65-FED318F2BABE}">
      <dgm:prSet/>
      <dgm:spPr/>
      <dgm:t>
        <a:bodyPr/>
        <a:lstStyle/>
        <a:p>
          <a:r>
            <a:rPr lang="en-US" dirty="0"/>
            <a:t>Variable Value of Head Cards</a:t>
          </a:r>
        </a:p>
      </dgm:t>
    </dgm:pt>
    <dgm:pt modelId="{32D991EF-29F4-4F12-942D-522FF1519005}" type="parTrans" cxnId="{2DFB7B35-6F47-4713-9226-5DE1251A912E}">
      <dgm:prSet/>
      <dgm:spPr/>
      <dgm:t>
        <a:bodyPr/>
        <a:lstStyle/>
        <a:p>
          <a:endParaRPr lang="en-US"/>
        </a:p>
      </dgm:t>
    </dgm:pt>
    <dgm:pt modelId="{617F3CA7-FFF3-4914-80B3-9321D870CFD5}" type="sibTrans" cxnId="{2DFB7B35-6F47-4713-9226-5DE1251A912E}">
      <dgm:prSet/>
      <dgm:spPr/>
      <dgm:t>
        <a:bodyPr/>
        <a:lstStyle/>
        <a:p>
          <a:endParaRPr lang="en-US"/>
        </a:p>
      </dgm:t>
    </dgm:pt>
    <dgm:pt modelId="{C043279C-560E-4DE7-8983-F657884EFA9D}">
      <dgm:prSet/>
      <dgm:spPr/>
      <dgm:t>
        <a:bodyPr/>
        <a:lstStyle/>
        <a:p>
          <a:r>
            <a:rPr lang="en-US" dirty="0"/>
            <a:t>Player cards are disclosed at the end of the game</a:t>
          </a:r>
        </a:p>
      </dgm:t>
    </dgm:pt>
    <dgm:pt modelId="{05FB630B-E918-4455-A91B-F2C6231A022E}" type="parTrans" cxnId="{31F42843-8BCC-44BE-B1E0-7B96DA432DFF}">
      <dgm:prSet/>
      <dgm:spPr/>
      <dgm:t>
        <a:bodyPr/>
        <a:lstStyle/>
        <a:p>
          <a:endParaRPr lang="en-US"/>
        </a:p>
      </dgm:t>
    </dgm:pt>
    <dgm:pt modelId="{B5D30C6F-0986-4261-9CEC-89211316B79D}" type="sibTrans" cxnId="{31F42843-8BCC-44BE-B1E0-7B96DA432DFF}">
      <dgm:prSet/>
      <dgm:spPr/>
      <dgm:t>
        <a:bodyPr/>
        <a:lstStyle/>
        <a:p>
          <a:endParaRPr lang="en-US"/>
        </a:p>
      </dgm:t>
    </dgm:pt>
    <dgm:pt modelId="{39F259A9-4DB8-4814-9D46-75797ABD80B8}">
      <dgm:prSet/>
      <dgm:spPr/>
      <dgm:t>
        <a:bodyPr/>
        <a:lstStyle/>
        <a:p>
          <a:r>
            <a:rPr lang="en-US" dirty="0"/>
            <a:t>Black Jack Reward</a:t>
          </a:r>
        </a:p>
      </dgm:t>
    </dgm:pt>
    <dgm:pt modelId="{779D2A79-5330-4640-83BE-4ADC4C0DA3CC}" type="parTrans" cxnId="{40796C7A-3D59-4961-9616-E980D37028B5}">
      <dgm:prSet/>
      <dgm:spPr/>
      <dgm:t>
        <a:bodyPr/>
        <a:lstStyle/>
        <a:p>
          <a:endParaRPr lang="en-US"/>
        </a:p>
      </dgm:t>
    </dgm:pt>
    <dgm:pt modelId="{1BA11373-F07F-48BF-89FC-A390B9AA2A90}" type="sibTrans" cxnId="{40796C7A-3D59-4961-9616-E980D37028B5}">
      <dgm:prSet/>
      <dgm:spPr/>
      <dgm:t>
        <a:bodyPr/>
        <a:lstStyle/>
        <a:p>
          <a:endParaRPr lang="en-US"/>
        </a:p>
      </dgm:t>
    </dgm:pt>
    <dgm:pt modelId="{F53B8A9F-C61C-44C5-A6E9-BD9ED7C551B0}">
      <dgm:prSet/>
      <dgm:spPr/>
      <dgm:t>
        <a:bodyPr/>
        <a:lstStyle/>
        <a:p>
          <a:r>
            <a:rPr lang="en-US" dirty="0"/>
            <a:t>Explosion Card</a:t>
          </a:r>
        </a:p>
      </dgm:t>
    </dgm:pt>
    <dgm:pt modelId="{C3275C67-8E1A-4E3C-9609-B1F9F0AD0DCC}" type="parTrans" cxnId="{C2ED3A19-86AF-497A-B3F8-81B6A95DA93F}">
      <dgm:prSet/>
      <dgm:spPr/>
      <dgm:t>
        <a:bodyPr/>
        <a:lstStyle/>
        <a:p>
          <a:endParaRPr lang="en-US"/>
        </a:p>
      </dgm:t>
    </dgm:pt>
    <dgm:pt modelId="{8D69787C-C9A1-4230-9884-BB87D5AC895B}" type="sibTrans" cxnId="{C2ED3A19-86AF-497A-B3F8-81B6A95DA93F}">
      <dgm:prSet/>
      <dgm:spPr/>
      <dgm:t>
        <a:bodyPr/>
        <a:lstStyle/>
        <a:p>
          <a:endParaRPr lang="en-US"/>
        </a:p>
      </dgm:t>
    </dgm:pt>
    <dgm:pt modelId="{0817A490-23AD-41DF-B3B8-492912BB4EE5}" type="pres">
      <dgm:prSet presAssocID="{280C11BB-EEE2-42F9-A925-2B6DB1A0FC92}" presName="diagram" presStyleCnt="0">
        <dgm:presLayoutVars>
          <dgm:dir/>
          <dgm:resizeHandles val="exact"/>
        </dgm:presLayoutVars>
      </dgm:prSet>
      <dgm:spPr/>
    </dgm:pt>
    <dgm:pt modelId="{A650468B-3D69-4845-995F-8C8D705765E4}" type="pres">
      <dgm:prSet presAssocID="{643EBB6A-7FEC-4F91-8BF3-EC992ABAF1EB}" presName="node" presStyleLbl="node1" presStyleIdx="0" presStyleCnt="6">
        <dgm:presLayoutVars>
          <dgm:bulletEnabled val="1"/>
        </dgm:presLayoutVars>
      </dgm:prSet>
      <dgm:spPr/>
    </dgm:pt>
    <dgm:pt modelId="{5C46CFBD-5A9F-4A23-B03F-90D8A6DA8A74}" type="pres">
      <dgm:prSet presAssocID="{7D0D316D-1E09-48F6-B20D-AB25EA28DD2D}" presName="sibTrans" presStyleCnt="0"/>
      <dgm:spPr/>
    </dgm:pt>
    <dgm:pt modelId="{35486492-8F0D-45F7-9504-39097AF30B19}" type="pres">
      <dgm:prSet presAssocID="{AAAEC324-B7AE-4CC9-A14D-7DAF1EA004FF}" presName="node" presStyleLbl="node1" presStyleIdx="1" presStyleCnt="6">
        <dgm:presLayoutVars>
          <dgm:bulletEnabled val="1"/>
        </dgm:presLayoutVars>
      </dgm:prSet>
      <dgm:spPr/>
    </dgm:pt>
    <dgm:pt modelId="{B19402FF-98A2-4AC5-9ACF-7AF4AD4EEA9A}" type="pres">
      <dgm:prSet presAssocID="{9AF1D209-AB36-40C6-827A-95017B368355}" presName="sibTrans" presStyleCnt="0"/>
      <dgm:spPr/>
    </dgm:pt>
    <dgm:pt modelId="{ACC8C537-A311-4A12-8DA8-03E3243627DB}" type="pres">
      <dgm:prSet presAssocID="{EF2E12DF-FD8C-46EF-AF65-FED318F2BABE}" presName="node" presStyleLbl="node1" presStyleIdx="2" presStyleCnt="6">
        <dgm:presLayoutVars>
          <dgm:bulletEnabled val="1"/>
        </dgm:presLayoutVars>
      </dgm:prSet>
      <dgm:spPr/>
    </dgm:pt>
    <dgm:pt modelId="{A9EF9643-7EDB-4A0C-A809-18952C4316CA}" type="pres">
      <dgm:prSet presAssocID="{617F3CA7-FFF3-4914-80B3-9321D870CFD5}" presName="sibTrans" presStyleCnt="0"/>
      <dgm:spPr/>
    </dgm:pt>
    <dgm:pt modelId="{23D52681-2F65-4AD7-85F6-CA4AB9AF77C7}" type="pres">
      <dgm:prSet presAssocID="{C043279C-560E-4DE7-8983-F657884EFA9D}" presName="node" presStyleLbl="node1" presStyleIdx="3" presStyleCnt="6">
        <dgm:presLayoutVars>
          <dgm:bulletEnabled val="1"/>
        </dgm:presLayoutVars>
      </dgm:prSet>
      <dgm:spPr/>
    </dgm:pt>
    <dgm:pt modelId="{EC587114-DDD4-446D-A0E1-E67E69D9DCA6}" type="pres">
      <dgm:prSet presAssocID="{B5D30C6F-0986-4261-9CEC-89211316B79D}" presName="sibTrans" presStyleCnt="0"/>
      <dgm:spPr/>
    </dgm:pt>
    <dgm:pt modelId="{137A44EF-7FF7-481F-9BB5-AD342AAFBE89}" type="pres">
      <dgm:prSet presAssocID="{39F259A9-4DB8-4814-9D46-75797ABD80B8}" presName="node" presStyleLbl="node1" presStyleIdx="4" presStyleCnt="6">
        <dgm:presLayoutVars>
          <dgm:bulletEnabled val="1"/>
        </dgm:presLayoutVars>
      </dgm:prSet>
      <dgm:spPr/>
    </dgm:pt>
    <dgm:pt modelId="{CA673C07-21FD-406B-8B62-EE42E10EAA54}" type="pres">
      <dgm:prSet presAssocID="{1BA11373-F07F-48BF-89FC-A390B9AA2A90}" presName="sibTrans" presStyleCnt="0"/>
      <dgm:spPr/>
    </dgm:pt>
    <dgm:pt modelId="{32481214-4FD3-477C-9A64-B9A70B85336E}" type="pres">
      <dgm:prSet presAssocID="{F53B8A9F-C61C-44C5-A6E9-BD9ED7C551B0}" presName="node" presStyleLbl="node1" presStyleIdx="5" presStyleCnt="6">
        <dgm:presLayoutVars>
          <dgm:bulletEnabled val="1"/>
        </dgm:presLayoutVars>
      </dgm:prSet>
      <dgm:spPr/>
    </dgm:pt>
  </dgm:ptLst>
  <dgm:cxnLst>
    <dgm:cxn modelId="{178CBA18-4C45-479E-BB34-E083E2FA8777}" type="presOf" srcId="{C043279C-560E-4DE7-8983-F657884EFA9D}" destId="{23D52681-2F65-4AD7-85F6-CA4AB9AF77C7}" srcOrd="0" destOrd="0" presId="urn:microsoft.com/office/officeart/2005/8/layout/default"/>
    <dgm:cxn modelId="{C2ED3A19-86AF-497A-B3F8-81B6A95DA93F}" srcId="{280C11BB-EEE2-42F9-A925-2B6DB1A0FC92}" destId="{F53B8A9F-C61C-44C5-A6E9-BD9ED7C551B0}" srcOrd="5" destOrd="0" parTransId="{C3275C67-8E1A-4E3C-9609-B1F9F0AD0DCC}" sibTransId="{8D69787C-C9A1-4230-9884-BB87D5AC895B}"/>
    <dgm:cxn modelId="{2DFB7B35-6F47-4713-9226-5DE1251A912E}" srcId="{280C11BB-EEE2-42F9-A925-2B6DB1A0FC92}" destId="{EF2E12DF-FD8C-46EF-AF65-FED318F2BABE}" srcOrd="2" destOrd="0" parTransId="{32D991EF-29F4-4F12-942D-522FF1519005}" sibTransId="{617F3CA7-FFF3-4914-80B3-9321D870CFD5}"/>
    <dgm:cxn modelId="{31F42843-8BCC-44BE-B1E0-7B96DA432DFF}" srcId="{280C11BB-EEE2-42F9-A925-2B6DB1A0FC92}" destId="{C043279C-560E-4DE7-8983-F657884EFA9D}" srcOrd="3" destOrd="0" parTransId="{05FB630B-E918-4455-A91B-F2C6231A022E}" sibTransId="{B5D30C6F-0986-4261-9CEC-89211316B79D}"/>
    <dgm:cxn modelId="{CD7ABC4A-727D-4D95-8A7A-31864D82255B}" type="presOf" srcId="{F53B8A9F-C61C-44C5-A6E9-BD9ED7C551B0}" destId="{32481214-4FD3-477C-9A64-B9A70B85336E}" srcOrd="0" destOrd="0" presId="urn:microsoft.com/office/officeart/2005/8/layout/default"/>
    <dgm:cxn modelId="{B1CA524D-57E7-4C39-8262-C61365E91287}" srcId="{280C11BB-EEE2-42F9-A925-2B6DB1A0FC92}" destId="{643EBB6A-7FEC-4F91-8BF3-EC992ABAF1EB}" srcOrd="0" destOrd="0" parTransId="{3D437D7E-5D47-478C-97B2-C2025C8BBB94}" sibTransId="{7D0D316D-1E09-48F6-B20D-AB25EA28DD2D}"/>
    <dgm:cxn modelId="{40796C7A-3D59-4961-9616-E980D37028B5}" srcId="{280C11BB-EEE2-42F9-A925-2B6DB1A0FC92}" destId="{39F259A9-4DB8-4814-9D46-75797ABD80B8}" srcOrd="4" destOrd="0" parTransId="{779D2A79-5330-4640-83BE-4ADC4C0DA3CC}" sibTransId="{1BA11373-F07F-48BF-89FC-A390B9AA2A90}"/>
    <dgm:cxn modelId="{E85B9F7A-9A23-44AA-82F4-6C9F2E20163D}" type="presOf" srcId="{39F259A9-4DB8-4814-9D46-75797ABD80B8}" destId="{137A44EF-7FF7-481F-9BB5-AD342AAFBE89}" srcOrd="0" destOrd="0" presId="urn:microsoft.com/office/officeart/2005/8/layout/default"/>
    <dgm:cxn modelId="{57DA6E86-3E48-47EB-9279-31BA4639A306}" type="presOf" srcId="{643EBB6A-7FEC-4F91-8BF3-EC992ABAF1EB}" destId="{A650468B-3D69-4845-995F-8C8D705765E4}" srcOrd="0" destOrd="0" presId="urn:microsoft.com/office/officeart/2005/8/layout/default"/>
    <dgm:cxn modelId="{6651D28D-3FBD-44E6-8FFC-E0C1B7E3BA8F}" type="presOf" srcId="{AAAEC324-B7AE-4CC9-A14D-7DAF1EA004FF}" destId="{35486492-8F0D-45F7-9504-39097AF30B19}" srcOrd="0" destOrd="0" presId="urn:microsoft.com/office/officeart/2005/8/layout/default"/>
    <dgm:cxn modelId="{2E8C1DE3-494F-4E9E-8A16-B7C5BD78D7A7}" type="presOf" srcId="{280C11BB-EEE2-42F9-A925-2B6DB1A0FC92}" destId="{0817A490-23AD-41DF-B3B8-492912BB4EE5}" srcOrd="0" destOrd="0" presId="urn:microsoft.com/office/officeart/2005/8/layout/default"/>
    <dgm:cxn modelId="{1A04B6EA-F33D-4AA6-B329-117EB4C0EF2A}" type="presOf" srcId="{EF2E12DF-FD8C-46EF-AF65-FED318F2BABE}" destId="{ACC8C537-A311-4A12-8DA8-03E3243627DB}" srcOrd="0" destOrd="0" presId="urn:microsoft.com/office/officeart/2005/8/layout/default"/>
    <dgm:cxn modelId="{B55A81FE-4C35-4B54-AE97-F2629F7494F9}" srcId="{280C11BB-EEE2-42F9-A925-2B6DB1A0FC92}" destId="{AAAEC324-B7AE-4CC9-A14D-7DAF1EA004FF}" srcOrd="1" destOrd="0" parTransId="{C9C4A719-48DD-4676-8262-2DBCB910515F}" sibTransId="{9AF1D209-AB36-40C6-827A-95017B368355}"/>
    <dgm:cxn modelId="{994E77D3-BF52-48D7-AECE-802780749314}" type="presParOf" srcId="{0817A490-23AD-41DF-B3B8-492912BB4EE5}" destId="{A650468B-3D69-4845-995F-8C8D705765E4}" srcOrd="0" destOrd="0" presId="urn:microsoft.com/office/officeart/2005/8/layout/default"/>
    <dgm:cxn modelId="{7F26EB55-13C5-4AA0-AE0D-37922381C7A0}" type="presParOf" srcId="{0817A490-23AD-41DF-B3B8-492912BB4EE5}" destId="{5C46CFBD-5A9F-4A23-B03F-90D8A6DA8A74}" srcOrd="1" destOrd="0" presId="urn:microsoft.com/office/officeart/2005/8/layout/default"/>
    <dgm:cxn modelId="{677E7125-8DB4-4A8B-8FE0-A4313EEFE0A3}" type="presParOf" srcId="{0817A490-23AD-41DF-B3B8-492912BB4EE5}" destId="{35486492-8F0D-45F7-9504-39097AF30B19}" srcOrd="2" destOrd="0" presId="urn:microsoft.com/office/officeart/2005/8/layout/default"/>
    <dgm:cxn modelId="{E418EFEF-F57C-4D02-843F-EC1DA8389E54}" type="presParOf" srcId="{0817A490-23AD-41DF-B3B8-492912BB4EE5}" destId="{B19402FF-98A2-4AC5-9ACF-7AF4AD4EEA9A}" srcOrd="3" destOrd="0" presId="urn:microsoft.com/office/officeart/2005/8/layout/default"/>
    <dgm:cxn modelId="{BB98F8E4-A72D-4187-AA8D-7648DA96252F}" type="presParOf" srcId="{0817A490-23AD-41DF-B3B8-492912BB4EE5}" destId="{ACC8C537-A311-4A12-8DA8-03E3243627DB}" srcOrd="4" destOrd="0" presId="urn:microsoft.com/office/officeart/2005/8/layout/default"/>
    <dgm:cxn modelId="{AD5E75D1-25BC-42DC-8C89-C4749367A05B}" type="presParOf" srcId="{0817A490-23AD-41DF-B3B8-492912BB4EE5}" destId="{A9EF9643-7EDB-4A0C-A809-18952C4316CA}" srcOrd="5" destOrd="0" presId="urn:microsoft.com/office/officeart/2005/8/layout/default"/>
    <dgm:cxn modelId="{C8B60E6C-7658-4458-8340-F5D36FF03F02}" type="presParOf" srcId="{0817A490-23AD-41DF-B3B8-492912BB4EE5}" destId="{23D52681-2F65-4AD7-85F6-CA4AB9AF77C7}" srcOrd="6" destOrd="0" presId="urn:microsoft.com/office/officeart/2005/8/layout/default"/>
    <dgm:cxn modelId="{7863DEEA-5B10-4D36-833B-9F4B98396418}" type="presParOf" srcId="{0817A490-23AD-41DF-B3B8-492912BB4EE5}" destId="{EC587114-DDD4-446D-A0E1-E67E69D9DCA6}" srcOrd="7" destOrd="0" presId="urn:microsoft.com/office/officeart/2005/8/layout/default"/>
    <dgm:cxn modelId="{3198FBBC-20D2-4255-8D48-BE604A503EAA}" type="presParOf" srcId="{0817A490-23AD-41DF-B3B8-492912BB4EE5}" destId="{137A44EF-7FF7-481F-9BB5-AD342AAFBE89}" srcOrd="8" destOrd="0" presId="urn:microsoft.com/office/officeart/2005/8/layout/default"/>
    <dgm:cxn modelId="{6690D7FC-F9B3-4F49-94AA-413578C89813}" type="presParOf" srcId="{0817A490-23AD-41DF-B3B8-492912BB4EE5}" destId="{CA673C07-21FD-406B-8B62-EE42E10EAA54}" srcOrd="9" destOrd="0" presId="urn:microsoft.com/office/officeart/2005/8/layout/default"/>
    <dgm:cxn modelId="{34D7393D-5C78-4D8E-BE60-B98FD9F9BD95}" type="presParOf" srcId="{0817A490-23AD-41DF-B3B8-492912BB4EE5}" destId="{32481214-4FD3-477C-9A64-B9A70B85336E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50468B-3D69-4845-995F-8C8D705765E4}">
      <dsp:nvSpPr>
        <dsp:cNvPr id="0" name=""/>
        <dsp:cNvSpPr/>
      </dsp:nvSpPr>
      <dsp:spPr>
        <a:xfrm>
          <a:off x="377242" y="411"/>
          <a:ext cx="2160224" cy="129613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Variable Target Score</a:t>
          </a:r>
        </a:p>
      </dsp:txBody>
      <dsp:txXfrm>
        <a:off x="377242" y="411"/>
        <a:ext cx="2160224" cy="1296134"/>
      </dsp:txXfrm>
    </dsp:sp>
    <dsp:sp modelId="{35486492-8F0D-45F7-9504-39097AF30B19}">
      <dsp:nvSpPr>
        <dsp:cNvPr id="0" name=""/>
        <dsp:cNvSpPr/>
      </dsp:nvSpPr>
      <dsp:spPr>
        <a:xfrm>
          <a:off x="2753489" y="411"/>
          <a:ext cx="2160224" cy="129613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Game Should have Head Cards</a:t>
          </a:r>
        </a:p>
      </dsp:txBody>
      <dsp:txXfrm>
        <a:off x="2753489" y="411"/>
        <a:ext cx="2160224" cy="1296134"/>
      </dsp:txXfrm>
    </dsp:sp>
    <dsp:sp modelId="{ACC8C537-A311-4A12-8DA8-03E3243627DB}">
      <dsp:nvSpPr>
        <dsp:cNvPr id="0" name=""/>
        <dsp:cNvSpPr/>
      </dsp:nvSpPr>
      <dsp:spPr>
        <a:xfrm>
          <a:off x="5129736" y="411"/>
          <a:ext cx="2160224" cy="1296134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Variable Value of Head Cards</a:t>
          </a:r>
        </a:p>
      </dsp:txBody>
      <dsp:txXfrm>
        <a:off x="5129736" y="411"/>
        <a:ext cx="2160224" cy="1296134"/>
      </dsp:txXfrm>
    </dsp:sp>
    <dsp:sp modelId="{23D52681-2F65-4AD7-85F6-CA4AB9AF77C7}">
      <dsp:nvSpPr>
        <dsp:cNvPr id="0" name=""/>
        <dsp:cNvSpPr/>
      </dsp:nvSpPr>
      <dsp:spPr>
        <a:xfrm>
          <a:off x="7505983" y="411"/>
          <a:ext cx="2160224" cy="1296134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Player cards are disclosed at the end of the game</a:t>
          </a:r>
        </a:p>
      </dsp:txBody>
      <dsp:txXfrm>
        <a:off x="7505983" y="411"/>
        <a:ext cx="2160224" cy="1296134"/>
      </dsp:txXfrm>
    </dsp:sp>
    <dsp:sp modelId="{137A44EF-7FF7-481F-9BB5-AD342AAFBE89}">
      <dsp:nvSpPr>
        <dsp:cNvPr id="0" name=""/>
        <dsp:cNvSpPr/>
      </dsp:nvSpPr>
      <dsp:spPr>
        <a:xfrm>
          <a:off x="2753489" y="1512568"/>
          <a:ext cx="2160224" cy="1296134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Black Jack Reward</a:t>
          </a:r>
        </a:p>
      </dsp:txBody>
      <dsp:txXfrm>
        <a:off x="2753489" y="1512568"/>
        <a:ext cx="2160224" cy="1296134"/>
      </dsp:txXfrm>
    </dsp:sp>
    <dsp:sp modelId="{32481214-4FD3-477C-9A64-B9A70B85336E}">
      <dsp:nvSpPr>
        <dsp:cNvPr id="0" name=""/>
        <dsp:cNvSpPr/>
      </dsp:nvSpPr>
      <dsp:spPr>
        <a:xfrm>
          <a:off x="5129736" y="1512568"/>
          <a:ext cx="2160224" cy="129613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Explosion Card</a:t>
          </a:r>
        </a:p>
      </dsp:txBody>
      <dsp:txXfrm>
        <a:off x="5129736" y="1512568"/>
        <a:ext cx="2160224" cy="12961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0722F-E6A9-48E9-A142-D9ABDBA20B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98177E-7644-4810-8502-26B39265D8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EDED9A-3C14-4133-BC51-564DAC968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8AF00-B7D8-48D5-B42E-D58A3ED59EC0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C6D324-BF1B-4218-99F6-DE03A0B2E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576D58-150F-437C-9952-08F682164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A2C08-5BAE-412D-A5A3-295FF3DA7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086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C1035-0F7A-4BBD-B8A6-3C5FDDBFC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461A03-FB7D-4FC3-A424-A47B2ABB36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7236D2-7906-4B82-9293-289129A47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8AF00-B7D8-48D5-B42E-D58A3ED59EC0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00C0EB-32AD-4938-8853-E19D49CA3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90E651-7ADA-4662-88EF-7551B0793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A2C08-5BAE-412D-A5A3-295FF3DA7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097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61D719-2DDB-48AF-BF05-959091C789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0C352A-3CC1-4215-8668-89AB235D8A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6F92A1-2872-46B2-80DE-02F8E7EC0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8AF00-B7D8-48D5-B42E-D58A3ED59EC0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3677EC-24A0-42C8-8975-37ACEC8EB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5DD52-B196-466E-96FE-6E900DF06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A2C08-5BAE-412D-A5A3-295FF3DA7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209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D0325-9236-4FC1-82F5-35346420F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4DDAC7-B620-477A-B64F-1CE15C6EFB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4FC770-1702-4589-8604-C022C3084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8AF00-B7D8-48D5-B42E-D58A3ED59EC0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20AB44-9152-4186-B3DB-5459B91D6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D0F04B-14FB-4093-8C2D-A20F5858C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A2C08-5BAE-412D-A5A3-295FF3DA7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862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87A10-E1C3-4E2C-A50D-46F201871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A6A9F4-1601-44C3-9E13-DE516FAD66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18C663-C256-48E2-9816-8D5B94B91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8AF00-B7D8-48D5-B42E-D58A3ED59EC0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F70329-EDAA-416C-BE72-EFA564EC8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7A6698-37B5-4A6E-8CBA-F17B9F81B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A2C08-5BAE-412D-A5A3-295FF3DA7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321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42DC8-5754-4C54-90A4-FDE766A3D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4BF97-C902-415C-B664-A9131BEFE2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2FBE99-E759-4889-94AF-2BF6D617A6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EC80ED-C0BB-40AD-9C72-C250C1F66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8AF00-B7D8-48D5-B42E-D58A3ED59EC0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51918F-43DF-40A4-AB83-2A2487B1A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99A5B7-0716-45AA-8437-D621C1A93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A2C08-5BAE-412D-A5A3-295FF3DA7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63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5AAC9-18FB-46FC-B297-23F614243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66912A-B083-46C2-ADEA-91C838DF5D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022D5B-E8A1-4864-95EC-23A6D0D36E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739FCF-409B-45E1-8348-9CF8593F65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C1C0F2-78EC-4120-BFCB-ECA671CF60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ABDEDD-3E4D-49F1-8633-BB535DEF3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8AF00-B7D8-48D5-B42E-D58A3ED59EC0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15BF76-8409-414B-8B29-6A4C82F5C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EFCC44-8CB6-48EF-AC58-48A714ACF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A2C08-5BAE-412D-A5A3-295FF3DA7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840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14002-2062-4AED-A10B-EC84C0F20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36242E-C363-4EAB-9751-A60B74D83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8AF00-B7D8-48D5-B42E-D58A3ED59EC0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7D73C8-8C53-4ABE-A39E-25962C440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B4C057-0201-4354-A7E6-A4E60DFE3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A2C08-5BAE-412D-A5A3-295FF3DA7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113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0EEE02-739C-486B-ABE5-BF7AC343C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8AF00-B7D8-48D5-B42E-D58A3ED59EC0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597397-E40C-49EB-BA3C-A86CD1ACC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40E50F-8E37-490C-9ACE-82E243C0C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A2C08-5BAE-412D-A5A3-295FF3DA7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869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9DCB5-2C20-4CA6-A9EE-300346F0A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E314DB-DD28-4CDC-AD1F-52FCA79BF6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0C9FEB-8125-4661-8494-929376DFEA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13736B-4BA3-4920-AE4F-941783739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8AF00-B7D8-48D5-B42E-D58A3ED59EC0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8B4505-20E4-426D-A80D-7DBBE6DEE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696CCD-078F-4E93-AA97-751F24C09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A2C08-5BAE-412D-A5A3-295FF3DA7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45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F77B6-E93C-40CC-8F10-A9EC86FF7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BFF3C3-178C-4A39-8B41-0834A9305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BD5300-D6BC-43FA-B0C2-AB75268A35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CE1ADA-BF44-4DCC-B3B8-5782C8C23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8AF00-B7D8-48D5-B42E-D58A3ED59EC0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F5B219-DB13-417C-B9E6-20AA51DE8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855E83-9850-43F8-A1FE-2F89E676D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A2C08-5BAE-412D-A5A3-295FF3DA7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219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87AA2C-794A-46A9-8302-E748865F7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045578-215A-4C1B-99E8-C984417C2E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414013-598A-40DB-9801-20F7E481FD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38AF00-B7D8-48D5-B42E-D58A3ED59EC0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A539FE-B148-4B15-9503-E45DEDEB72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C79D2-EFAA-43BF-B1B4-20D0C60676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DA2C08-5BAE-412D-A5A3-295FF3DA7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887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8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5bWpnABkU-Y&amp;ab_channel=CrazyVegasOnlineCasino" TargetMode="External"/><Relationship Id="rId2" Type="http://schemas.openxmlformats.org/officeDocument/2006/relationships/hyperlink" Target="https://www.888casino.com/blog/blackjack-strategy-guide/how-to-play-blackjack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Blackjack">
            <a:extLst>
              <a:ext uri="{FF2B5EF4-FFF2-40B4-BE49-F238E27FC236}">
                <a16:creationId xmlns:a16="http://schemas.microsoft.com/office/drawing/2014/main" id="{20BF1EE6-C76F-47A8-94BD-1F72A954001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19884"/>
          <a:stretch/>
        </p:blipFill>
        <p:spPr bwMode="auto">
          <a:xfrm>
            <a:off x="3523488" y="1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DEF3FD-3445-42D2-B7F6-5CCBA47E10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/>
              <a:t>Blackjack</a:t>
            </a:r>
            <a:br>
              <a:rPr lang="en-US" sz="4800"/>
            </a:br>
            <a:r>
              <a:rPr lang="en-US" sz="4800"/>
              <a:t>With</a:t>
            </a:r>
            <a:br>
              <a:rPr lang="en-US" sz="4800"/>
            </a:br>
            <a:r>
              <a:rPr lang="en-US" sz="4800"/>
              <a:t>Variations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EE0C9B-A444-43F5-AA95-7AB141FBCE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endParaRPr lang="en-US" sz="200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818777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1">
            <a:extLst>
              <a:ext uri="{FF2B5EF4-FFF2-40B4-BE49-F238E27FC236}">
                <a16:creationId xmlns:a16="http://schemas.microsoft.com/office/drawing/2014/main" id="{7E3E5F56-04AC-48F6-B30E-D9C4C17816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26">
            <a:extLst>
              <a:ext uri="{FF2B5EF4-FFF2-40B4-BE49-F238E27FC236}">
                <a16:creationId xmlns:a16="http://schemas.microsoft.com/office/drawing/2014/main" id="{CDAEFB19-78B1-4412-8791-DEBC3BFF0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6745" y="640080"/>
            <a:ext cx="10920415" cy="55778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 descr="Text&#10;&#10;Description automatically generated">
            <a:extLst>
              <a:ext uri="{FF2B5EF4-FFF2-40B4-BE49-F238E27FC236}">
                <a16:creationId xmlns:a16="http://schemas.microsoft.com/office/drawing/2014/main" id="{E109A7A1-A4B2-44AA-821A-C26AEFFA97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3733" b="2"/>
          <a:stretch/>
        </p:blipFill>
        <p:spPr>
          <a:xfrm>
            <a:off x="969264" y="960120"/>
            <a:ext cx="10277856" cy="4937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3218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FB0F6-764F-4ACC-A4FA-984858289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A9FA643-9330-402B-8B33-72DA26825B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165124"/>
            <a:ext cx="10515600" cy="1672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7583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8" name="Rectangle 117">
            <a:extLst>
              <a:ext uri="{FF2B5EF4-FFF2-40B4-BE49-F238E27FC236}">
                <a16:creationId xmlns:a16="http://schemas.microsoft.com/office/drawing/2014/main" id="{2D2B266D-3625-4584-A5C3-7D3F672CF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C463B99A-73EE-4FBB-B7C4-F9F9BCC25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Freeform: Shape 121">
            <a:extLst>
              <a:ext uri="{FF2B5EF4-FFF2-40B4-BE49-F238E27FC236}">
                <a16:creationId xmlns:a16="http://schemas.microsoft.com/office/drawing/2014/main" id="{A5D2A5D1-BA0D-47D3-B051-DA7743C46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219825"/>
          </a:xfrm>
          <a:custGeom>
            <a:avLst/>
            <a:gdLst>
              <a:gd name="connsiteX0" fmla="*/ 6789701 w 12192000"/>
              <a:gd name="connsiteY0" fmla="*/ 6151588 h 6219825"/>
              <a:gd name="connsiteX1" fmla="*/ 6788702 w 12192000"/>
              <a:gd name="connsiteY1" fmla="*/ 6151666 h 6219825"/>
              <a:gd name="connsiteX2" fmla="*/ 6788476 w 12192000"/>
              <a:gd name="connsiteY2" fmla="*/ 6152200 h 6219825"/>
              <a:gd name="connsiteX3" fmla="*/ 9834 w 12192000"/>
              <a:gd name="connsiteY3" fmla="*/ 0 h 6219825"/>
              <a:gd name="connsiteX4" fmla="*/ 12357 w 12192000"/>
              <a:gd name="connsiteY4" fmla="*/ 1 h 6219825"/>
              <a:gd name="connsiteX5" fmla="*/ 12192000 w 12192000"/>
              <a:gd name="connsiteY5" fmla="*/ 1 h 6219825"/>
              <a:gd name="connsiteX6" fmla="*/ 12192000 w 12192000"/>
              <a:gd name="connsiteY6" fmla="*/ 5105401 h 6219825"/>
              <a:gd name="connsiteX7" fmla="*/ 12191716 w 12192000"/>
              <a:gd name="connsiteY7" fmla="*/ 5105401 h 6219825"/>
              <a:gd name="connsiteX8" fmla="*/ 12192000 w 12192000"/>
              <a:gd name="connsiteY8" fmla="*/ 5256977 h 6219825"/>
              <a:gd name="connsiteX9" fmla="*/ 12061096 w 12192000"/>
              <a:gd name="connsiteY9" fmla="*/ 5296034 h 6219825"/>
              <a:gd name="connsiteX10" fmla="*/ 11676800 w 12192000"/>
              <a:gd name="connsiteY10" fmla="*/ 5399652 h 6219825"/>
              <a:gd name="connsiteX11" fmla="*/ 10425355 w 12192000"/>
              <a:gd name="connsiteY11" fmla="*/ 5683310 h 6219825"/>
              <a:gd name="connsiteX12" fmla="*/ 9424022 w 12192000"/>
              <a:gd name="connsiteY12" fmla="*/ 5858546 h 6219825"/>
              <a:gd name="connsiteX13" fmla="*/ 8458419 w 12192000"/>
              <a:gd name="connsiteY13" fmla="*/ 5992303 h 6219825"/>
              <a:gd name="connsiteX14" fmla="*/ 7715970 w 12192000"/>
              <a:gd name="connsiteY14" fmla="*/ 6072283 h 6219825"/>
              <a:gd name="connsiteX15" fmla="*/ 6951716 w 12192000"/>
              <a:gd name="connsiteY15" fmla="*/ 6138091 h 6219825"/>
              <a:gd name="connsiteX16" fmla="*/ 6936303 w 12192000"/>
              <a:gd name="connsiteY16" fmla="*/ 6140163 h 6219825"/>
              <a:gd name="connsiteX17" fmla="*/ 6790448 w 12192000"/>
              <a:gd name="connsiteY17" fmla="*/ 6151529 h 6219825"/>
              <a:gd name="connsiteX18" fmla="*/ 6799941 w 12192000"/>
              <a:gd name="connsiteY18" fmla="*/ 6153349 h 6219825"/>
              <a:gd name="connsiteX19" fmla="*/ 6835432 w 12192000"/>
              <a:gd name="connsiteY19" fmla="*/ 6151642 h 6219825"/>
              <a:gd name="connsiteX20" fmla="*/ 6884003 w 12192000"/>
              <a:gd name="connsiteY20" fmla="*/ 6148662 h 6219825"/>
              <a:gd name="connsiteX21" fmla="*/ 7578771 w 12192000"/>
              <a:gd name="connsiteY21" fmla="*/ 6116122 h 6219825"/>
              <a:gd name="connsiteX22" fmla="*/ 8623845 w 12192000"/>
              <a:gd name="connsiteY22" fmla="*/ 6029188 h 6219825"/>
              <a:gd name="connsiteX23" fmla="*/ 9479970 w 12192000"/>
              <a:gd name="connsiteY23" fmla="*/ 5925239 h 6219825"/>
              <a:gd name="connsiteX24" fmla="*/ 10629308 w 12192000"/>
              <a:gd name="connsiteY24" fmla="*/ 5731000 h 6219825"/>
              <a:gd name="connsiteX25" fmla="*/ 11998498 w 12192000"/>
              <a:gd name="connsiteY25" fmla="*/ 5404869 h 6219825"/>
              <a:gd name="connsiteX26" fmla="*/ 12192000 w 12192000"/>
              <a:gd name="connsiteY26" fmla="*/ 5347846 h 6219825"/>
              <a:gd name="connsiteX27" fmla="*/ 12192000 w 12192000"/>
              <a:gd name="connsiteY27" fmla="*/ 5402606 h 6219825"/>
              <a:gd name="connsiteX28" fmla="*/ 11829257 w 12192000"/>
              <a:gd name="connsiteY28" fmla="*/ 5507950 h 6219825"/>
              <a:gd name="connsiteX29" fmla="*/ 10939183 w 12192000"/>
              <a:gd name="connsiteY29" fmla="*/ 5722555 h 6219825"/>
              <a:gd name="connsiteX30" fmla="*/ 9985530 w 12192000"/>
              <a:gd name="connsiteY30" fmla="*/ 5902635 h 6219825"/>
              <a:gd name="connsiteX31" fmla="*/ 9186882 w 12192000"/>
              <a:gd name="connsiteY31" fmla="*/ 6018631 h 6219825"/>
              <a:gd name="connsiteX32" fmla="*/ 8578198 w 12192000"/>
              <a:gd name="connsiteY32" fmla="*/ 6088179 h 6219825"/>
              <a:gd name="connsiteX33" fmla="*/ 7864358 w 12192000"/>
              <a:gd name="connsiteY33" fmla="*/ 6149656 h 6219825"/>
              <a:gd name="connsiteX34" fmla="*/ 6935502 w 12192000"/>
              <a:gd name="connsiteY34" fmla="*/ 6201071 h 6219825"/>
              <a:gd name="connsiteX35" fmla="*/ 6477750 w 12192000"/>
              <a:gd name="connsiteY35" fmla="*/ 6214980 h 6219825"/>
              <a:gd name="connsiteX36" fmla="*/ 6362294 w 12192000"/>
              <a:gd name="connsiteY36" fmla="*/ 6219825 h 6219825"/>
              <a:gd name="connsiteX37" fmla="*/ 6057129 w 12192000"/>
              <a:gd name="connsiteY37" fmla="*/ 6219825 h 6219825"/>
              <a:gd name="connsiteX38" fmla="*/ 5977784 w 12192000"/>
              <a:gd name="connsiteY38" fmla="*/ 6215229 h 6219825"/>
              <a:gd name="connsiteX39" fmla="*/ 5265087 w 12192000"/>
              <a:gd name="connsiteY39" fmla="*/ 6178965 h 6219825"/>
              <a:gd name="connsiteX40" fmla="*/ 4346277 w 12192000"/>
              <a:gd name="connsiteY40" fmla="*/ 6116869 h 6219825"/>
              <a:gd name="connsiteX41" fmla="*/ 3373045 w 12192000"/>
              <a:gd name="connsiteY41" fmla="*/ 6018259 h 6219825"/>
              <a:gd name="connsiteX42" fmla="*/ 2362173 w 12192000"/>
              <a:gd name="connsiteY42" fmla="*/ 5899282 h 6219825"/>
              <a:gd name="connsiteX43" fmla="*/ 1233178 w 12192000"/>
              <a:gd name="connsiteY43" fmla="*/ 5726033 h 6219825"/>
              <a:gd name="connsiteX44" fmla="*/ 68500 w 12192000"/>
              <a:gd name="connsiteY44" fmla="*/ 5486226 h 6219825"/>
              <a:gd name="connsiteX45" fmla="*/ 0 w 12192000"/>
              <a:gd name="connsiteY45" fmla="*/ 5468863 h 6219825"/>
              <a:gd name="connsiteX46" fmla="*/ 0 w 12192000"/>
              <a:gd name="connsiteY46" fmla="*/ 5412351 h 6219825"/>
              <a:gd name="connsiteX47" fmla="*/ 72441 w 12192000"/>
              <a:gd name="connsiteY47" fmla="*/ 5431135 h 6219825"/>
              <a:gd name="connsiteX48" fmla="*/ 600716 w 12192000"/>
              <a:gd name="connsiteY48" fmla="*/ 5549555 h 6219825"/>
              <a:gd name="connsiteX49" fmla="*/ 1769512 w 12192000"/>
              <a:gd name="connsiteY49" fmla="*/ 5759811 h 6219825"/>
              <a:gd name="connsiteX50" fmla="*/ 2613554 w 12192000"/>
              <a:gd name="connsiteY50" fmla="*/ 5876802 h 6219825"/>
              <a:gd name="connsiteX51" fmla="*/ 2581134 w 12192000"/>
              <a:gd name="connsiteY51" fmla="*/ 5866867 h 6219825"/>
              <a:gd name="connsiteX52" fmla="*/ 1112635 w 12192000"/>
              <a:gd name="connsiteY52" fmla="*/ 5534031 h 6219825"/>
              <a:gd name="connsiteX53" fmla="*/ 420412 w 12192000"/>
              <a:gd name="connsiteY53" fmla="*/ 5334514 h 6219825"/>
              <a:gd name="connsiteX54" fmla="*/ 0 w 12192000"/>
              <a:gd name="connsiteY54" fmla="*/ 5195539 h 6219825"/>
              <a:gd name="connsiteX55" fmla="*/ 60 w 12192000"/>
              <a:gd name="connsiteY55" fmla="*/ 5105401 h 6219825"/>
              <a:gd name="connsiteX56" fmla="*/ 0 w 12192000"/>
              <a:gd name="connsiteY56" fmla="*/ 5105401 h 6219825"/>
              <a:gd name="connsiteX57" fmla="*/ 0 w 12192000"/>
              <a:gd name="connsiteY57" fmla="*/ 1 h 6219825"/>
              <a:gd name="connsiteX58" fmla="*/ 9834 w 12192000"/>
              <a:gd name="connsiteY58" fmla="*/ 1 h 6219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12192000" h="6219825">
                <a:moveTo>
                  <a:pt x="6789701" y="6151588"/>
                </a:moveTo>
                <a:lnTo>
                  <a:pt x="6788702" y="6151666"/>
                </a:lnTo>
                <a:cubicBezTo>
                  <a:pt x="6788627" y="6151844"/>
                  <a:pt x="6788551" y="6152022"/>
                  <a:pt x="6788476" y="6152200"/>
                </a:cubicBezTo>
                <a:close/>
                <a:moveTo>
                  <a:pt x="9834" y="0"/>
                </a:moveTo>
                <a:lnTo>
                  <a:pt x="12357" y="1"/>
                </a:lnTo>
                <a:lnTo>
                  <a:pt x="12192000" y="1"/>
                </a:lnTo>
                <a:lnTo>
                  <a:pt x="12192000" y="5105401"/>
                </a:lnTo>
                <a:lnTo>
                  <a:pt x="12191716" y="5105401"/>
                </a:lnTo>
                <a:lnTo>
                  <a:pt x="12192000" y="5256977"/>
                </a:lnTo>
                <a:lnTo>
                  <a:pt x="12061096" y="5296034"/>
                </a:lnTo>
                <a:cubicBezTo>
                  <a:pt x="11933500" y="5332263"/>
                  <a:pt x="11805390" y="5366806"/>
                  <a:pt x="11676800" y="5399652"/>
                </a:cubicBezTo>
                <a:cubicBezTo>
                  <a:pt x="11262789" y="5507204"/>
                  <a:pt x="10845343" y="5600846"/>
                  <a:pt x="10425355" y="5683310"/>
                </a:cubicBezTo>
                <a:cubicBezTo>
                  <a:pt x="10092810" y="5748549"/>
                  <a:pt x="9759033" y="5806970"/>
                  <a:pt x="9424022" y="5858546"/>
                </a:cubicBezTo>
                <a:cubicBezTo>
                  <a:pt x="9102997" y="5908224"/>
                  <a:pt x="8781133" y="5952809"/>
                  <a:pt x="8458419" y="5992303"/>
                </a:cubicBezTo>
                <a:cubicBezTo>
                  <a:pt x="8211360" y="6022481"/>
                  <a:pt x="7963792" y="6048065"/>
                  <a:pt x="7715970" y="6072283"/>
                </a:cubicBezTo>
                <a:lnTo>
                  <a:pt x="6951716" y="6138091"/>
                </a:lnTo>
                <a:lnTo>
                  <a:pt x="6936303" y="6140163"/>
                </a:lnTo>
                <a:lnTo>
                  <a:pt x="6790448" y="6151529"/>
                </a:lnTo>
                <a:lnTo>
                  <a:pt x="6799941" y="6153349"/>
                </a:lnTo>
                <a:cubicBezTo>
                  <a:pt x="6811623" y="6153816"/>
                  <a:pt x="6823734" y="6151642"/>
                  <a:pt x="6835432" y="6151642"/>
                </a:cubicBezTo>
                <a:cubicBezTo>
                  <a:pt x="6851580" y="6151642"/>
                  <a:pt x="6867729" y="6149034"/>
                  <a:pt x="6884003" y="6148662"/>
                </a:cubicBezTo>
                <a:cubicBezTo>
                  <a:pt x="7115805" y="6143198"/>
                  <a:pt x="7347351" y="6131026"/>
                  <a:pt x="7578771" y="6116122"/>
                </a:cubicBezTo>
                <a:cubicBezTo>
                  <a:pt x="7927552" y="6093644"/>
                  <a:pt x="8276080" y="6065453"/>
                  <a:pt x="8623845" y="6029188"/>
                </a:cubicBezTo>
                <a:cubicBezTo>
                  <a:pt x="8909939" y="5999878"/>
                  <a:pt x="9195310" y="5965228"/>
                  <a:pt x="9479970" y="5925239"/>
                </a:cubicBezTo>
                <a:cubicBezTo>
                  <a:pt x="9864901" y="5870842"/>
                  <a:pt x="10248014" y="5806101"/>
                  <a:pt x="10629308" y="5731000"/>
                </a:cubicBezTo>
                <a:cubicBezTo>
                  <a:pt x="11090114" y="5639842"/>
                  <a:pt x="11546975" y="5532291"/>
                  <a:pt x="11998498" y="5404869"/>
                </a:cubicBezTo>
                <a:lnTo>
                  <a:pt x="12192000" y="5347846"/>
                </a:lnTo>
                <a:lnTo>
                  <a:pt x="12192000" y="5402606"/>
                </a:lnTo>
                <a:lnTo>
                  <a:pt x="11829257" y="5507950"/>
                </a:lnTo>
                <a:cubicBezTo>
                  <a:pt x="11534769" y="5587680"/>
                  <a:pt x="11238120" y="5658596"/>
                  <a:pt x="10939183" y="5722555"/>
                </a:cubicBezTo>
                <a:cubicBezTo>
                  <a:pt x="10622824" y="5790365"/>
                  <a:pt x="10304941" y="5850387"/>
                  <a:pt x="9985530" y="5902635"/>
                </a:cubicBezTo>
                <a:cubicBezTo>
                  <a:pt x="9720036" y="5946102"/>
                  <a:pt x="9453814" y="5984764"/>
                  <a:pt x="9186882" y="6018631"/>
                </a:cubicBezTo>
                <a:cubicBezTo>
                  <a:pt x="8984197" y="6044216"/>
                  <a:pt x="8781514" y="6068309"/>
                  <a:pt x="8578198" y="6088179"/>
                </a:cubicBezTo>
                <a:lnTo>
                  <a:pt x="7864358" y="6149656"/>
                </a:lnTo>
                <a:cubicBezTo>
                  <a:pt x="7554994" y="6172009"/>
                  <a:pt x="7245502" y="6189895"/>
                  <a:pt x="6935502" y="6201071"/>
                </a:cubicBezTo>
                <a:lnTo>
                  <a:pt x="6477750" y="6214980"/>
                </a:lnTo>
                <a:cubicBezTo>
                  <a:pt x="6439195" y="6212895"/>
                  <a:pt x="6400529" y="6214521"/>
                  <a:pt x="6362294" y="6219825"/>
                </a:cubicBezTo>
                <a:lnTo>
                  <a:pt x="6057129" y="6219825"/>
                </a:lnTo>
                <a:lnTo>
                  <a:pt x="5977784" y="6215229"/>
                </a:lnTo>
                <a:lnTo>
                  <a:pt x="5265087" y="6178965"/>
                </a:lnTo>
                <a:cubicBezTo>
                  <a:pt x="4958267" y="6166544"/>
                  <a:pt x="4651826" y="6146055"/>
                  <a:pt x="4346277" y="6116869"/>
                </a:cubicBezTo>
                <a:lnTo>
                  <a:pt x="3373045" y="6018259"/>
                </a:lnTo>
                <a:cubicBezTo>
                  <a:pt x="3035412" y="5983982"/>
                  <a:pt x="2698456" y="5944327"/>
                  <a:pt x="2362173" y="5899282"/>
                </a:cubicBezTo>
                <a:cubicBezTo>
                  <a:pt x="1984692" y="5849108"/>
                  <a:pt x="1608364" y="5791358"/>
                  <a:pt x="1233178" y="5726033"/>
                </a:cubicBezTo>
                <a:cubicBezTo>
                  <a:pt x="842181" y="5657291"/>
                  <a:pt x="453758" y="5578770"/>
                  <a:pt x="68500" y="5486226"/>
                </a:cubicBezTo>
                <a:lnTo>
                  <a:pt x="0" y="5468863"/>
                </a:lnTo>
                <a:lnTo>
                  <a:pt x="0" y="5412351"/>
                </a:lnTo>
                <a:lnTo>
                  <a:pt x="72441" y="5431135"/>
                </a:lnTo>
                <a:cubicBezTo>
                  <a:pt x="247961" y="5473331"/>
                  <a:pt x="424164" y="5512608"/>
                  <a:pt x="600716" y="5549555"/>
                </a:cubicBezTo>
                <a:cubicBezTo>
                  <a:pt x="988279" y="5630403"/>
                  <a:pt x="1378133" y="5699330"/>
                  <a:pt x="1769512" y="5759811"/>
                </a:cubicBezTo>
                <a:cubicBezTo>
                  <a:pt x="2052426" y="5803406"/>
                  <a:pt x="2335725" y="5843519"/>
                  <a:pt x="2613554" y="5876802"/>
                </a:cubicBezTo>
                <a:cubicBezTo>
                  <a:pt x="2605544" y="5879410"/>
                  <a:pt x="2594611" y="5869350"/>
                  <a:pt x="2581134" y="5866867"/>
                </a:cubicBezTo>
                <a:cubicBezTo>
                  <a:pt x="2087178" y="5774877"/>
                  <a:pt x="1597684" y="5663937"/>
                  <a:pt x="1112635" y="5534031"/>
                </a:cubicBezTo>
                <a:cubicBezTo>
                  <a:pt x="880453" y="5471934"/>
                  <a:pt x="649713" y="5405428"/>
                  <a:pt x="420412" y="5334514"/>
                </a:cubicBezTo>
                <a:lnTo>
                  <a:pt x="0" y="5195539"/>
                </a:lnTo>
                <a:lnTo>
                  <a:pt x="60" y="5105401"/>
                </a:lnTo>
                <a:lnTo>
                  <a:pt x="0" y="5105401"/>
                </a:lnTo>
                <a:lnTo>
                  <a:pt x="0" y="1"/>
                </a:lnTo>
                <a:lnTo>
                  <a:pt x="9834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81" name="Picture 80">
            <a:extLst>
              <a:ext uri="{FF2B5EF4-FFF2-40B4-BE49-F238E27FC236}">
                <a16:creationId xmlns:a16="http://schemas.microsoft.com/office/drawing/2014/main" id="{A9132C50-AD5E-4DA3-AFC4-C6766C094F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928384"/>
            <a:ext cx="11277600" cy="698500"/>
          </a:xfrm>
          <a:prstGeom prst="rect">
            <a:avLst/>
          </a:prstGeom>
        </p:spPr>
      </p:pic>
      <p:pic>
        <p:nvPicPr>
          <p:cNvPr id="82" name="Content Placeholder 4">
            <a:extLst>
              <a:ext uri="{FF2B5EF4-FFF2-40B4-BE49-F238E27FC236}">
                <a16:creationId xmlns:a16="http://schemas.microsoft.com/office/drawing/2014/main" id="{51DA5A95-9405-4E27-8366-7537F4C36B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000" y="4855995"/>
            <a:ext cx="11277600" cy="12954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6DD71E5-4A7E-4FF8-8720-882F81029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752" y="115111"/>
            <a:ext cx="10883900" cy="1371600"/>
          </a:xfrm>
        </p:spPr>
        <p:txBody>
          <a:bodyPr vert="horz" wrap="square" lIns="91440" tIns="45720" rIns="91440" bIns="45720" rtlCol="0" anchor="t">
            <a:normAutofit/>
          </a:bodyPr>
          <a:lstStyle/>
          <a:p>
            <a:pPr algn="ctr"/>
            <a:r>
              <a:rPr lang="en-US" sz="2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Variations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DE4A9A3D-FB81-44F6-9421-F2BBF43C5580}"/>
              </a:ext>
            </a:extLst>
          </p:cNvPr>
          <p:cNvSpPr txBox="1"/>
          <p:nvPr/>
        </p:nvSpPr>
        <p:spPr>
          <a:xfrm>
            <a:off x="1342417" y="2077733"/>
            <a:ext cx="9649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84" name="Diagram 83">
            <a:extLst>
              <a:ext uri="{FF2B5EF4-FFF2-40B4-BE49-F238E27FC236}">
                <a16:creationId xmlns:a16="http://schemas.microsoft.com/office/drawing/2014/main" id="{872E7814-E1C2-4A00-80DB-8635ED71380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0087963"/>
              </p:ext>
            </p:extLst>
          </p:nvPr>
        </p:nvGraphicFramePr>
        <p:xfrm>
          <a:off x="721977" y="1906707"/>
          <a:ext cx="10043450" cy="28091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9058257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4EFB6-2038-49D8-A20E-8C8ABD30E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6E61AF-F594-4434-BC85-E7ADD187CA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6779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9">
            <a:extLst>
              <a:ext uri="{FF2B5EF4-FFF2-40B4-BE49-F238E27FC236}">
                <a16:creationId xmlns:a16="http://schemas.microsoft.com/office/drawing/2014/main" id="{8761DDFE-071F-4200-B0AA-394476C2D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30CBFB-B139-46C8-9DB3-E550D80CE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547815"/>
            <a:ext cx="5167185" cy="1680519"/>
          </a:xfrm>
        </p:spPr>
        <p:txBody>
          <a:bodyPr>
            <a:normAutofit/>
          </a:bodyPr>
          <a:lstStyle/>
          <a:p>
            <a:endParaRPr lang="en-US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BF8ECE-7E9F-4262-AEDD-789732E353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6619" y="547815"/>
            <a:ext cx="5178960" cy="1680519"/>
          </a:xfrm>
        </p:spPr>
        <p:txBody>
          <a:bodyPr anchor="ctr">
            <a:normAutofit/>
          </a:bodyPr>
          <a:lstStyle/>
          <a:p>
            <a:endParaRPr lang="en-US" sz="20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94001B-F09E-4823-BA7E-D410E512B4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8" y="2578785"/>
            <a:ext cx="5167185" cy="339742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BE9866F-480C-4A4F-9070-B0D69FD3E2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8394" y="2578785"/>
            <a:ext cx="5167185" cy="339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7210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2A3EE-64D3-4EDA-A7D2-10CFFC241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2CFC05-7C4C-49E6-B73D-B4434403B5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Images</a:t>
            </a:r>
          </a:p>
          <a:p>
            <a:r>
              <a:rPr lang="en-US" dirty="0">
                <a:solidFill>
                  <a:srgbClr val="0563C1"/>
                </a:solidFill>
              </a:rPr>
              <a:t>http://datagenetics.com/blog/march62020/index.html</a:t>
            </a:r>
            <a:endParaRPr lang="en-US" dirty="0"/>
          </a:p>
          <a:p>
            <a:r>
              <a:rPr lang="en-US" dirty="0">
                <a:hlinkClick r:id="rId2"/>
              </a:rPr>
              <a:t>https://www.888casino.com/blog/blackjack-strategy-guide/how-to-play-blackjack</a:t>
            </a:r>
            <a:r>
              <a:rPr lang="en-US" dirty="0"/>
              <a:t> </a:t>
            </a:r>
          </a:p>
          <a:p>
            <a:endParaRPr lang="en-US" dirty="0">
              <a:solidFill>
                <a:srgbClr val="0563C1"/>
              </a:solidFill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n-US" b="1" dirty="0"/>
              <a:t>Content</a:t>
            </a:r>
            <a:endParaRPr lang="en-US" b="1" dirty="0"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n-US" dirty="0">
                <a:solidFill>
                  <a:srgbClr val="0563C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https://www.youtube.com/watch?v=5bWpnABkU-Y&amp;ab_channel=CrazyVegasOnlineCasino</a:t>
            </a:r>
            <a:endParaRPr lang="en-US" dirty="0"/>
          </a:p>
          <a:p>
            <a:r>
              <a:rPr lang="en-US" dirty="0"/>
              <a:t>https://www.247blackjack.com/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302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7AFBB-A60E-4E08-8A9C-1D04D1D47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7B48FB-2D86-44BC-B207-5AFF91F87A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615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FAC23-9A9E-4A96-9D10-8D57B7329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9E33C-98EE-43C9-8B27-0A3618382D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 People</a:t>
            </a:r>
          </a:p>
          <a:p>
            <a:pPr lvl="1"/>
            <a:r>
              <a:rPr lang="en-US" dirty="0"/>
              <a:t>Dealer</a:t>
            </a:r>
          </a:p>
          <a:p>
            <a:pPr lvl="1"/>
            <a:r>
              <a:rPr lang="en-US" dirty="0"/>
              <a:t>Player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4876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1" name="Rectangle 70">
            <a:extLst>
              <a:ext uri="{FF2B5EF4-FFF2-40B4-BE49-F238E27FC236}">
                <a16:creationId xmlns:a16="http://schemas.microsoft.com/office/drawing/2014/main" id="{2E614F1C-2D93-42D0-B229-7681994499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403089" y="0"/>
            <a:ext cx="4788912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02960D-B904-4F02-AB95-7BBBAAFC3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74735" y="640081"/>
            <a:ext cx="3377183" cy="3708895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Card Values</a:t>
            </a:r>
          </a:p>
        </p:txBody>
      </p:sp>
      <p:pic>
        <p:nvPicPr>
          <p:cNvPr id="2050" name="Picture 2" descr="How To Play Blackjack">
            <a:extLst>
              <a:ext uri="{FF2B5EF4-FFF2-40B4-BE49-F238E27FC236}">
                <a16:creationId xmlns:a16="http://schemas.microsoft.com/office/drawing/2014/main" id="{F29592CD-D694-4BDD-9698-2DEC50BD975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25" r="2" b="4357"/>
          <a:stretch/>
        </p:blipFill>
        <p:spPr bwMode="auto">
          <a:xfrm>
            <a:off x="20" y="10"/>
            <a:ext cx="7534636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2619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7934D-C8FD-434B-8667-9DE86BE5C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3416E1-7355-4682-A0E3-E9199A5BEF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Aim is to get the score close to 21 but not above</a:t>
            </a:r>
          </a:p>
          <a:p>
            <a:r>
              <a:rPr lang="en-US" dirty="0"/>
              <a:t>Best Total 21</a:t>
            </a:r>
          </a:p>
          <a:p>
            <a:r>
              <a:rPr lang="en-US" dirty="0"/>
              <a:t>Black Jack Rewards (3:2)</a:t>
            </a:r>
          </a:p>
          <a:p>
            <a:r>
              <a:rPr lang="en-US" dirty="0"/>
              <a:t>2 Cards Blackjack wins over 3 cards blackjack</a:t>
            </a:r>
          </a:p>
          <a:p>
            <a:r>
              <a:rPr lang="en-US" dirty="0"/>
              <a:t>Meaning – Hit &amp; Stand</a:t>
            </a:r>
          </a:p>
          <a:p>
            <a:r>
              <a:rPr lang="en-US" dirty="0"/>
              <a:t>Dealers Advantage (Plays after players game is over)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93830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8ACBF-7D7A-4F36-A326-EA0B6FD64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CE5AEE-78BC-4211-B9C5-50E6A81100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3168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926B1-69B7-42BB-8501-87F6ADBFB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1E848F-1A96-42BD-A075-22B2FE3832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Player Decision to Stand</a:t>
            </a:r>
          </a:p>
          <a:p>
            <a:r>
              <a:rPr lang="en-US" dirty="0"/>
              <a:t>Dealer Decision to Stand</a:t>
            </a:r>
          </a:p>
          <a:p>
            <a:endParaRPr lang="en-US" dirty="0"/>
          </a:p>
          <a:p>
            <a:r>
              <a:rPr lang="en-US" dirty="0"/>
              <a:t>No Insurance</a:t>
            </a:r>
          </a:p>
          <a:p>
            <a:r>
              <a:rPr lang="en-US" dirty="0"/>
              <a:t>No Split </a:t>
            </a:r>
          </a:p>
          <a:p>
            <a:r>
              <a:rPr lang="en-US" dirty="0"/>
              <a:t>No Double</a:t>
            </a:r>
          </a:p>
        </p:txBody>
      </p:sp>
    </p:spTree>
    <p:extLst>
      <p:ext uri="{BB962C8B-B14F-4D97-AF65-F5344CB8AC3E}">
        <p14:creationId xmlns:p14="http://schemas.microsoft.com/office/powerpoint/2010/main" val="30375282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8">
            <a:extLst>
              <a:ext uri="{FF2B5EF4-FFF2-40B4-BE49-F238E27FC236}">
                <a16:creationId xmlns:a16="http://schemas.microsoft.com/office/drawing/2014/main" id="{D35D61A1-8484-4749-8AD0-A3455E075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8C91C7-7E7B-42BD-B27C-D9714C59B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Code Structure</a:t>
            </a:r>
            <a:endParaRPr lang="en-US" dirty="0"/>
          </a:p>
        </p:txBody>
      </p:sp>
      <p:sp>
        <p:nvSpPr>
          <p:cNvPr id="11" name="Rounded Rectangle 5">
            <a:extLst>
              <a:ext uri="{FF2B5EF4-FFF2-40B4-BE49-F238E27FC236}">
                <a16:creationId xmlns:a16="http://schemas.microsoft.com/office/drawing/2014/main" id="{1447903E-2B66-479D-959B-F2EBB2CC9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28801"/>
            <a:ext cx="10515600" cy="436245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697F44D-6F81-47E8-A285-B45D316344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11" r="4163" b="2"/>
          <a:stretch/>
        </p:blipFill>
        <p:spPr>
          <a:xfrm>
            <a:off x="1158240" y="2149222"/>
            <a:ext cx="9875520" cy="372160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666366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35D61A1-8484-4749-8AD0-A3455E075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A71B99-D845-454B-9CDA-034850C38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/>
          </a:p>
        </p:txBody>
      </p:sp>
      <p:sp>
        <p:nvSpPr>
          <p:cNvPr id="11" name="Rounded Rectangle 5">
            <a:extLst>
              <a:ext uri="{FF2B5EF4-FFF2-40B4-BE49-F238E27FC236}">
                <a16:creationId xmlns:a16="http://schemas.microsoft.com/office/drawing/2014/main" id="{1447903E-2B66-479D-959B-F2EBB2CC9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28801"/>
            <a:ext cx="10515600" cy="436245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291757B-E638-47DC-98EA-44F3B75BDF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" b="6951"/>
          <a:stretch/>
        </p:blipFill>
        <p:spPr>
          <a:xfrm>
            <a:off x="1158240" y="2149222"/>
            <a:ext cx="9875520" cy="372160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4145338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161</Words>
  <Application>Microsoft Office PowerPoint</Application>
  <PresentationFormat>Widescreen</PresentationFormat>
  <Paragraphs>39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Blackjack With Variations</vt:lpstr>
      <vt:lpstr>Aim</vt:lpstr>
      <vt:lpstr>Rules</vt:lpstr>
      <vt:lpstr>Card Values</vt:lpstr>
      <vt:lpstr>PowerPoint Presentation</vt:lpstr>
      <vt:lpstr>Demo</vt:lpstr>
      <vt:lpstr>Assumptions</vt:lpstr>
      <vt:lpstr>Code Structure</vt:lpstr>
      <vt:lpstr>PowerPoint Presentation</vt:lpstr>
      <vt:lpstr>PowerPoint Presentation</vt:lpstr>
      <vt:lpstr>PowerPoint Presentation</vt:lpstr>
      <vt:lpstr>Variations</vt:lpstr>
      <vt:lpstr>Hypothesis</vt:lpstr>
      <vt:lpstr>PowerPoint Presentation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Blackjack With Variations</dc:title>
  <dc:creator>Karan</dc:creator>
  <cp:lastModifiedBy>Karan</cp:lastModifiedBy>
  <cp:revision>1</cp:revision>
  <dcterms:created xsi:type="dcterms:W3CDTF">2020-12-06T02:07:17Z</dcterms:created>
  <dcterms:modified xsi:type="dcterms:W3CDTF">2020-12-06T02:17:57Z</dcterms:modified>
</cp:coreProperties>
</file>