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57" r:id="rId4"/>
    <p:sldId id="260" r:id="rId5"/>
    <p:sldId id="264" r:id="rId6"/>
    <p:sldId id="263" r:id="rId7"/>
    <p:sldId id="272" r:id="rId8"/>
    <p:sldId id="273" r:id="rId9"/>
    <p:sldId id="268" r:id="rId10"/>
    <p:sldId id="274" r:id="rId11"/>
    <p:sldId id="271" r:id="rId12"/>
    <p:sldId id="265" r:id="rId13"/>
    <p:sldId id="267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D9BE44-98BF-4D4B-9EEA-54D12030A601}" v="166" dt="2020-12-06T03:02:58.4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an" userId="5d18d3345cf05877" providerId="LiveId" clId="{82D9BE44-98BF-4D4B-9EEA-54D12030A601}"/>
    <pc:docChg chg="undo custSel mod addSld delSld modSld sldOrd">
      <pc:chgData name="Karan" userId="5d18d3345cf05877" providerId="LiveId" clId="{82D9BE44-98BF-4D4B-9EEA-54D12030A601}" dt="2020-12-06T20:26:08.723" v="1272" actId="26606"/>
      <pc:docMkLst>
        <pc:docMk/>
      </pc:docMkLst>
      <pc:sldChg chg="addSp modSp add mod setBg setClrOvrMap">
        <pc:chgData name="Karan" userId="5d18d3345cf05877" providerId="LiveId" clId="{82D9BE44-98BF-4D4B-9EEA-54D12030A601}" dt="2020-12-05T20:23:23.684" v="49" actId="26606"/>
        <pc:sldMkLst>
          <pc:docMk/>
          <pc:sldMk cId="3481877781" sldId="256"/>
        </pc:sldMkLst>
        <pc:spChg chg="mod">
          <ac:chgData name="Karan" userId="5d18d3345cf05877" providerId="LiveId" clId="{82D9BE44-98BF-4D4B-9EEA-54D12030A601}" dt="2020-12-05T20:23:23.684" v="49" actId="26606"/>
          <ac:spMkLst>
            <pc:docMk/>
            <pc:sldMk cId="3481877781" sldId="256"/>
            <ac:spMk id="2" creationId="{9FDEF3FD-3445-42D2-B7F6-5CCBA47E10EF}"/>
          </ac:spMkLst>
        </pc:spChg>
        <pc:spChg chg="mod">
          <ac:chgData name="Karan" userId="5d18d3345cf05877" providerId="LiveId" clId="{82D9BE44-98BF-4D4B-9EEA-54D12030A601}" dt="2020-12-05T20:23:23.684" v="49" actId="26606"/>
          <ac:spMkLst>
            <pc:docMk/>
            <pc:sldMk cId="3481877781" sldId="256"/>
            <ac:spMk id="3" creationId="{AEEE0C9B-A444-43F5-AA95-7AB141FBCE0B}"/>
          </ac:spMkLst>
        </pc:spChg>
        <pc:spChg chg="add">
          <ac:chgData name="Karan" userId="5d18d3345cf05877" providerId="LiveId" clId="{82D9BE44-98BF-4D4B-9EEA-54D12030A601}" dt="2020-12-05T20:23:23.684" v="49" actId="26606"/>
          <ac:spMkLst>
            <pc:docMk/>
            <pc:sldMk cId="3481877781" sldId="256"/>
            <ac:spMk id="71" creationId="{0671A8AE-40A1-4631-A6B8-581AFF065482}"/>
          </ac:spMkLst>
        </pc:spChg>
        <pc:spChg chg="add">
          <ac:chgData name="Karan" userId="5d18d3345cf05877" providerId="LiveId" clId="{82D9BE44-98BF-4D4B-9EEA-54D12030A601}" dt="2020-12-05T20:23:23.684" v="49" actId="26606"/>
          <ac:spMkLst>
            <pc:docMk/>
            <pc:sldMk cId="3481877781" sldId="256"/>
            <ac:spMk id="73" creationId="{AB58EF07-17C2-48CF-ABB0-EEF1F17CB8F0}"/>
          </ac:spMkLst>
        </pc:spChg>
        <pc:spChg chg="add">
          <ac:chgData name="Karan" userId="5d18d3345cf05877" providerId="LiveId" clId="{82D9BE44-98BF-4D4B-9EEA-54D12030A601}" dt="2020-12-05T20:23:23.684" v="49" actId="26606"/>
          <ac:spMkLst>
            <pc:docMk/>
            <pc:sldMk cId="3481877781" sldId="256"/>
            <ac:spMk id="75" creationId="{AF2F604E-43BE-4DC3-B983-E071523364F8}"/>
          </ac:spMkLst>
        </pc:spChg>
        <pc:spChg chg="add">
          <ac:chgData name="Karan" userId="5d18d3345cf05877" providerId="LiveId" clId="{82D9BE44-98BF-4D4B-9EEA-54D12030A601}" dt="2020-12-05T20:23:23.684" v="49" actId="26606"/>
          <ac:spMkLst>
            <pc:docMk/>
            <pc:sldMk cId="3481877781" sldId="256"/>
            <ac:spMk id="77" creationId="{08C9B587-E65E-4B52-B37C-ABEBB6E87928}"/>
          </ac:spMkLst>
        </pc:spChg>
        <pc:picChg chg="add mod ord">
          <ac:chgData name="Karan" userId="5d18d3345cf05877" providerId="LiveId" clId="{82D9BE44-98BF-4D4B-9EEA-54D12030A601}" dt="2020-12-05T20:23:23.684" v="49" actId="26606"/>
          <ac:picMkLst>
            <pc:docMk/>
            <pc:sldMk cId="3481877781" sldId="256"/>
            <ac:picMk id="1026" creationId="{20BF1EE6-C76F-47A8-94BD-1F72A9540016}"/>
          </ac:picMkLst>
        </pc:picChg>
      </pc:sldChg>
      <pc:sldChg chg="add del">
        <pc:chgData name="Karan" userId="5d18d3345cf05877" providerId="LiveId" clId="{82D9BE44-98BF-4D4B-9EEA-54D12030A601}" dt="2020-12-05T20:23:30.461" v="50" actId="2696"/>
        <pc:sldMkLst>
          <pc:docMk/>
          <pc:sldMk cId="3292569455" sldId="257"/>
        </pc:sldMkLst>
      </pc:sldChg>
      <pc:sldChg chg="addSp delSp modSp add mod ord setBg setClrOvrMap">
        <pc:chgData name="Karan" userId="5d18d3345cf05877" providerId="LiveId" clId="{82D9BE44-98BF-4D4B-9EEA-54D12030A601}" dt="2020-12-06T02:37:25.513" v="1189" actId="26606"/>
        <pc:sldMkLst>
          <pc:docMk/>
          <pc:sldMk cId="3664876878" sldId="257"/>
        </pc:sldMkLst>
        <pc:spChg chg="mod">
          <ac:chgData name="Karan" userId="5d18d3345cf05877" providerId="LiveId" clId="{82D9BE44-98BF-4D4B-9EEA-54D12030A601}" dt="2020-12-06T02:35:03.689" v="1173" actId="26606"/>
          <ac:spMkLst>
            <pc:docMk/>
            <pc:sldMk cId="3664876878" sldId="257"/>
            <ac:spMk id="2" creationId="{C2FFAC23-9A9E-4A96-9D10-8D57B73297C5}"/>
          </ac:spMkLst>
        </pc:spChg>
        <pc:spChg chg="del mod">
          <ac:chgData name="Karan" userId="5d18d3345cf05877" providerId="LiveId" clId="{82D9BE44-98BF-4D4B-9EEA-54D12030A601}" dt="2020-12-06T02:35:29.538" v="1179" actId="478"/>
          <ac:spMkLst>
            <pc:docMk/>
            <pc:sldMk cId="3664876878" sldId="257"/>
            <ac:spMk id="3" creationId="{1F19E33C-98EE-43C9-8B27-0A3618382DE2}"/>
          </ac:spMkLst>
        </pc:spChg>
        <pc:spChg chg="add del mod">
          <ac:chgData name="Karan" userId="5d18d3345cf05877" providerId="LiveId" clId="{82D9BE44-98BF-4D4B-9EEA-54D12030A601}" dt="2020-12-06T02:35:32.022" v="1180" actId="478"/>
          <ac:spMkLst>
            <pc:docMk/>
            <pc:sldMk cId="3664876878" sldId="257"/>
            <ac:spMk id="6" creationId="{AA46F9B5-0A8F-4440-B870-3E687A67DBA4}"/>
          </ac:spMkLst>
        </pc:spChg>
        <pc:spChg chg="add del">
          <ac:chgData name="Karan" userId="5d18d3345cf05877" providerId="LiveId" clId="{82D9BE44-98BF-4D4B-9EEA-54D12030A601}" dt="2020-12-06T02:35:02.896" v="1170" actId="26606"/>
          <ac:spMkLst>
            <pc:docMk/>
            <pc:sldMk cId="3664876878" sldId="257"/>
            <ac:spMk id="8" creationId="{3B854194-185D-494D-905C-7C7CB2E30F6E}"/>
          </ac:spMkLst>
        </pc:spChg>
        <pc:spChg chg="add del">
          <ac:chgData name="Karan" userId="5d18d3345cf05877" providerId="LiveId" clId="{82D9BE44-98BF-4D4B-9EEA-54D12030A601}" dt="2020-12-06T02:35:02.896" v="1170" actId="26606"/>
          <ac:spMkLst>
            <pc:docMk/>
            <pc:sldMk cId="3664876878" sldId="257"/>
            <ac:spMk id="10" creationId="{B4F5FA0D-0104-4987-8241-EFF7C85B88DE}"/>
          </ac:spMkLst>
        </pc:spChg>
        <pc:spChg chg="add del">
          <ac:chgData name="Karan" userId="5d18d3345cf05877" providerId="LiveId" clId="{82D9BE44-98BF-4D4B-9EEA-54D12030A601}" dt="2020-12-06T02:35:03.677" v="1172" actId="26606"/>
          <ac:spMkLst>
            <pc:docMk/>
            <pc:sldMk cId="3664876878" sldId="257"/>
            <ac:spMk id="32" creationId="{C54A3646-77FE-4862-96CE-45260829B18F}"/>
          </ac:spMkLst>
        </pc:spChg>
        <pc:spChg chg="add del">
          <ac:chgData name="Karan" userId="5d18d3345cf05877" providerId="LiveId" clId="{82D9BE44-98BF-4D4B-9EEA-54D12030A601}" dt="2020-12-06T02:35:03.677" v="1172" actId="26606"/>
          <ac:spMkLst>
            <pc:docMk/>
            <pc:sldMk cId="3664876878" sldId="257"/>
            <ac:spMk id="33" creationId="{700D0C16-8549-4373-8B7C-3555082CEA0B}"/>
          </ac:spMkLst>
        </pc:spChg>
        <pc:spChg chg="add del">
          <ac:chgData name="Karan" userId="5d18d3345cf05877" providerId="LiveId" clId="{82D9BE44-98BF-4D4B-9EEA-54D12030A601}" dt="2020-12-06T02:35:03.677" v="1172" actId="26606"/>
          <ac:spMkLst>
            <pc:docMk/>
            <pc:sldMk cId="3664876878" sldId="257"/>
            <ac:spMk id="35" creationId="{C7341777-0F86-4E1E-A07F-2076F00D04EC}"/>
          </ac:spMkLst>
        </pc:spChg>
        <pc:spChg chg="add del">
          <ac:chgData name="Karan" userId="5d18d3345cf05877" providerId="LiveId" clId="{82D9BE44-98BF-4D4B-9EEA-54D12030A601}" dt="2020-12-06T02:37:25.513" v="1189" actId="26606"/>
          <ac:spMkLst>
            <pc:docMk/>
            <pc:sldMk cId="3664876878" sldId="257"/>
            <ac:spMk id="38" creationId="{C7FA33FF-088D-4F16-95A2-2C64D353DEA8}"/>
          </ac:spMkLst>
        </pc:spChg>
        <pc:spChg chg="add del">
          <ac:chgData name="Karan" userId="5d18d3345cf05877" providerId="LiveId" clId="{82D9BE44-98BF-4D4B-9EEA-54D12030A601}" dt="2020-12-06T02:37:25.513" v="1189" actId="26606"/>
          <ac:spMkLst>
            <pc:docMk/>
            <pc:sldMk cId="3664876878" sldId="257"/>
            <ac:spMk id="39" creationId="{A376EFB1-01CF-419F-ABF1-2AF02BBFCBD1}"/>
          </ac:spMkLst>
        </pc:spChg>
        <pc:spChg chg="add del">
          <ac:chgData name="Karan" userId="5d18d3345cf05877" providerId="LiveId" clId="{82D9BE44-98BF-4D4B-9EEA-54D12030A601}" dt="2020-12-06T02:37:25.513" v="1189" actId="26606"/>
          <ac:spMkLst>
            <pc:docMk/>
            <pc:sldMk cId="3664876878" sldId="257"/>
            <ac:spMk id="40" creationId="{FF9DEA15-78BD-4750-AA18-B9F28A6D5AB8}"/>
          </ac:spMkLst>
        </pc:spChg>
        <pc:spChg chg="add del">
          <ac:chgData name="Karan" userId="5d18d3345cf05877" providerId="LiveId" clId="{82D9BE44-98BF-4D4B-9EEA-54D12030A601}" dt="2020-12-06T02:37:25.510" v="1188" actId="26606"/>
          <ac:spMkLst>
            <pc:docMk/>
            <pc:sldMk cId="3664876878" sldId="257"/>
            <ac:spMk id="45" creationId="{F39EA87F-0F32-413C-A55A-7D61B03A9F79}"/>
          </ac:spMkLst>
        </pc:spChg>
        <pc:spChg chg="add del">
          <ac:chgData name="Karan" userId="5d18d3345cf05877" providerId="LiveId" clId="{82D9BE44-98BF-4D4B-9EEA-54D12030A601}" dt="2020-12-06T02:37:25.510" v="1188" actId="26606"/>
          <ac:spMkLst>
            <pc:docMk/>
            <pc:sldMk cId="3664876878" sldId="257"/>
            <ac:spMk id="70" creationId="{7D24FFA8-86DB-4132-A46B-89903769940F}"/>
          </ac:spMkLst>
        </pc:spChg>
        <pc:grpChg chg="add del">
          <ac:chgData name="Karan" userId="5d18d3345cf05877" providerId="LiveId" clId="{82D9BE44-98BF-4D4B-9EEA-54D12030A601}" dt="2020-12-06T02:35:03.677" v="1172" actId="26606"/>
          <ac:grpSpMkLst>
            <pc:docMk/>
            <pc:sldMk cId="3664876878" sldId="257"/>
            <ac:grpSpMk id="34" creationId="{3F6FA249-9C10-48B9-9F72-1F333D8A9486}"/>
          </ac:grpSpMkLst>
        </pc:grpChg>
        <pc:grpChg chg="add del">
          <ac:chgData name="Karan" userId="5d18d3345cf05877" providerId="LiveId" clId="{82D9BE44-98BF-4D4B-9EEA-54D12030A601}" dt="2020-12-06T02:37:25.510" v="1188" actId="26606"/>
          <ac:grpSpMkLst>
            <pc:docMk/>
            <pc:sldMk cId="3664876878" sldId="257"/>
            <ac:grpSpMk id="47" creationId="{18015EE6-BFEE-47EA-ABD8-9A3913720E86}"/>
          </ac:grpSpMkLst>
        </pc:grpChg>
        <pc:graphicFrameChg chg="add mod">
          <ac:chgData name="Karan" userId="5d18d3345cf05877" providerId="LiveId" clId="{82D9BE44-98BF-4D4B-9EEA-54D12030A601}" dt="2020-12-06T02:37:10.124" v="1184" actId="13782"/>
          <ac:graphicFrameMkLst>
            <pc:docMk/>
            <pc:sldMk cId="3664876878" sldId="257"/>
            <ac:graphicFrameMk id="4" creationId="{532ED66E-FD52-42D7-8038-9E7B7CCB8F7A}"/>
          </ac:graphicFrameMkLst>
        </pc:graphicFrameChg>
        <pc:picChg chg="add del">
          <ac:chgData name="Karan" userId="5d18d3345cf05877" providerId="LiveId" clId="{82D9BE44-98BF-4D4B-9EEA-54D12030A601}" dt="2020-12-06T02:35:02.896" v="1170" actId="26606"/>
          <ac:picMkLst>
            <pc:docMk/>
            <pc:sldMk cId="3664876878" sldId="257"/>
            <ac:picMk id="12" creationId="{2897127E-6CEF-446C-BE87-93B7C46E49D1}"/>
          </ac:picMkLst>
        </pc:picChg>
      </pc:sldChg>
      <pc:sldChg chg="modSp add">
        <pc:chgData name="Karan" userId="5d18d3345cf05877" providerId="LiveId" clId="{82D9BE44-98BF-4D4B-9EEA-54D12030A601}" dt="2020-12-06T02:37:56.051" v="1191" actId="20577"/>
        <pc:sldMkLst>
          <pc:docMk/>
          <pc:sldMk cId="1685302139" sldId="258"/>
        </pc:sldMkLst>
        <pc:spChg chg="mod">
          <ac:chgData name="Karan" userId="5d18d3345cf05877" providerId="LiveId" clId="{82D9BE44-98BF-4D4B-9EEA-54D12030A601}" dt="2020-12-05T20:24:03.097" v="72" actId="20577"/>
          <ac:spMkLst>
            <pc:docMk/>
            <pc:sldMk cId="1685302139" sldId="258"/>
            <ac:spMk id="2" creationId="{72A2A3EE-64D3-4EDA-A7D2-10CFFC241B7F}"/>
          </ac:spMkLst>
        </pc:spChg>
        <pc:spChg chg="mod">
          <ac:chgData name="Karan" userId="5d18d3345cf05877" providerId="LiveId" clId="{82D9BE44-98BF-4D4B-9EEA-54D12030A601}" dt="2020-12-06T02:37:56.051" v="1191" actId="20577"/>
          <ac:spMkLst>
            <pc:docMk/>
            <pc:sldMk cId="1685302139" sldId="258"/>
            <ac:spMk id="3" creationId="{8A2CFC05-7C4C-49E6-B73D-B4434403B5A1}"/>
          </ac:spMkLst>
        </pc:spChg>
      </pc:sldChg>
      <pc:sldChg chg="modSp add">
        <pc:chgData name="Karan" userId="5d18d3345cf05877" providerId="LiveId" clId="{82D9BE44-98BF-4D4B-9EEA-54D12030A601}" dt="2020-12-05T20:24:55.997" v="86" actId="20577"/>
        <pc:sldMkLst>
          <pc:docMk/>
          <pc:sldMk cId="251361528" sldId="259"/>
        </pc:sldMkLst>
        <pc:spChg chg="mod">
          <ac:chgData name="Karan" userId="5d18d3345cf05877" providerId="LiveId" clId="{82D9BE44-98BF-4D4B-9EEA-54D12030A601}" dt="2020-12-05T20:24:55.997" v="86" actId="20577"/>
          <ac:spMkLst>
            <pc:docMk/>
            <pc:sldMk cId="251361528" sldId="259"/>
            <ac:spMk id="2" creationId="{3DA7AFBB-A60E-4E08-8A9C-1D04D1D47A91}"/>
          </ac:spMkLst>
        </pc:spChg>
      </pc:sldChg>
      <pc:sldChg chg="addSp delSp modSp add mod setBg setClrOvrMap">
        <pc:chgData name="Karan" userId="5d18d3345cf05877" providerId="LiveId" clId="{82D9BE44-98BF-4D4B-9EEA-54D12030A601}" dt="2020-12-05T20:29:07.778" v="231" actId="26606"/>
        <pc:sldMkLst>
          <pc:docMk/>
          <pc:sldMk cId="942619332" sldId="260"/>
        </pc:sldMkLst>
        <pc:spChg chg="mod ord">
          <ac:chgData name="Karan" userId="5d18d3345cf05877" providerId="LiveId" clId="{82D9BE44-98BF-4D4B-9EEA-54D12030A601}" dt="2020-12-05T20:29:07.778" v="231" actId="26606"/>
          <ac:spMkLst>
            <pc:docMk/>
            <pc:sldMk cId="942619332" sldId="260"/>
            <ac:spMk id="2" creationId="{F602960D-B904-4F02-AB95-7BBBAAFC3F2A}"/>
          </ac:spMkLst>
        </pc:spChg>
        <pc:spChg chg="del">
          <ac:chgData name="Karan" userId="5d18d3345cf05877" providerId="LiveId" clId="{82D9BE44-98BF-4D4B-9EEA-54D12030A601}" dt="2020-12-05T20:28:37.277" v="208"/>
          <ac:spMkLst>
            <pc:docMk/>
            <pc:sldMk cId="942619332" sldId="260"/>
            <ac:spMk id="3" creationId="{533D92C2-3150-4090-B6DF-D74380042E8A}"/>
          </ac:spMkLst>
        </pc:spChg>
        <pc:spChg chg="add del">
          <ac:chgData name="Karan" userId="5d18d3345cf05877" providerId="LiveId" clId="{82D9BE44-98BF-4D4B-9EEA-54D12030A601}" dt="2020-12-05T20:29:02.999" v="224" actId="26606"/>
          <ac:spMkLst>
            <pc:docMk/>
            <pc:sldMk cId="942619332" sldId="260"/>
            <ac:spMk id="71" creationId="{E49CC64F-7275-4E33-961B-0C5CDC439875}"/>
          </ac:spMkLst>
        </pc:spChg>
        <pc:spChg chg="add del">
          <ac:chgData name="Karan" userId="5d18d3345cf05877" providerId="LiveId" clId="{82D9BE44-98BF-4D4B-9EEA-54D12030A601}" dt="2020-12-05T20:29:04.240" v="226" actId="26606"/>
          <ac:spMkLst>
            <pc:docMk/>
            <pc:sldMk cId="942619332" sldId="260"/>
            <ac:spMk id="73" creationId="{6069A1F8-9BEB-4786-9694-FC48B2D75D21}"/>
          </ac:spMkLst>
        </pc:spChg>
        <pc:spChg chg="add del">
          <ac:chgData name="Karan" userId="5d18d3345cf05877" providerId="LiveId" clId="{82D9BE44-98BF-4D4B-9EEA-54D12030A601}" dt="2020-12-05T20:29:04.240" v="226" actId="26606"/>
          <ac:spMkLst>
            <pc:docMk/>
            <pc:sldMk cId="942619332" sldId="260"/>
            <ac:spMk id="75" creationId="{AF2F604E-43BE-4DC3-B983-E071523364F8}"/>
          </ac:spMkLst>
        </pc:spChg>
        <pc:spChg chg="add del">
          <ac:chgData name="Karan" userId="5d18d3345cf05877" providerId="LiveId" clId="{82D9BE44-98BF-4D4B-9EEA-54D12030A601}" dt="2020-12-05T20:29:04.240" v="226" actId="26606"/>
          <ac:spMkLst>
            <pc:docMk/>
            <pc:sldMk cId="942619332" sldId="260"/>
            <ac:spMk id="77" creationId="{08C9B587-E65E-4B52-B37C-ABEBB6E87928}"/>
          </ac:spMkLst>
        </pc:spChg>
        <pc:spChg chg="add del">
          <ac:chgData name="Karan" userId="5d18d3345cf05877" providerId="LiveId" clId="{82D9BE44-98BF-4D4B-9EEA-54D12030A601}" dt="2020-12-05T20:29:06.757" v="228" actId="26606"/>
          <ac:spMkLst>
            <pc:docMk/>
            <pc:sldMk cId="942619332" sldId="260"/>
            <ac:spMk id="83" creationId="{B163B796-84D7-4069-93D0-7A496A03AA19}"/>
          </ac:spMkLst>
        </pc:spChg>
        <pc:spChg chg="add del">
          <ac:chgData name="Karan" userId="5d18d3345cf05877" providerId="LiveId" clId="{82D9BE44-98BF-4D4B-9EEA-54D12030A601}" dt="2020-12-05T20:29:06.757" v="228" actId="26606"/>
          <ac:spMkLst>
            <pc:docMk/>
            <pc:sldMk cId="942619332" sldId="260"/>
            <ac:spMk id="91" creationId="{A4AE5E3E-9489-4D5A-A458-72C3E481CB83}"/>
          </ac:spMkLst>
        </pc:spChg>
        <pc:spChg chg="add del">
          <ac:chgData name="Karan" userId="5d18d3345cf05877" providerId="LiveId" clId="{82D9BE44-98BF-4D4B-9EEA-54D12030A601}" dt="2020-12-05T20:29:04.240" v="226" actId="26606"/>
          <ac:spMkLst>
            <pc:docMk/>
            <pc:sldMk cId="942619332" sldId="260"/>
            <ac:spMk id="2052" creationId="{526E0BFB-CDF1-4990-8C11-AC849311E0A8}"/>
          </ac:spMkLst>
        </pc:spChg>
        <pc:spChg chg="add del">
          <ac:chgData name="Karan" userId="5d18d3345cf05877" providerId="LiveId" clId="{82D9BE44-98BF-4D4B-9EEA-54D12030A601}" dt="2020-12-05T20:29:06.757" v="228" actId="26606"/>
          <ac:spMkLst>
            <pc:docMk/>
            <pc:sldMk cId="942619332" sldId="260"/>
            <ac:spMk id="2054" creationId="{75CC5FF6-C911-4883-B5F7-F5F3E29A8BDE}"/>
          </ac:spMkLst>
        </pc:spChg>
        <pc:spChg chg="add del">
          <ac:chgData name="Karan" userId="5d18d3345cf05877" providerId="LiveId" clId="{82D9BE44-98BF-4D4B-9EEA-54D12030A601}" dt="2020-12-05T20:29:06.757" v="228" actId="26606"/>
          <ac:spMkLst>
            <pc:docMk/>
            <pc:sldMk cId="942619332" sldId="260"/>
            <ac:spMk id="2055" creationId="{84E2200F-ED39-40A1-A6F7-65A45ED6D752}"/>
          </ac:spMkLst>
        </pc:spChg>
        <pc:spChg chg="add del">
          <ac:chgData name="Karan" userId="5d18d3345cf05877" providerId="LiveId" clId="{82D9BE44-98BF-4D4B-9EEA-54D12030A601}" dt="2020-12-05T20:29:07.775" v="230" actId="26606"/>
          <ac:spMkLst>
            <pc:docMk/>
            <pc:sldMk cId="942619332" sldId="260"/>
            <ac:spMk id="2059" creationId="{1DB7C82F-AB7E-4F0C-B829-FA1B9C415180}"/>
          </ac:spMkLst>
        </pc:spChg>
        <pc:spChg chg="add">
          <ac:chgData name="Karan" userId="5d18d3345cf05877" providerId="LiveId" clId="{82D9BE44-98BF-4D4B-9EEA-54D12030A601}" dt="2020-12-05T20:29:07.778" v="231" actId="26606"/>
          <ac:spMkLst>
            <pc:docMk/>
            <pc:sldMk cId="942619332" sldId="260"/>
            <ac:spMk id="2061" creationId="{2E614F1C-2D93-42D0-B229-768199449923}"/>
          </ac:spMkLst>
        </pc:spChg>
        <pc:grpChg chg="add del">
          <ac:chgData name="Karan" userId="5d18d3345cf05877" providerId="LiveId" clId="{82D9BE44-98BF-4D4B-9EEA-54D12030A601}" dt="2020-12-05T20:29:06.757" v="228" actId="26606"/>
          <ac:grpSpMkLst>
            <pc:docMk/>
            <pc:sldMk cId="942619332" sldId="260"/>
            <ac:grpSpMk id="85" creationId="{87A77F8F-E829-4314-9F44-36169F7548CE}"/>
          </ac:grpSpMkLst>
        </pc:grpChg>
        <pc:grpChg chg="add del">
          <ac:chgData name="Karan" userId="5d18d3345cf05877" providerId="LiveId" clId="{82D9BE44-98BF-4D4B-9EEA-54D12030A601}" dt="2020-12-05T20:29:06.757" v="228" actId="26606"/>
          <ac:grpSpMkLst>
            <pc:docMk/>
            <pc:sldMk cId="942619332" sldId="260"/>
            <ac:grpSpMk id="93" creationId="{0E88FC08-D56F-45D4-AC54-B89F64697BE4}"/>
          </ac:grpSpMkLst>
        </pc:grpChg>
        <pc:grpChg chg="add del">
          <ac:chgData name="Karan" userId="5d18d3345cf05877" providerId="LiveId" clId="{82D9BE44-98BF-4D4B-9EEA-54D12030A601}" dt="2020-12-05T20:29:06.757" v="228" actId="26606"/>
          <ac:grpSpMkLst>
            <pc:docMk/>
            <pc:sldMk cId="942619332" sldId="260"/>
            <ac:grpSpMk id="99" creationId="{B138BDDD-D054-4F0A-BB1F-9D016848D623}"/>
          </ac:grpSpMkLst>
        </pc:grpChg>
        <pc:grpChg chg="add del">
          <ac:chgData name="Karan" userId="5d18d3345cf05877" providerId="LiveId" clId="{82D9BE44-98BF-4D4B-9EEA-54D12030A601}" dt="2020-12-05T20:29:06.757" v="228" actId="26606"/>
          <ac:grpSpMkLst>
            <pc:docMk/>
            <pc:sldMk cId="942619332" sldId="260"/>
            <ac:grpSpMk id="2056" creationId="{A4DC59FE-95C7-4792-8613-8387631B1D38}"/>
          </ac:grpSpMkLst>
        </pc:grpChg>
        <pc:picChg chg="add mod">
          <ac:chgData name="Karan" userId="5d18d3345cf05877" providerId="LiveId" clId="{82D9BE44-98BF-4D4B-9EEA-54D12030A601}" dt="2020-12-05T20:29:07.778" v="231" actId="26606"/>
          <ac:picMkLst>
            <pc:docMk/>
            <pc:sldMk cId="942619332" sldId="260"/>
            <ac:picMk id="2050" creationId="{F29592CD-D694-4BDD-9698-2DEC50BD975F}"/>
          </ac:picMkLst>
        </pc:picChg>
      </pc:sldChg>
      <pc:sldChg chg="add del ord">
        <pc:chgData name="Karan" userId="5d18d3345cf05877" providerId="LiveId" clId="{82D9BE44-98BF-4D4B-9EEA-54D12030A601}" dt="2020-12-05T20:39:21.499" v="652" actId="2696"/>
        <pc:sldMkLst>
          <pc:docMk/>
          <pc:sldMk cId="1616626710" sldId="261"/>
        </pc:sldMkLst>
      </pc:sldChg>
      <pc:sldChg chg="add del">
        <pc:chgData name="Karan" userId="5d18d3345cf05877" providerId="LiveId" clId="{82D9BE44-98BF-4D4B-9EEA-54D12030A601}" dt="2020-12-05T20:29:41.699" v="236"/>
        <pc:sldMkLst>
          <pc:docMk/>
          <pc:sldMk cId="1900943566" sldId="261"/>
        </pc:sldMkLst>
      </pc:sldChg>
      <pc:sldChg chg="modSp add del">
        <pc:chgData name="Karan" userId="5d18d3345cf05877" providerId="LiveId" clId="{82D9BE44-98BF-4D4B-9EEA-54D12030A601}" dt="2020-12-06T02:34:53.561" v="1168" actId="2696"/>
        <pc:sldMkLst>
          <pc:docMk/>
          <pc:sldMk cId="1759383053" sldId="262"/>
        </pc:sldMkLst>
        <pc:spChg chg="mod">
          <ac:chgData name="Karan" userId="5d18d3345cf05877" providerId="LiveId" clId="{82D9BE44-98BF-4D4B-9EEA-54D12030A601}" dt="2020-12-06T02:34:44.106" v="1165"/>
          <ac:spMkLst>
            <pc:docMk/>
            <pc:sldMk cId="1759383053" sldId="262"/>
            <ac:spMk id="3" creationId="{9E3416E1-7355-4682-A0E3-E9199A5BEFDB}"/>
          </ac:spMkLst>
        </pc:spChg>
      </pc:sldChg>
      <pc:sldChg chg="addSp delSp modSp add mod setBg">
        <pc:chgData name="Karan" userId="5d18d3345cf05877" providerId="LiveId" clId="{82D9BE44-98BF-4D4B-9EEA-54D12030A601}" dt="2020-12-06T02:38:54.600" v="1199" actId="26606"/>
        <pc:sldMkLst>
          <pc:docMk/>
          <pc:sldMk cId="3037528238" sldId="263"/>
        </pc:sldMkLst>
        <pc:spChg chg="mod">
          <ac:chgData name="Karan" userId="5d18d3345cf05877" providerId="LiveId" clId="{82D9BE44-98BF-4D4B-9EEA-54D12030A601}" dt="2020-12-06T02:38:54.600" v="1199" actId="26606"/>
          <ac:spMkLst>
            <pc:docMk/>
            <pc:sldMk cId="3037528238" sldId="263"/>
            <ac:spMk id="2" creationId="{DDF926B1-69B7-42BB-8501-87F6ADBFB124}"/>
          </ac:spMkLst>
        </pc:spChg>
        <pc:spChg chg="add del mod">
          <ac:chgData name="Karan" userId="5d18d3345cf05877" providerId="LiveId" clId="{82D9BE44-98BF-4D4B-9EEA-54D12030A601}" dt="2020-12-06T02:38:54.600" v="1199" actId="26606"/>
          <ac:spMkLst>
            <pc:docMk/>
            <pc:sldMk cId="3037528238" sldId="263"/>
            <ac:spMk id="3" creationId="{AF1E848F-1A96-42BD-A075-22B2FE383296}"/>
          </ac:spMkLst>
        </pc:spChg>
        <pc:spChg chg="add del">
          <ac:chgData name="Karan" userId="5d18d3345cf05877" providerId="LiveId" clId="{82D9BE44-98BF-4D4B-9EEA-54D12030A601}" dt="2020-12-06T02:38:48.163" v="1194" actId="26606"/>
          <ac:spMkLst>
            <pc:docMk/>
            <pc:sldMk cId="3037528238" sldId="263"/>
            <ac:spMk id="9" creationId="{D55CD764-972B-4CA5-A885-53E55C63E174}"/>
          </ac:spMkLst>
        </pc:spChg>
        <pc:spChg chg="add del">
          <ac:chgData name="Karan" userId="5d18d3345cf05877" providerId="LiveId" clId="{82D9BE44-98BF-4D4B-9EEA-54D12030A601}" dt="2020-12-06T02:38:48.163" v="1194" actId="26606"/>
          <ac:spMkLst>
            <pc:docMk/>
            <pc:sldMk cId="3037528238" sldId="263"/>
            <ac:spMk id="11" creationId="{34165AB3-7006-4430-BCE3-25476BE13322}"/>
          </ac:spMkLst>
        </pc:spChg>
        <pc:spChg chg="add">
          <ac:chgData name="Karan" userId="5d18d3345cf05877" providerId="LiveId" clId="{82D9BE44-98BF-4D4B-9EEA-54D12030A601}" dt="2020-12-06T02:38:54.600" v="1199" actId="26606"/>
          <ac:spMkLst>
            <pc:docMk/>
            <pc:sldMk cId="3037528238" sldId="263"/>
            <ac:spMk id="15" creationId="{2E80C965-DB6D-4F81-9E9E-B027384D0BD6}"/>
          </ac:spMkLst>
        </pc:spChg>
        <pc:spChg chg="add">
          <ac:chgData name="Karan" userId="5d18d3345cf05877" providerId="LiveId" clId="{82D9BE44-98BF-4D4B-9EEA-54D12030A601}" dt="2020-12-06T02:38:54.600" v="1199" actId="26606"/>
          <ac:spMkLst>
            <pc:docMk/>
            <pc:sldMk cId="3037528238" sldId="263"/>
            <ac:spMk id="17" creationId="{D291F021-C45C-4D44-A2B8-A789E386CC42}"/>
          </ac:spMkLst>
        </pc:spChg>
        <pc:spChg chg="add del">
          <ac:chgData name="Karan" userId="5d18d3345cf05877" providerId="LiveId" clId="{82D9BE44-98BF-4D4B-9EEA-54D12030A601}" dt="2020-12-06T02:38:48.163" v="1194" actId="26606"/>
          <ac:spMkLst>
            <pc:docMk/>
            <pc:sldMk cId="3037528238" sldId="263"/>
            <ac:spMk id="35" creationId="{E3E51905-F374-4E1A-97CF-B741584B74D5}"/>
          </ac:spMkLst>
        </pc:spChg>
        <pc:spChg chg="add del">
          <ac:chgData name="Karan" userId="5d18d3345cf05877" providerId="LiveId" clId="{82D9BE44-98BF-4D4B-9EEA-54D12030A601}" dt="2020-12-06T02:38:52.634" v="1196" actId="26606"/>
          <ac:spMkLst>
            <pc:docMk/>
            <pc:sldMk cId="3037528238" sldId="263"/>
            <ac:spMk id="37" creationId="{9A297797-5C89-4791-8204-AB071FA1FBCA}"/>
          </ac:spMkLst>
        </pc:spChg>
        <pc:spChg chg="add del">
          <ac:chgData name="Karan" userId="5d18d3345cf05877" providerId="LiveId" clId="{82D9BE44-98BF-4D4B-9EEA-54D12030A601}" dt="2020-12-06T02:38:52.634" v="1196" actId="26606"/>
          <ac:spMkLst>
            <pc:docMk/>
            <pc:sldMk cId="3037528238" sldId="263"/>
            <ac:spMk id="38" creationId="{569BBA9B-8F4E-4D2B-BEFA-41A475443377}"/>
          </ac:spMkLst>
        </pc:spChg>
        <pc:spChg chg="add del">
          <ac:chgData name="Karan" userId="5d18d3345cf05877" providerId="LiveId" clId="{82D9BE44-98BF-4D4B-9EEA-54D12030A601}" dt="2020-12-06T02:38:52.634" v="1196" actId="26606"/>
          <ac:spMkLst>
            <pc:docMk/>
            <pc:sldMk cId="3037528238" sldId="263"/>
            <ac:spMk id="39" creationId="{851012D1-8033-40B1-9EC0-91390FFC7403}"/>
          </ac:spMkLst>
        </pc:spChg>
        <pc:spChg chg="add del">
          <ac:chgData name="Karan" userId="5d18d3345cf05877" providerId="LiveId" clId="{82D9BE44-98BF-4D4B-9EEA-54D12030A601}" dt="2020-12-06T02:38:52.634" v="1196" actId="26606"/>
          <ac:spMkLst>
            <pc:docMk/>
            <pc:sldMk cId="3037528238" sldId="263"/>
            <ac:spMk id="40" creationId="{2E80C965-DB6D-4F81-9E9E-B027384D0BD6}"/>
          </ac:spMkLst>
        </pc:spChg>
        <pc:spChg chg="add del">
          <ac:chgData name="Karan" userId="5d18d3345cf05877" providerId="LiveId" clId="{82D9BE44-98BF-4D4B-9EEA-54D12030A601}" dt="2020-12-06T02:38:52.634" v="1196" actId="26606"/>
          <ac:spMkLst>
            <pc:docMk/>
            <pc:sldMk cId="3037528238" sldId="263"/>
            <ac:spMk id="41" creationId="{D291F021-C45C-4D44-A2B8-A789E386CC42}"/>
          </ac:spMkLst>
        </pc:spChg>
        <pc:spChg chg="add del">
          <ac:chgData name="Karan" userId="5d18d3345cf05877" providerId="LiveId" clId="{82D9BE44-98BF-4D4B-9EEA-54D12030A601}" dt="2020-12-06T02:38:54.582" v="1198" actId="26606"/>
          <ac:spMkLst>
            <pc:docMk/>
            <pc:sldMk cId="3037528238" sldId="263"/>
            <ac:spMk id="44" creationId="{AF1E848F-1A96-42BD-A075-22B2FE383296}"/>
          </ac:spMkLst>
        </pc:spChg>
        <pc:spChg chg="add">
          <ac:chgData name="Karan" userId="5d18d3345cf05877" providerId="LiveId" clId="{82D9BE44-98BF-4D4B-9EEA-54D12030A601}" dt="2020-12-06T02:38:54.600" v="1199" actId="26606"/>
          <ac:spMkLst>
            <pc:docMk/>
            <pc:sldMk cId="3037528238" sldId="263"/>
            <ac:spMk id="48" creationId="{9A297797-5C89-4791-8204-AB071FA1FBCA}"/>
          </ac:spMkLst>
        </pc:spChg>
        <pc:spChg chg="add">
          <ac:chgData name="Karan" userId="5d18d3345cf05877" providerId="LiveId" clId="{82D9BE44-98BF-4D4B-9EEA-54D12030A601}" dt="2020-12-06T02:38:54.600" v="1199" actId="26606"/>
          <ac:spMkLst>
            <pc:docMk/>
            <pc:sldMk cId="3037528238" sldId="263"/>
            <ac:spMk id="49" creationId="{569BBA9B-8F4E-4D2B-BEFA-41A475443377}"/>
          </ac:spMkLst>
        </pc:spChg>
        <pc:spChg chg="add">
          <ac:chgData name="Karan" userId="5d18d3345cf05877" providerId="LiveId" clId="{82D9BE44-98BF-4D4B-9EEA-54D12030A601}" dt="2020-12-06T02:38:54.600" v="1199" actId="26606"/>
          <ac:spMkLst>
            <pc:docMk/>
            <pc:sldMk cId="3037528238" sldId="263"/>
            <ac:spMk id="50" creationId="{851012D1-8033-40B1-9EC0-91390FFC7403}"/>
          </ac:spMkLst>
        </pc:spChg>
        <pc:grpChg chg="add del">
          <ac:chgData name="Karan" userId="5d18d3345cf05877" providerId="LiveId" clId="{82D9BE44-98BF-4D4B-9EEA-54D12030A601}" dt="2020-12-06T02:38:48.163" v="1194" actId="26606"/>
          <ac:grpSpMkLst>
            <pc:docMk/>
            <pc:sldMk cId="3037528238" sldId="263"/>
            <ac:grpSpMk id="13" creationId="{22725F33-435F-480E-996D-205671CDC409}"/>
          </ac:grpSpMkLst>
        </pc:grpChg>
        <pc:graphicFrameChg chg="add del">
          <ac:chgData name="Karan" userId="5d18d3345cf05877" providerId="LiveId" clId="{82D9BE44-98BF-4D4B-9EEA-54D12030A601}" dt="2020-12-06T02:38:48.163" v="1194" actId="26606"/>
          <ac:graphicFrameMkLst>
            <pc:docMk/>
            <pc:sldMk cId="3037528238" sldId="263"/>
            <ac:graphicFrameMk id="5" creationId="{E9740C90-12DE-4351-8846-2AE1FAEE4DD2}"/>
          </ac:graphicFrameMkLst>
        </pc:graphicFrameChg>
        <pc:graphicFrameChg chg="add del">
          <ac:chgData name="Karan" userId="5d18d3345cf05877" providerId="LiveId" clId="{82D9BE44-98BF-4D4B-9EEA-54D12030A601}" dt="2020-12-06T02:38:52.634" v="1196" actId="26606"/>
          <ac:graphicFrameMkLst>
            <pc:docMk/>
            <pc:sldMk cId="3037528238" sldId="263"/>
            <ac:graphicFrameMk id="42" creationId="{1514F2BD-7B02-4807-BDBA-1CE8EDDF0A8A}"/>
          </ac:graphicFrameMkLst>
        </pc:graphicFrameChg>
        <pc:graphicFrameChg chg="add">
          <ac:chgData name="Karan" userId="5d18d3345cf05877" providerId="LiveId" clId="{82D9BE44-98BF-4D4B-9EEA-54D12030A601}" dt="2020-12-06T02:38:54.600" v="1199" actId="26606"/>
          <ac:graphicFrameMkLst>
            <pc:docMk/>
            <pc:sldMk cId="3037528238" sldId="263"/>
            <ac:graphicFrameMk id="51" creationId="{1514F2BD-7B02-4807-BDBA-1CE8EDDF0A8A}"/>
          </ac:graphicFrameMkLst>
        </pc:graphicFrameChg>
        <pc:picChg chg="add del">
          <ac:chgData name="Karan" userId="5d18d3345cf05877" providerId="LiveId" clId="{82D9BE44-98BF-4D4B-9EEA-54D12030A601}" dt="2020-12-06T02:38:54.582" v="1198" actId="26606"/>
          <ac:picMkLst>
            <pc:docMk/>
            <pc:sldMk cId="3037528238" sldId="263"/>
            <ac:picMk id="45" creationId="{FFB46198-3A81-46A6-B7FD-67DD71C390E0}"/>
          </ac:picMkLst>
        </pc:picChg>
        <pc:cxnChg chg="add del">
          <ac:chgData name="Karan" userId="5d18d3345cf05877" providerId="LiveId" clId="{82D9BE44-98BF-4D4B-9EEA-54D12030A601}" dt="2020-12-06T02:38:54.582" v="1198" actId="26606"/>
          <ac:cxnSpMkLst>
            <pc:docMk/>
            <pc:sldMk cId="3037528238" sldId="263"/>
            <ac:cxnSpMk id="46" creationId="{A7F400EE-A8A5-48AF-B4D6-291B52C6F0B0}"/>
          </ac:cxnSpMkLst>
        </pc:cxnChg>
      </pc:sldChg>
      <pc:sldChg chg="addSp delSp modSp add mod setBg">
        <pc:chgData name="Karan" userId="5d18d3345cf05877" providerId="LiveId" clId="{82D9BE44-98BF-4D4B-9EEA-54D12030A601}" dt="2020-12-06T02:38:08.374" v="1192"/>
        <pc:sldMkLst>
          <pc:docMk/>
          <pc:sldMk cId="904316856" sldId="264"/>
        </pc:sldMkLst>
        <pc:spChg chg="mod">
          <ac:chgData name="Karan" userId="5d18d3345cf05877" providerId="LiveId" clId="{82D9BE44-98BF-4D4B-9EEA-54D12030A601}" dt="2020-12-06T02:37:38.396" v="1190" actId="26606"/>
          <ac:spMkLst>
            <pc:docMk/>
            <pc:sldMk cId="904316856" sldId="264"/>
            <ac:spMk id="2" creationId="{EE68ACBF-7D7A-4F36-A326-EA0B6FD642AF}"/>
          </ac:spMkLst>
        </pc:spChg>
        <pc:spChg chg="del">
          <ac:chgData name="Karan" userId="5d18d3345cf05877" providerId="LiveId" clId="{82D9BE44-98BF-4D4B-9EEA-54D12030A601}" dt="2020-12-06T02:37:38.396" v="1190" actId="26606"/>
          <ac:spMkLst>
            <pc:docMk/>
            <pc:sldMk cId="904316856" sldId="264"/>
            <ac:spMk id="3" creationId="{69CE5AEE-78BC-4211-B9C5-50E6A8110069}"/>
          </ac:spMkLst>
        </pc:spChg>
        <pc:spChg chg="add">
          <ac:chgData name="Karan" userId="5d18d3345cf05877" providerId="LiveId" clId="{82D9BE44-98BF-4D4B-9EEA-54D12030A601}" dt="2020-12-06T02:37:38.396" v="1190" actId="26606"/>
          <ac:spMkLst>
            <pc:docMk/>
            <pc:sldMk cId="904316856" sldId="264"/>
            <ac:spMk id="10" creationId="{4913D8DA-B72B-46FB-9E5D-656A0EB0A476}"/>
          </ac:spMkLst>
        </pc:spChg>
        <pc:spChg chg="add">
          <ac:chgData name="Karan" userId="5d18d3345cf05877" providerId="LiveId" clId="{82D9BE44-98BF-4D4B-9EEA-54D12030A601}" dt="2020-12-06T02:37:38.396" v="1190" actId="26606"/>
          <ac:spMkLst>
            <pc:docMk/>
            <pc:sldMk cId="904316856" sldId="264"/>
            <ac:spMk id="12" creationId="{63CDDC8E-3FD0-4545-A664-7661835B4586}"/>
          </ac:spMkLst>
        </pc:spChg>
        <pc:picChg chg="add mod">
          <ac:chgData name="Karan" userId="5d18d3345cf05877" providerId="LiveId" clId="{82D9BE44-98BF-4D4B-9EEA-54D12030A601}" dt="2020-12-06T02:38:08.374" v="1192"/>
          <ac:picMkLst>
            <pc:docMk/>
            <pc:sldMk cId="904316856" sldId="264"/>
            <ac:picMk id="7" creationId="{F30E842E-B716-4855-887B-0035F2284F43}"/>
          </ac:picMkLst>
        </pc:picChg>
      </pc:sldChg>
      <pc:sldChg chg="addSp delSp modSp add ord">
        <pc:chgData name="Karan" userId="5d18d3345cf05877" providerId="LiveId" clId="{82D9BE44-98BF-4D4B-9EEA-54D12030A601}" dt="2020-12-06T02:05:40.901" v="969"/>
        <pc:sldMkLst>
          <pc:docMk/>
          <pc:sldMk cId="447677908" sldId="265"/>
        </pc:sldMkLst>
        <pc:spChg chg="mod">
          <ac:chgData name="Karan" userId="5d18d3345cf05877" providerId="LiveId" clId="{82D9BE44-98BF-4D4B-9EEA-54D12030A601}" dt="2020-12-05T20:41:01.638" v="669" actId="20577"/>
          <ac:spMkLst>
            <pc:docMk/>
            <pc:sldMk cId="447677908" sldId="265"/>
            <ac:spMk id="2" creationId="{FDF4EFB6-2038-49D8-A20E-8C8ABD30E906}"/>
          </ac:spMkLst>
        </pc:spChg>
        <pc:spChg chg="del">
          <ac:chgData name="Karan" userId="5d18d3345cf05877" providerId="LiveId" clId="{82D9BE44-98BF-4D4B-9EEA-54D12030A601}" dt="2020-12-06T02:05:31.293" v="966"/>
          <ac:spMkLst>
            <pc:docMk/>
            <pc:sldMk cId="447677908" sldId="265"/>
            <ac:spMk id="3" creationId="{9D87AC33-54AC-46FC-AE25-095D2200BCB5}"/>
          </ac:spMkLst>
        </pc:spChg>
        <pc:spChg chg="add mod">
          <ac:chgData name="Karan" userId="5d18d3345cf05877" providerId="LiveId" clId="{82D9BE44-98BF-4D4B-9EEA-54D12030A601}" dt="2020-12-06T02:05:40.901" v="969"/>
          <ac:spMkLst>
            <pc:docMk/>
            <pc:sldMk cId="447677908" sldId="265"/>
            <ac:spMk id="6" creationId="{7C6E61AF-F594-4434-BC85-E7ADD187CA8E}"/>
          </ac:spMkLst>
        </pc:spChg>
        <pc:picChg chg="add del">
          <ac:chgData name="Karan" userId="5d18d3345cf05877" providerId="LiveId" clId="{82D9BE44-98BF-4D4B-9EEA-54D12030A601}" dt="2020-12-06T02:05:35.055" v="967"/>
          <ac:picMkLst>
            <pc:docMk/>
            <pc:sldMk cId="447677908" sldId="265"/>
            <ac:picMk id="4" creationId="{2FA51BAB-90CA-4036-87D2-72834F2FA401}"/>
          </ac:picMkLst>
        </pc:picChg>
        <pc:picChg chg="add del mod">
          <ac:chgData name="Karan" userId="5d18d3345cf05877" providerId="LiveId" clId="{82D9BE44-98BF-4D4B-9EEA-54D12030A601}" dt="2020-12-06T02:05:40.901" v="969"/>
          <ac:picMkLst>
            <pc:docMk/>
            <pc:sldMk cId="447677908" sldId="265"/>
            <ac:picMk id="5" creationId="{8C4F355C-9142-4ECA-8E44-CCE80CF23C0B}"/>
          </ac:picMkLst>
        </pc:picChg>
      </pc:sldChg>
      <pc:sldChg chg="addSp delSp modSp add del mod ord setBg setClrOvrMap">
        <pc:chgData name="Karan" userId="5d18d3345cf05877" providerId="LiveId" clId="{82D9BE44-98BF-4D4B-9EEA-54D12030A601}" dt="2020-12-06T03:00:42.475" v="1237" actId="2696"/>
        <pc:sldMkLst>
          <pc:docMk/>
          <pc:sldMk cId="166636634" sldId="266"/>
        </pc:sldMkLst>
        <pc:spChg chg="mod ord">
          <ac:chgData name="Karan" userId="5d18d3345cf05877" providerId="LiveId" clId="{82D9BE44-98BF-4D4B-9EEA-54D12030A601}" dt="2020-12-06T02:58:08.475" v="1211" actId="26606"/>
          <ac:spMkLst>
            <pc:docMk/>
            <pc:sldMk cId="166636634" sldId="266"/>
            <ac:spMk id="2" creationId="{288C91C7-7E7B-42BD-B27C-D9714C59BD52}"/>
          </ac:spMkLst>
        </pc:spChg>
        <pc:spChg chg="del">
          <ac:chgData name="Karan" userId="5d18d3345cf05877" providerId="LiveId" clId="{82D9BE44-98BF-4D4B-9EEA-54D12030A601}" dt="2020-12-06T01:29:02.394" v="724"/>
          <ac:spMkLst>
            <pc:docMk/>
            <pc:sldMk cId="166636634" sldId="266"/>
            <ac:spMk id="3" creationId="{A2A11AD9-C6FE-43A7-884C-90F2E6D20D3B}"/>
          </ac:spMkLst>
        </pc:spChg>
        <pc:spChg chg="add del mod">
          <ac:chgData name="Karan" userId="5d18d3345cf05877" providerId="LiveId" clId="{82D9BE44-98BF-4D4B-9EEA-54D12030A601}" dt="2020-12-06T02:49:43.998" v="1202" actId="26606"/>
          <ac:spMkLst>
            <pc:docMk/>
            <pc:sldMk cId="166636634" sldId="266"/>
            <ac:spMk id="5" creationId="{CCA90AC2-4528-437D-8D06-DF8842218045}"/>
          </ac:spMkLst>
        </pc:spChg>
        <pc:spChg chg="add del">
          <ac:chgData name="Karan" userId="5d18d3345cf05877" providerId="LiveId" clId="{82D9BE44-98BF-4D4B-9EEA-54D12030A601}" dt="2020-12-06T01:29:08.596" v="726" actId="26606"/>
          <ac:spMkLst>
            <pc:docMk/>
            <pc:sldMk cId="166636634" sldId="266"/>
            <ac:spMk id="9" creationId="{53F29798-D584-4792-9B62-3F5F5C36D619}"/>
          </ac:spMkLst>
        </pc:spChg>
        <pc:spChg chg="add del">
          <ac:chgData name="Karan" userId="5d18d3345cf05877" providerId="LiveId" clId="{82D9BE44-98BF-4D4B-9EEA-54D12030A601}" dt="2020-12-06T02:49:43.998" v="1202" actId="26606"/>
          <ac:spMkLst>
            <pc:docMk/>
            <pc:sldMk cId="166636634" sldId="266"/>
            <ac:spMk id="11" creationId="{1447903E-2B66-479D-959B-F2EBB2CC901F}"/>
          </ac:spMkLst>
        </pc:spChg>
        <pc:spChg chg="add del">
          <ac:chgData name="Karan" userId="5d18d3345cf05877" providerId="LiveId" clId="{82D9BE44-98BF-4D4B-9EEA-54D12030A601}" dt="2020-12-06T02:49:43.998" v="1202" actId="26606"/>
          <ac:spMkLst>
            <pc:docMk/>
            <pc:sldMk cId="166636634" sldId="266"/>
            <ac:spMk id="12" creationId="{D35D61A1-8484-4749-8AD0-A3455E0753C5}"/>
          </ac:spMkLst>
        </pc:spChg>
        <pc:spChg chg="add del">
          <ac:chgData name="Karan" userId="5d18d3345cf05877" providerId="LiveId" clId="{82D9BE44-98BF-4D4B-9EEA-54D12030A601}" dt="2020-12-06T02:58:03.893" v="1206" actId="26606"/>
          <ac:spMkLst>
            <pc:docMk/>
            <pc:sldMk cId="166636634" sldId="266"/>
            <ac:spMk id="18" creationId="{5A59F003-E00A-43F9-91DC-CC54E3B87466}"/>
          </ac:spMkLst>
        </pc:spChg>
        <pc:spChg chg="add del">
          <ac:chgData name="Karan" userId="5d18d3345cf05877" providerId="LiveId" clId="{82D9BE44-98BF-4D4B-9EEA-54D12030A601}" dt="2020-12-06T02:58:03.893" v="1206" actId="26606"/>
          <ac:spMkLst>
            <pc:docMk/>
            <pc:sldMk cId="166636634" sldId="266"/>
            <ac:spMk id="20" creationId="{D74A4382-E3AD-430A-9A1F-DFA3E0E77A7D}"/>
          </ac:spMkLst>
        </pc:spChg>
        <pc:spChg chg="add del">
          <ac:chgData name="Karan" userId="5d18d3345cf05877" providerId="LiveId" clId="{82D9BE44-98BF-4D4B-9EEA-54D12030A601}" dt="2020-12-06T02:58:03.893" v="1206" actId="26606"/>
          <ac:spMkLst>
            <pc:docMk/>
            <pc:sldMk cId="166636634" sldId="266"/>
            <ac:spMk id="22" creationId="{79F40191-0F44-4FD1-82CC-ACB507C14BE6}"/>
          </ac:spMkLst>
        </pc:spChg>
        <pc:spChg chg="add del">
          <ac:chgData name="Karan" userId="5d18d3345cf05877" providerId="LiveId" clId="{82D9BE44-98BF-4D4B-9EEA-54D12030A601}" dt="2020-12-06T02:58:08.475" v="1211" actId="26606"/>
          <ac:spMkLst>
            <pc:docMk/>
            <pc:sldMk cId="166636634" sldId="266"/>
            <ac:spMk id="27" creationId="{BCC55ACC-A2F6-403C-A3A4-D59B3734D45F}"/>
          </ac:spMkLst>
        </pc:spChg>
        <pc:spChg chg="add">
          <ac:chgData name="Karan" userId="5d18d3345cf05877" providerId="LiveId" clId="{82D9BE44-98BF-4D4B-9EEA-54D12030A601}" dt="2020-12-06T02:58:08.475" v="1211" actId="26606"/>
          <ac:spMkLst>
            <pc:docMk/>
            <pc:sldMk cId="166636634" sldId="266"/>
            <ac:spMk id="32" creationId="{5A59F003-E00A-43F9-91DC-CC54E3B87466}"/>
          </ac:spMkLst>
        </pc:spChg>
        <pc:spChg chg="add">
          <ac:chgData name="Karan" userId="5d18d3345cf05877" providerId="LiveId" clId="{82D9BE44-98BF-4D4B-9EEA-54D12030A601}" dt="2020-12-06T02:58:08.475" v="1211" actId="26606"/>
          <ac:spMkLst>
            <pc:docMk/>
            <pc:sldMk cId="166636634" sldId="266"/>
            <ac:spMk id="34" creationId="{D74A4382-E3AD-430A-9A1F-DFA3E0E77A7D}"/>
          </ac:spMkLst>
        </pc:spChg>
        <pc:spChg chg="add">
          <ac:chgData name="Karan" userId="5d18d3345cf05877" providerId="LiveId" clId="{82D9BE44-98BF-4D4B-9EEA-54D12030A601}" dt="2020-12-06T02:58:08.475" v="1211" actId="26606"/>
          <ac:spMkLst>
            <pc:docMk/>
            <pc:sldMk cId="166636634" sldId="266"/>
            <ac:spMk id="36" creationId="{79F40191-0F44-4FD1-82CC-ACB507C14BE6}"/>
          </ac:spMkLst>
        </pc:spChg>
        <pc:picChg chg="add del mod">
          <ac:chgData name="Karan" userId="5d18d3345cf05877" providerId="LiveId" clId="{82D9BE44-98BF-4D4B-9EEA-54D12030A601}" dt="2020-12-06T02:43:00.959" v="1201" actId="478"/>
          <ac:picMkLst>
            <pc:docMk/>
            <pc:sldMk cId="166636634" sldId="266"/>
            <ac:picMk id="4" creationId="{5697F44D-6F81-47E8-A285-B45D31634406}"/>
          </ac:picMkLst>
        </pc:picChg>
        <pc:picChg chg="add del">
          <ac:chgData name="Karan" userId="5d18d3345cf05877" providerId="LiveId" clId="{82D9BE44-98BF-4D4B-9EEA-54D12030A601}" dt="2020-12-06T02:57:56.527" v="1204"/>
          <ac:picMkLst>
            <pc:docMk/>
            <pc:sldMk cId="166636634" sldId="266"/>
            <ac:picMk id="6" creationId="{9369B445-020C-447E-9694-AEC0A9F87E2B}"/>
          </ac:picMkLst>
        </pc:picChg>
        <pc:picChg chg="add mod ord">
          <ac:chgData name="Karan" userId="5d18d3345cf05877" providerId="LiveId" clId="{82D9BE44-98BF-4D4B-9EEA-54D12030A601}" dt="2020-12-06T02:58:12.514" v="1212" actId="27614"/>
          <ac:picMkLst>
            <pc:docMk/>
            <pc:sldMk cId="166636634" sldId="266"/>
            <ac:picMk id="7" creationId="{3AC68F88-F589-4E13-B774-486ADC4284F7}"/>
          </ac:picMkLst>
        </pc:picChg>
        <pc:picChg chg="add del mod ord">
          <ac:chgData name="Karan" userId="5d18d3345cf05877" providerId="LiveId" clId="{82D9BE44-98BF-4D4B-9EEA-54D12030A601}" dt="2020-12-06T02:58:05.160" v="1208" actId="478"/>
          <ac:picMkLst>
            <pc:docMk/>
            <pc:sldMk cId="166636634" sldId="266"/>
            <ac:picMk id="14" creationId="{963A04DE-EE32-4BF4-B4E8-04EA7D88649F}"/>
          </ac:picMkLst>
        </pc:picChg>
      </pc:sldChg>
      <pc:sldChg chg="addSp delSp modSp add mod setBg">
        <pc:chgData name="Karan" userId="5d18d3345cf05877" providerId="LiveId" clId="{82D9BE44-98BF-4D4B-9EEA-54D12030A601}" dt="2020-12-05T22:55:47.337" v="722" actId="26606"/>
        <pc:sldMkLst>
          <pc:docMk/>
          <pc:sldMk cId="4092721034" sldId="267"/>
        </pc:sldMkLst>
        <pc:spChg chg="mod">
          <ac:chgData name="Karan" userId="5d18d3345cf05877" providerId="LiveId" clId="{82D9BE44-98BF-4D4B-9EEA-54D12030A601}" dt="2020-12-05T22:55:47.337" v="722" actId="26606"/>
          <ac:spMkLst>
            <pc:docMk/>
            <pc:sldMk cId="4092721034" sldId="267"/>
            <ac:spMk id="2" creationId="{3030CBFB-B139-46C8-9DB3-E550D80CE8B3}"/>
          </ac:spMkLst>
        </pc:spChg>
        <pc:spChg chg="mod">
          <ac:chgData name="Karan" userId="5d18d3345cf05877" providerId="LiveId" clId="{82D9BE44-98BF-4D4B-9EEA-54D12030A601}" dt="2020-12-05T22:55:47.337" v="722" actId="26606"/>
          <ac:spMkLst>
            <pc:docMk/>
            <pc:sldMk cId="4092721034" sldId="267"/>
            <ac:spMk id="3" creationId="{6DBF8ECE-7E9F-4262-AEDD-789732E35382}"/>
          </ac:spMkLst>
        </pc:spChg>
        <pc:spChg chg="add del">
          <ac:chgData name="Karan" userId="5d18d3345cf05877" providerId="LiveId" clId="{82D9BE44-98BF-4D4B-9EEA-54D12030A601}" dt="2020-12-05T22:55:44.117" v="719" actId="26606"/>
          <ac:spMkLst>
            <pc:docMk/>
            <pc:sldMk cId="4092721034" sldId="267"/>
            <ac:spMk id="10" creationId="{231BF440-39FA-4087-84CC-2EEC0BBDAF29}"/>
          </ac:spMkLst>
        </pc:spChg>
        <pc:spChg chg="add del">
          <ac:chgData name="Karan" userId="5d18d3345cf05877" providerId="LiveId" clId="{82D9BE44-98BF-4D4B-9EEA-54D12030A601}" dt="2020-12-05T22:55:44.117" v="719" actId="26606"/>
          <ac:spMkLst>
            <pc:docMk/>
            <pc:sldMk cId="4092721034" sldId="267"/>
            <ac:spMk id="12" creationId="{F04E4CBA-303B-48BD-8451-C2701CB0EEBF}"/>
          </ac:spMkLst>
        </pc:spChg>
        <pc:spChg chg="add del">
          <ac:chgData name="Karan" userId="5d18d3345cf05877" providerId="LiveId" clId="{82D9BE44-98BF-4D4B-9EEA-54D12030A601}" dt="2020-12-05T22:55:44.117" v="719" actId="26606"/>
          <ac:spMkLst>
            <pc:docMk/>
            <pc:sldMk cId="4092721034" sldId="267"/>
            <ac:spMk id="14" creationId="{F6CA58B3-AFCC-4A40-9882-50D5080879B0}"/>
          </ac:spMkLst>
        </pc:spChg>
        <pc:spChg chg="add del">
          <ac:chgData name="Karan" userId="5d18d3345cf05877" providerId="LiveId" clId="{82D9BE44-98BF-4D4B-9EEA-54D12030A601}" dt="2020-12-05T22:55:44.117" v="719" actId="26606"/>
          <ac:spMkLst>
            <pc:docMk/>
            <pc:sldMk cId="4092721034" sldId="267"/>
            <ac:spMk id="16" creationId="{75C56826-D4E5-42ED-8529-079651CB3005}"/>
          </ac:spMkLst>
        </pc:spChg>
        <pc:spChg chg="add del">
          <ac:chgData name="Karan" userId="5d18d3345cf05877" providerId="LiveId" clId="{82D9BE44-98BF-4D4B-9EEA-54D12030A601}" dt="2020-12-05T22:55:44.117" v="719" actId="26606"/>
          <ac:spMkLst>
            <pc:docMk/>
            <pc:sldMk cId="4092721034" sldId="267"/>
            <ac:spMk id="18" creationId="{82095FCE-EF05-4443-B97A-85DEE3A5CA17}"/>
          </ac:spMkLst>
        </pc:spChg>
        <pc:spChg chg="add del">
          <ac:chgData name="Karan" userId="5d18d3345cf05877" providerId="LiveId" clId="{82D9BE44-98BF-4D4B-9EEA-54D12030A601}" dt="2020-12-05T22:55:44.117" v="719" actId="26606"/>
          <ac:spMkLst>
            <pc:docMk/>
            <pc:sldMk cId="4092721034" sldId="267"/>
            <ac:spMk id="20" creationId="{CA00AE6B-AA30-4CF8-BA6F-339B780AD76C}"/>
          </ac:spMkLst>
        </pc:spChg>
        <pc:spChg chg="add del">
          <ac:chgData name="Karan" userId="5d18d3345cf05877" providerId="LiveId" clId="{82D9BE44-98BF-4D4B-9EEA-54D12030A601}" dt="2020-12-05T22:55:47.295" v="721" actId="26606"/>
          <ac:spMkLst>
            <pc:docMk/>
            <pc:sldMk cId="4092721034" sldId="267"/>
            <ac:spMk id="22" creationId="{E8A8EAB8-D2FF-444D-B34B-7D32F106AD0E}"/>
          </ac:spMkLst>
        </pc:spChg>
        <pc:spChg chg="add">
          <ac:chgData name="Karan" userId="5d18d3345cf05877" providerId="LiveId" clId="{82D9BE44-98BF-4D4B-9EEA-54D12030A601}" dt="2020-12-05T22:55:47.337" v="722" actId="26606"/>
          <ac:spMkLst>
            <pc:docMk/>
            <pc:sldMk cId="4092721034" sldId="267"/>
            <ac:spMk id="27" creationId="{8761DDFE-071F-4200-B0AA-394476C2D2D6}"/>
          </ac:spMkLst>
        </pc:spChg>
        <pc:picChg chg="add mod ord">
          <ac:chgData name="Karan" userId="5d18d3345cf05877" providerId="LiveId" clId="{82D9BE44-98BF-4D4B-9EEA-54D12030A601}" dt="2020-12-05T22:55:47.337" v="722" actId="26606"/>
          <ac:picMkLst>
            <pc:docMk/>
            <pc:sldMk cId="4092721034" sldId="267"/>
            <ac:picMk id="4" creationId="{5BE9866F-480C-4A4F-9070-B0D69FD3E21A}"/>
          </ac:picMkLst>
        </pc:picChg>
        <pc:picChg chg="add mod ord">
          <ac:chgData name="Karan" userId="5d18d3345cf05877" providerId="LiveId" clId="{82D9BE44-98BF-4D4B-9EEA-54D12030A601}" dt="2020-12-05T22:55:47.337" v="722" actId="26606"/>
          <ac:picMkLst>
            <pc:docMk/>
            <pc:sldMk cId="4092721034" sldId="267"/>
            <ac:picMk id="5" creationId="{0D94001B-F09E-4823-BA7E-D410E512B442}"/>
          </ac:picMkLst>
        </pc:picChg>
        <pc:cxnChg chg="add del">
          <ac:chgData name="Karan" userId="5d18d3345cf05877" providerId="LiveId" clId="{82D9BE44-98BF-4D4B-9EEA-54D12030A601}" dt="2020-12-05T22:55:47.295" v="721" actId="26606"/>
          <ac:cxnSpMkLst>
            <pc:docMk/>
            <pc:sldMk cId="4092721034" sldId="267"/>
            <ac:cxnSpMk id="23" creationId="{EEA38897-7BA3-4408-8083-3235339C4A60}"/>
          </ac:cxnSpMkLst>
        </pc:cxnChg>
        <pc:cxnChg chg="add del">
          <ac:chgData name="Karan" userId="5d18d3345cf05877" providerId="LiveId" clId="{82D9BE44-98BF-4D4B-9EEA-54D12030A601}" dt="2020-12-05T22:55:47.295" v="721" actId="26606"/>
          <ac:cxnSpMkLst>
            <pc:docMk/>
            <pc:sldMk cId="4092721034" sldId="267"/>
            <ac:cxnSpMk id="24" creationId="{CA240C79-242E-4918-9F28-B101847D1CC6}"/>
          </ac:cxnSpMkLst>
        </pc:cxnChg>
        <pc:cxnChg chg="add del">
          <ac:chgData name="Karan" userId="5d18d3345cf05877" providerId="LiveId" clId="{82D9BE44-98BF-4D4B-9EEA-54D12030A601}" dt="2020-12-05T22:55:47.295" v="721" actId="26606"/>
          <ac:cxnSpMkLst>
            <pc:docMk/>
            <pc:sldMk cId="4092721034" sldId="267"/>
            <ac:cxnSpMk id="25" creationId="{F11AD06B-AB20-4097-8606-5DA00DBACE88}"/>
          </ac:cxnSpMkLst>
        </pc:cxnChg>
      </pc:sldChg>
      <pc:sldChg chg="addSp delSp modSp add mod setBg">
        <pc:chgData name="Karan" userId="5d18d3345cf05877" providerId="LiveId" clId="{82D9BE44-98BF-4D4B-9EEA-54D12030A601}" dt="2020-12-06T01:29:30.875" v="730" actId="26606"/>
        <pc:sldMkLst>
          <pc:docMk/>
          <pc:sldMk cId="3414533817" sldId="268"/>
        </pc:sldMkLst>
        <pc:spChg chg="mod">
          <ac:chgData name="Karan" userId="5d18d3345cf05877" providerId="LiveId" clId="{82D9BE44-98BF-4D4B-9EEA-54D12030A601}" dt="2020-12-06T01:29:30.875" v="730" actId="26606"/>
          <ac:spMkLst>
            <pc:docMk/>
            <pc:sldMk cId="3414533817" sldId="268"/>
            <ac:spMk id="2" creationId="{32A71B99-D845-454B-9CDA-034850C3801F}"/>
          </ac:spMkLst>
        </pc:spChg>
        <pc:spChg chg="del">
          <ac:chgData name="Karan" userId="5d18d3345cf05877" providerId="LiveId" clId="{82D9BE44-98BF-4D4B-9EEA-54D12030A601}" dt="2020-12-06T01:29:28.549" v="729"/>
          <ac:spMkLst>
            <pc:docMk/>
            <pc:sldMk cId="3414533817" sldId="268"/>
            <ac:spMk id="3" creationId="{3A752B16-155E-4456-B570-27C820D4898D}"/>
          </ac:spMkLst>
        </pc:spChg>
        <pc:spChg chg="add">
          <ac:chgData name="Karan" userId="5d18d3345cf05877" providerId="LiveId" clId="{82D9BE44-98BF-4D4B-9EEA-54D12030A601}" dt="2020-12-06T01:29:30.875" v="730" actId="26606"/>
          <ac:spMkLst>
            <pc:docMk/>
            <pc:sldMk cId="3414533817" sldId="268"/>
            <ac:spMk id="9" creationId="{D35D61A1-8484-4749-8AD0-A3455E0753C5}"/>
          </ac:spMkLst>
        </pc:spChg>
        <pc:spChg chg="add">
          <ac:chgData name="Karan" userId="5d18d3345cf05877" providerId="LiveId" clId="{82D9BE44-98BF-4D4B-9EEA-54D12030A601}" dt="2020-12-06T01:29:30.875" v="730" actId="26606"/>
          <ac:spMkLst>
            <pc:docMk/>
            <pc:sldMk cId="3414533817" sldId="268"/>
            <ac:spMk id="11" creationId="{1447903E-2B66-479D-959B-F2EBB2CC901F}"/>
          </ac:spMkLst>
        </pc:spChg>
        <pc:picChg chg="add mod">
          <ac:chgData name="Karan" userId="5d18d3345cf05877" providerId="LiveId" clId="{82D9BE44-98BF-4D4B-9EEA-54D12030A601}" dt="2020-12-06T01:29:30.875" v="730" actId="26606"/>
          <ac:picMkLst>
            <pc:docMk/>
            <pc:sldMk cId="3414533817" sldId="268"/>
            <ac:picMk id="4" creationId="{4291757B-E638-47DC-98EA-44F3B75BDF15}"/>
          </ac:picMkLst>
        </pc:picChg>
      </pc:sldChg>
      <pc:sldChg chg="addSp delSp modSp add del mod setBg">
        <pc:chgData name="Karan" userId="5d18d3345cf05877" providerId="LiveId" clId="{82D9BE44-98BF-4D4B-9EEA-54D12030A601}" dt="2020-12-06T03:03:30.276" v="1268" actId="2696"/>
        <pc:sldMkLst>
          <pc:docMk/>
          <pc:sldMk cId="1805321867" sldId="269"/>
        </pc:sldMkLst>
        <pc:spChg chg="add del mod">
          <ac:chgData name="Karan" userId="5d18d3345cf05877" providerId="LiveId" clId="{82D9BE44-98BF-4D4B-9EEA-54D12030A601}" dt="2020-12-06T01:30:30.053" v="747" actId="26606"/>
          <ac:spMkLst>
            <pc:docMk/>
            <pc:sldMk cId="1805321867" sldId="269"/>
            <ac:spMk id="2" creationId="{D4832B46-0C4B-4D28-A6C6-ACDFEE1B8EAF}"/>
          </ac:spMkLst>
        </pc:spChg>
        <pc:spChg chg="add del">
          <ac:chgData name="Karan" userId="5d18d3345cf05877" providerId="LiveId" clId="{82D9BE44-98BF-4D4B-9EEA-54D12030A601}" dt="2020-12-06T01:30:27.961" v="746"/>
          <ac:spMkLst>
            <pc:docMk/>
            <pc:sldMk cId="1805321867" sldId="269"/>
            <ac:spMk id="3" creationId="{BC6C5701-5395-4482-B0DF-9E168FAD166C}"/>
          </ac:spMkLst>
        </pc:spChg>
        <pc:spChg chg="add del">
          <ac:chgData name="Karan" userId="5d18d3345cf05877" providerId="LiveId" clId="{82D9BE44-98BF-4D4B-9EEA-54D12030A601}" dt="2020-12-06T03:02:45.381" v="1260" actId="26606"/>
          <ac:spMkLst>
            <pc:docMk/>
            <pc:sldMk cId="1805321867" sldId="269"/>
            <ac:spMk id="9" creationId="{7E3E5F56-04AC-48F6-B30E-D9C4C17816F6}"/>
          </ac:spMkLst>
        </pc:spChg>
        <pc:spChg chg="add del">
          <ac:chgData name="Karan" userId="5d18d3345cf05877" providerId="LiveId" clId="{82D9BE44-98BF-4D4B-9EEA-54D12030A601}" dt="2020-12-06T01:29:57.657" v="736" actId="26606"/>
          <ac:spMkLst>
            <pc:docMk/>
            <pc:sldMk cId="1805321867" sldId="269"/>
            <ac:spMk id="10" creationId="{D35D61A1-8484-4749-8AD0-A3455E0753C5}"/>
          </ac:spMkLst>
        </pc:spChg>
        <pc:spChg chg="add del">
          <ac:chgData name="Karan" userId="5d18d3345cf05877" providerId="LiveId" clId="{82D9BE44-98BF-4D4B-9EEA-54D12030A601}" dt="2020-12-06T03:02:45.381" v="1260" actId="26606"/>
          <ac:spMkLst>
            <pc:docMk/>
            <pc:sldMk cId="1805321867" sldId="269"/>
            <ac:spMk id="11" creationId="{CDAEFB19-78B1-4412-8791-DEBC3BFF0E68}"/>
          </ac:spMkLst>
        </pc:spChg>
        <pc:spChg chg="add del">
          <ac:chgData name="Karan" userId="5d18d3345cf05877" providerId="LiveId" clId="{82D9BE44-98BF-4D4B-9EEA-54D12030A601}" dt="2020-12-06T01:29:57.657" v="736" actId="26606"/>
          <ac:spMkLst>
            <pc:docMk/>
            <pc:sldMk cId="1805321867" sldId="269"/>
            <ac:spMk id="12" creationId="{1447903E-2B66-479D-959B-F2EBB2CC901F}"/>
          </ac:spMkLst>
        </pc:spChg>
        <pc:spChg chg="add">
          <ac:chgData name="Karan" userId="5d18d3345cf05877" providerId="LiveId" clId="{82D9BE44-98BF-4D4B-9EEA-54D12030A601}" dt="2020-12-06T03:02:45.381" v="1260" actId="26606"/>
          <ac:spMkLst>
            <pc:docMk/>
            <pc:sldMk cId="1805321867" sldId="269"/>
            <ac:spMk id="13" creationId="{53F29798-D584-4792-9B62-3F5F5C36D619}"/>
          </ac:spMkLst>
        </pc:spChg>
        <pc:spChg chg="add del">
          <ac:chgData name="Karan" userId="5d18d3345cf05877" providerId="LiveId" clId="{82D9BE44-98BF-4D4B-9EEA-54D12030A601}" dt="2020-12-06T01:29:58.512" v="738" actId="26606"/>
          <ac:spMkLst>
            <pc:docMk/>
            <pc:sldMk cId="1805321867" sldId="269"/>
            <ac:spMk id="14" creationId="{B670DBD5-770C-4383-9F54-5B86E86BD5BB}"/>
          </ac:spMkLst>
        </pc:spChg>
        <pc:spChg chg="add del">
          <ac:chgData name="Karan" userId="5d18d3345cf05877" providerId="LiveId" clId="{82D9BE44-98BF-4D4B-9EEA-54D12030A601}" dt="2020-12-06T01:30:00.013" v="740" actId="26606"/>
          <ac:spMkLst>
            <pc:docMk/>
            <pc:sldMk cId="1805321867" sldId="269"/>
            <ac:spMk id="16" creationId="{16C5FA50-8D52-4617-AF91-5C7B1C8352F1}"/>
          </ac:spMkLst>
        </pc:spChg>
        <pc:spChg chg="add del">
          <ac:chgData name="Karan" userId="5d18d3345cf05877" providerId="LiveId" clId="{82D9BE44-98BF-4D4B-9EEA-54D12030A601}" dt="2020-12-06T01:30:00.013" v="740" actId="26606"/>
          <ac:spMkLst>
            <pc:docMk/>
            <pc:sldMk cId="1805321867" sldId="269"/>
            <ac:spMk id="17" creationId="{D4832B46-0C4B-4D28-A6C6-ACDFEE1B8EAF}"/>
          </ac:spMkLst>
        </pc:spChg>
        <pc:spChg chg="add del">
          <ac:chgData name="Karan" userId="5d18d3345cf05877" providerId="LiveId" clId="{82D9BE44-98BF-4D4B-9EEA-54D12030A601}" dt="2020-12-06T01:30:00.013" v="740" actId="26606"/>
          <ac:spMkLst>
            <pc:docMk/>
            <pc:sldMk cId="1805321867" sldId="269"/>
            <ac:spMk id="18" creationId="{E223798C-12AD-4B0C-A50C-D676347D67CF}"/>
          </ac:spMkLst>
        </pc:spChg>
        <pc:spChg chg="add del">
          <ac:chgData name="Karan" userId="5d18d3345cf05877" providerId="LiveId" clId="{82D9BE44-98BF-4D4B-9EEA-54D12030A601}" dt="2020-12-06T01:30:24.230" v="744" actId="26606"/>
          <ac:spMkLst>
            <pc:docMk/>
            <pc:sldMk cId="1805321867" sldId="269"/>
            <ac:spMk id="20" creationId="{6FF0F0B8-5B06-4174-9742-1FD7ABE712A7}"/>
          </ac:spMkLst>
        </pc:spChg>
        <pc:picChg chg="add del">
          <ac:chgData name="Karan" userId="5d18d3345cf05877" providerId="LiveId" clId="{82D9BE44-98BF-4D4B-9EEA-54D12030A601}" dt="2020-12-06T01:29:53.032" v="733"/>
          <ac:picMkLst>
            <pc:docMk/>
            <pc:sldMk cId="1805321867" sldId="269"/>
            <ac:picMk id="4" creationId="{83646BA9-1BB4-49C2-B26A-ACCC6164BFB1}"/>
          </ac:picMkLst>
        </pc:picChg>
        <pc:picChg chg="add del mod">
          <ac:chgData name="Karan" userId="5d18d3345cf05877" providerId="LiveId" clId="{82D9BE44-98BF-4D4B-9EEA-54D12030A601}" dt="2020-12-06T01:30:24.894" v="745"/>
          <ac:picMkLst>
            <pc:docMk/>
            <pc:sldMk cId="1805321867" sldId="269"/>
            <ac:picMk id="5" creationId="{70051C0C-0FC0-46AB-BEFC-38E50BD29314}"/>
          </ac:picMkLst>
        </pc:picChg>
        <pc:picChg chg="add del">
          <ac:chgData name="Karan" userId="5d18d3345cf05877" providerId="LiveId" clId="{82D9BE44-98BF-4D4B-9EEA-54D12030A601}" dt="2020-12-06T01:30:23.423" v="743"/>
          <ac:picMkLst>
            <pc:docMk/>
            <pc:sldMk cId="1805321867" sldId="269"/>
            <ac:picMk id="6" creationId="{3B73594C-4630-44DB-B6A4-F88A35AD6881}"/>
          </ac:picMkLst>
        </pc:picChg>
        <pc:picChg chg="add mod">
          <ac:chgData name="Karan" userId="5d18d3345cf05877" providerId="LiveId" clId="{82D9BE44-98BF-4D4B-9EEA-54D12030A601}" dt="2020-12-06T03:02:45.381" v="1260" actId="26606"/>
          <ac:picMkLst>
            <pc:docMk/>
            <pc:sldMk cId="1805321867" sldId="269"/>
            <ac:picMk id="7" creationId="{E109A7A1-A4B2-44AA-821A-C26AEFFA97C7}"/>
          </ac:picMkLst>
        </pc:picChg>
      </pc:sldChg>
      <pc:sldChg chg="addSp delSp modSp add del">
        <pc:chgData name="Karan" userId="5d18d3345cf05877" providerId="LiveId" clId="{82D9BE44-98BF-4D4B-9EEA-54D12030A601}" dt="2020-12-06T03:03:33.556" v="1269" actId="2696"/>
        <pc:sldMkLst>
          <pc:docMk/>
          <pc:sldMk cId="2972758305" sldId="270"/>
        </pc:sldMkLst>
        <pc:spChg chg="del">
          <ac:chgData name="Karan" userId="5d18d3345cf05877" providerId="LiveId" clId="{82D9BE44-98BF-4D4B-9EEA-54D12030A601}" dt="2020-12-06T01:32:47.043" v="750"/>
          <ac:spMkLst>
            <pc:docMk/>
            <pc:sldMk cId="2972758305" sldId="270"/>
            <ac:spMk id="3" creationId="{8B568270-68FC-45F1-8CB4-9A6CC3D5F3F1}"/>
          </ac:spMkLst>
        </pc:spChg>
        <pc:picChg chg="add mod">
          <ac:chgData name="Karan" userId="5d18d3345cf05877" providerId="LiveId" clId="{82D9BE44-98BF-4D4B-9EEA-54D12030A601}" dt="2020-12-06T01:32:47.043" v="750"/>
          <ac:picMkLst>
            <pc:docMk/>
            <pc:sldMk cId="2972758305" sldId="270"/>
            <ac:picMk id="4" creationId="{7A9FA643-9330-402B-8B33-72DA26825B95}"/>
          </ac:picMkLst>
        </pc:picChg>
      </pc:sldChg>
      <pc:sldChg chg="addSp delSp modSp add mod setBg setClrOvrMap delDesignElem">
        <pc:chgData name="Karan" userId="5d18d3345cf05877" providerId="LiveId" clId="{82D9BE44-98BF-4D4B-9EEA-54D12030A601}" dt="2020-12-06T02:28:09.397" v="1123" actId="207"/>
        <pc:sldMkLst>
          <pc:docMk/>
          <pc:sldMk cId="3905825734" sldId="271"/>
        </pc:sldMkLst>
        <pc:spChg chg="mod ord">
          <ac:chgData name="Karan" userId="5d18d3345cf05877" providerId="LiveId" clId="{82D9BE44-98BF-4D4B-9EEA-54D12030A601}" dt="2020-12-06T02:08:10.265" v="1004" actId="1076"/>
          <ac:spMkLst>
            <pc:docMk/>
            <pc:sldMk cId="3905825734" sldId="271"/>
            <ac:spMk id="2" creationId="{A6DD71E5-4A7E-4FF8-8720-882F8102948F}"/>
          </ac:spMkLst>
        </pc:spChg>
        <pc:spChg chg="add del mod ord">
          <ac:chgData name="Karan" userId="5d18d3345cf05877" providerId="LiveId" clId="{82D9BE44-98BF-4D4B-9EEA-54D12030A601}" dt="2020-12-06T02:07:09.884" v="1000" actId="478"/>
          <ac:spMkLst>
            <pc:docMk/>
            <pc:sldMk cId="3905825734" sldId="271"/>
            <ac:spMk id="3" creationId="{8ECE4BB9-17FF-4652-A743-008ED9205635}"/>
          </ac:spMkLst>
        </pc:spChg>
        <pc:spChg chg="add mod">
          <ac:chgData name="Karan" userId="5d18d3345cf05877" providerId="LiveId" clId="{82D9BE44-98BF-4D4B-9EEA-54D12030A601}" dt="2020-12-06T02:28:09.397" v="1123" actId="207"/>
          <ac:spMkLst>
            <pc:docMk/>
            <pc:sldMk cId="3905825734" sldId="271"/>
            <ac:spMk id="3" creationId="{A05592AC-9A9A-4A55-86C3-C0A0D7AD9BA7}"/>
          </ac:spMkLst>
        </pc:spChg>
        <pc:spChg chg="add del">
          <ac:chgData name="Karan" userId="5d18d3345cf05877" providerId="LiveId" clId="{82D9BE44-98BF-4D4B-9EEA-54D12030A601}" dt="2020-12-06T01:35:21.901" v="776"/>
          <ac:spMkLst>
            <pc:docMk/>
            <pc:sldMk cId="3905825734" sldId="271"/>
            <ac:spMk id="4" creationId="{AA9871AD-EEE6-40E4-BBB2-77D7B1F3A988}"/>
          </ac:spMkLst>
        </pc:spChg>
        <pc:spChg chg="add del">
          <ac:chgData name="Karan" userId="5d18d3345cf05877" providerId="LiveId" clId="{82D9BE44-98BF-4D4B-9EEA-54D12030A601}" dt="2020-12-06T02:00:27" v="891"/>
          <ac:spMkLst>
            <pc:docMk/>
            <pc:sldMk cId="3905825734" sldId="271"/>
            <ac:spMk id="5" creationId="{A78D5513-ADE6-4037-8A4F-9BCF2B6A5762}"/>
          </ac:spMkLst>
        </pc:spChg>
        <pc:spChg chg="add del mod">
          <ac:chgData name="Karan" userId="5d18d3345cf05877" providerId="LiveId" clId="{82D9BE44-98BF-4D4B-9EEA-54D12030A601}" dt="2020-12-06T02:04:48.011" v="952"/>
          <ac:spMkLst>
            <pc:docMk/>
            <pc:sldMk cId="3905825734" sldId="271"/>
            <ac:spMk id="10" creationId="{45D3601E-CE8F-48A1-AC5A-5DD3F9B33826}"/>
          </ac:spMkLst>
        </pc:spChg>
        <pc:spChg chg="add mod">
          <ac:chgData name="Karan" userId="5d18d3345cf05877" providerId="LiveId" clId="{82D9BE44-98BF-4D4B-9EEA-54D12030A601}" dt="2020-12-06T02:24:33.814" v="1115" actId="207"/>
          <ac:spMkLst>
            <pc:docMk/>
            <pc:sldMk cId="3905825734" sldId="271"/>
            <ac:spMk id="11" creationId="{DA9D7F14-98CF-47F6-816B-769B65FB9C1D}"/>
          </ac:spMkLst>
        </pc:spChg>
        <pc:spChg chg="add del mod">
          <ac:chgData name="Karan" userId="5d18d3345cf05877" providerId="LiveId" clId="{82D9BE44-98BF-4D4B-9EEA-54D12030A601}" dt="2020-12-06T02:04:48.011" v="952"/>
          <ac:spMkLst>
            <pc:docMk/>
            <pc:sldMk cId="3905825734" sldId="271"/>
            <ac:spMk id="11" creationId="{ED37ED14-FDAC-4A45-B059-26C5BEEA289A}"/>
          </ac:spMkLst>
        </pc:spChg>
        <pc:spChg chg="add del">
          <ac:chgData name="Karan" userId="5d18d3345cf05877" providerId="LiveId" clId="{82D9BE44-98BF-4D4B-9EEA-54D12030A601}" dt="2020-12-06T02:02:02.834" v="915" actId="26606"/>
          <ac:spMkLst>
            <pc:docMk/>
            <pc:sldMk cId="3905825734" sldId="271"/>
            <ac:spMk id="12" creationId="{2B566528-1B12-4246-9431-5C2D7D081168}"/>
          </ac:spMkLst>
        </pc:spChg>
        <pc:spChg chg="add del mod">
          <ac:chgData name="Karan" userId="5d18d3345cf05877" providerId="LiveId" clId="{82D9BE44-98BF-4D4B-9EEA-54D12030A601}" dt="2020-12-06T02:04:48.011" v="952"/>
          <ac:spMkLst>
            <pc:docMk/>
            <pc:sldMk cId="3905825734" sldId="271"/>
            <ac:spMk id="13" creationId="{A1880B7D-6EE8-48A6-BEBC-A55F5712BFEE}"/>
          </ac:spMkLst>
        </pc:spChg>
        <pc:spChg chg="add del">
          <ac:chgData name="Karan" userId="5d18d3345cf05877" providerId="LiveId" clId="{82D9BE44-98BF-4D4B-9EEA-54D12030A601}" dt="2020-12-06T02:06:08.932" v="975" actId="26606"/>
          <ac:spMkLst>
            <pc:docMk/>
            <pc:sldMk cId="3905825734" sldId="271"/>
            <ac:spMk id="15" creationId="{6CBB7C51-829B-4243-9A2F-5EA8A29D7E76}"/>
          </ac:spMkLst>
        </pc:spChg>
        <pc:spChg chg="add del mod">
          <ac:chgData name="Karan" userId="5d18d3345cf05877" providerId="LiveId" clId="{82D9BE44-98BF-4D4B-9EEA-54D12030A601}" dt="2020-12-06T02:04:58.506" v="957"/>
          <ac:spMkLst>
            <pc:docMk/>
            <pc:sldMk cId="3905825734" sldId="271"/>
            <ac:spMk id="21" creationId="{F6A4690F-73CF-44FF-BB9B-AEBE70A97FFB}"/>
          </ac:spMkLst>
        </pc:spChg>
        <pc:spChg chg="add del">
          <ac:chgData name="Karan" userId="5d18d3345cf05877" providerId="LiveId" clId="{82D9BE44-98BF-4D4B-9EEA-54D12030A601}" dt="2020-12-06T02:02:03.919" v="917" actId="26606"/>
          <ac:spMkLst>
            <pc:docMk/>
            <pc:sldMk cId="3905825734" sldId="271"/>
            <ac:spMk id="22" creationId="{2B566528-1B12-4246-9431-5C2D7D081168}"/>
          </ac:spMkLst>
        </pc:spChg>
        <pc:spChg chg="add del">
          <ac:chgData name="Karan" userId="5d18d3345cf05877" providerId="LiveId" clId="{82D9BE44-98BF-4D4B-9EEA-54D12030A601}" dt="2020-12-06T02:02:07.838" v="919" actId="26606"/>
          <ac:spMkLst>
            <pc:docMk/>
            <pc:sldMk cId="3905825734" sldId="271"/>
            <ac:spMk id="30" creationId="{D052D0E8-5725-42F1-BA8A-2E793289AB6A}"/>
          </ac:spMkLst>
        </pc:spChg>
        <pc:spChg chg="add del">
          <ac:chgData name="Karan" userId="5d18d3345cf05877" providerId="LiveId" clId="{82D9BE44-98BF-4D4B-9EEA-54D12030A601}" dt="2020-12-06T02:02:07.838" v="919" actId="26606"/>
          <ac:spMkLst>
            <pc:docMk/>
            <pc:sldMk cId="3905825734" sldId="271"/>
            <ac:spMk id="31" creationId="{31C81BFC-A665-4DFF-AFE8-B85ACB3E04B0}"/>
          </ac:spMkLst>
        </pc:spChg>
        <pc:spChg chg="add del">
          <ac:chgData name="Karan" userId="5d18d3345cf05877" providerId="LiveId" clId="{82D9BE44-98BF-4D4B-9EEA-54D12030A601}" dt="2020-12-06T02:02:12.164" v="921" actId="26606"/>
          <ac:spMkLst>
            <pc:docMk/>
            <pc:sldMk cId="3905825734" sldId="271"/>
            <ac:spMk id="33" creationId="{B95B9BA8-1D69-4796-85F5-B6D0BD52354B}"/>
          </ac:spMkLst>
        </pc:spChg>
        <pc:spChg chg="add del">
          <ac:chgData name="Karan" userId="5d18d3345cf05877" providerId="LiveId" clId="{82D9BE44-98BF-4D4B-9EEA-54D12030A601}" dt="2020-12-06T02:02:15.083" v="923" actId="26606"/>
          <ac:spMkLst>
            <pc:docMk/>
            <pc:sldMk cId="3905825734" sldId="271"/>
            <ac:spMk id="35" creationId="{C95B82D5-A8BB-45BF-BED8-C7B206892100}"/>
          </ac:spMkLst>
        </pc:spChg>
        <pc:spChg chg="add del">
          <ac:chgData name="Karan" userId="5d18d3345cf05877" providerId="LiveId" clId="{82D9BE44-98BF-4D4B-9EEA-54D12030A601}" dt="2020-12-06T02:02:15.083" v="923" actId="26606"/>
          <ac:spMkLst>
            <pc:docMk/>
            <pc:sldMk cId="3905825734" sldId="271"/>
            <ac:spMk id="36" creationId="{296C61EC-FBF4-4216-BE67-6C864D30A01C}"/>
          </ac:spMkLst>
        </pc:spChg>
        <pc:spChg chg="add del">
          <ac:chgData name="Karan" userId="5d18d3345cf05877" providerId="LiveId" clId="{82D9BE44-98BF-4D4B-9EEA-54D12030A601}" dt="2020-12-06T02:04:07.175" v="930" actId="26606"/>
          <ac:spMkLst>
            <pc:docMk/>
            <pc:sldMk cId="3905825734" sldId="271"/>
            <ac:spMk id="38" creationId="{33CD251C-A887-4D2F-925B-FC097198538B}"/>
          </ac:spMkLst>
        </pc:spChg>
        <pc:spChg chg="add del">
          <ac:chgData name="Karan" userId="5d18d3345cf05877" providerId="LiveId" clId="{82D9BE44-98BF-4D4B-9EEA-54D12030A601}" dt="2020-12-06T02:04:07.175" v="930" actId="26606"/>
          <ac:spMkLst>
            <pc:docMk/>
            <pc:sldMk cId="3905825734" sldId="271"/>
            <ac:spMk id="39" creationId="{3B2069EE-A08E-44F0-B3F9-3CF8CC2DCAD5}"/>
          </ac:spMkLst>
        </pc:spChg>
        <pc:spChg chg="add del">
          <ac:chgData name="Karan" userId="5d18d3345cf05877" providerId="LiveId" clId="{82D9BE44-98BF-4D4B-9EEA-54D12030A601}" dt="2020-12-06T02:06:08.932" v="975" actId="26606"/>
          <ac:spMkLst>
            <pc:docMk/>
            <pc:sldMk cId="3905825734" sldId="271"/>
            <ac:spMk id="44" creationId="{DE4A42E0-EF5F-4494-B39B-3DB7D0475989}"/>
          </ac:spMkLst>
        </pc:spChg>
        <pc:spChg chg="add del">
          <ac:chgData name="Karan" userId="5d18d3345cf05877" providerId="LiveId" clId="{82D9BE44-98BF-4D4B-9EEA-54D12030A601}" dt="2020-12-06T02:04:23.250" v="942" actId="26606"/>
          <ac:spMkLst>
            <pc:docMk/>
            <pc:sldMk cId="3905825734" sldId="271"/>
            <ac:spMk id="45" creationId="{33CD251C-A887-4D2F-925B-FC097198538B}"/>
          </ac:spMkLst>
        </pc:spChg>
        <pc:spChg chg="add del">
          <ac:chgData name="Karan" userId="5d18d3345cf05877" providerId="LiveId" clId="{82D9BE44-98BF-4D4B-9EEA-54D12030A601}" dt="2020-12-06T02:04:23.250" v="942" actId="26606"/>
          <ac:spMkLst>
            <pc:docMk/>
            <pc:sldMk cId="3905825734" sldId="271"/>
            <ac:spMk id="47" creationId="{3B2069EE-A08E-44F0-B3F9-3CF8CC2DCAD5}"/>
          </ac:spMkLst>
        </pc:spChg>
        <pc:spChg chg="add del">
          <ac:chgData name="Karan" userId="5d18d3345cf05877" providerId="LiveId" clId="{82D9BE44-98BF-4D4B-9EEA-54D12030A601}" dt="2020-12-06T02:04:19.275" v="937" actId="26606"/>
          <ac:spMkLst>
            <pc:docMk/>
            <pc:sldMk cId="3905825734" sldId="271"/>
            <ac:spMk id="56" creationId="{C95B82D5-A8BB-45BF-BED8-C7B206892100}"/>
          </ac:spMkLst>
        </pc:spChg>
        <pc:spChg chg="add del">
          <ac:chgData name="Karan" userId="5d18d3345cf05877" providerId="LiveId" clId="{82D9BE44-98BF-4D4B-9EEA-54D12030A601}" dt="2020-12-06T02:04:19.275" v="937" actId="26606"/>
          <ac:spMkLst>
            <pc:docMk/>
            <pc:sldMk cId="3905825734" sldId="271"/>
            <ac:spMk id="58" creationId="{296C61EC-FBF4-4216-BE67-6C864D30A01C}"/>
          </ac:spMkLst>
        </pc:spChg>
        <pc:spChg chg="add del">
          <ac:chgData name="Karan" userId="5d18d3345cf05877" providerId="LiveId" clId="{82D9BE44-98BF-4D4B-9EEA-54D12030A601}" dt="2020-12-06T02:04:19.275" v="937" actId="26606"/>
          <ac:spMkLst>
            <pc:docMk/>
            <pc:sldMk cId="3905825734" sldId="271"/>
            <ac:spMk id="60" creationId="{39D6C490-0229-4573-9696-B73E5B3A9C33}"/>
          </ac:spMkLst>
        </pc:spChg>
        <pc:spChg chg="add del">
          <ac:chgData name="Karan" userId="5d18d3345cf05877" providerId="LiveId" clId="{82D9BE44-98BF-4D4B-9EEA-54D12030A601}" dt="2020-12-06T02:04:20.510" v="939" actId="26606"/>
          <ac:spMkLst>
            <pc:docMk/>
            <pc:sldMk cId="3905825734" sldId="271"/>
            <ac:spMk id="65" creationId="{2B566528-1B12-4246-9431-5C2D7D081168}"/>
          </ac:spMkLst>
        </pc:spChg>
        <pc:spChg chg="add del">
          <ac:chgData name="Karan" userId="5d18d3345cf05877" providerId="LiveId" clId="{82D9BE44-98BF-4D4B-9EEA-54D12030A601}" dt="2020-12-06T02:04:23.243" v="941" actId="26606"/>
          <ac:spMkLst>
            <pc:docMk/>
            <pc:sldMk cId="3905825734" sldId="271"/>
            <ac:spMk id="69" creationId="{68A4132F-DEC6-4332-A00C-A11AD4519B6C}"/>
          </ac:spMkLst>
        </pc:spChg>
        <pc:spChg chg="add del">
          <ac:chgData name="Karan" userId="5d18d3345cf05877" providerId="LiveId" clId="{82D9BE44-98BF-4D4B-9EEA-54D12030A601}" dt="2020-12-06T02:04:23.243" v="941" actId="26606"/>
          <ac:spMkLst>
            <pc:docMk/>
            <pc:sldMk cId="3905825734" sldId="271"/>
            <ac:spMk id="70" creationId="{64965EAE-E41A-435F-B993-07E824B6C977}"/>
          </ac:spMkLst>
        </pc:spChg>
        <pc:spChg chg="add del">
          <ac:chgData name="Karan" userId="5d18d3345cf05877" providerId="LiveId" clId="{82D9BE44-98BF-4D4B-9EEA-54D12030A601}" dt="2020-12-06T02:04:23.243" v="941" actId="26606"/>
          <ac:spMkLst>
            <pc:docMk/>
            <pc:sldMk cId="3905825734" sldId="271"/>
            <ac:spMk id="71" creationId="{152F8994-E6D4-4311-9548-C3607BC43645}"/>
          </ac:spMkLst>
        </pc:spChg>
        <pc:spChg chg="add del">
          <ac:chgData name="Karan" userId="5d18d3345cf05877" providerId="LiveId" clId="{82D9BE44-98BF-4D4B-9EEA-54D12030A601}" dt="2020-12-06T02:04:39.258" v="949"/>
          <ac:spMkLst>
            <pc:docMk/>
            <pc:sldMk cId="3905825734" sldId="271"/>
            <ac:spMk id="73" creationId="{2B566528-1B12-4246-9431-5C2D7D081168}"/>
          </ac:spMkLst>
        </pc:spChg>
        <pc:spChg chg="add del mod">
          <ac:chgData name="Karan" userId="5d18d3345cf05877" providerId="LiveId" clId="{82D9BE44-98BF-4D4B-9EEA-54D12030A601}" dt="2020-12-06T02:23:43.938" v="1098" actId="478"/>
          <ac:spMkLst>
            <pc:docMk/>
            <pc:sldMk cId="3905825734" sldId="271"/>
            <ac:spMk id="83" creationId="{DE4A9A3D-FB81-44F6-9421-F2BBF43C5580}"/>
          </ac:spMkLst>
        </pc:spChg>
        <pc:spChg chg="add del">
          <ac:chgData name="Karan" userId="5d18d3345cf05877" providerId="LiveId" clId="{82D9BE44-98BF-4D4B-9EEA-54D12030A601}" dt="2020-12-06T02:06:05.054" v="972" actId="26606"/>
          <ac:spMkLst>
            <pc:docMk/>
            <pc:sldMk cId="3905825734" sldId="271"/>
            <ac:spMk id="87" creationId="{68A4132F-DEC6-4332-A00C-A11AD4519B6C}"/>
          </ac:spMkLst>
        </pc:spChg>
        <pc:spChg chg="add del">
          <ac:chgData name="Karan" userId="5d18d3345cf05877" providerId="LiveId" clId="{82D9BE44-98BF-4D4B-9EEA-54D12030A601}" dt="2020-12-06T02:06:05.054" v="972" actId="26606"/>
          <ac:spMkLst>
            <pc:docMk/>
            <pc:sldMk cId="3905825734" sldId="271"/>
            <ac:spMk id="89" creationId="{64965EAE-E41A-435F-B993-07E824B6C977}"/>
          </ac:spMkLst>
        </pc:spChg>
        <pc:spChg chg="add del">
          <ac:chgData name="Karan" userId="5d18d3345cf05877" providerId="LiveId" clId="{82D9BE44-98BF-4D4B-9EEA-54D12030A601}" dt="2020-12-06T02:06:05.054" v="972" actId="26606"/>
          <ac:spMkLst>
            <pc:docMk/>
            <pc:sldMk cId="3905825734" sldId="271"/>
            <ac:spMk id="91" creationId="{152F8994-E6D4-4311-9548-C3607BC43645}"/>
          </ac:spMkLst>
        </pc:spChg>
        <pc:spChg chg="add del">
          <ac:chgData name="Karan" userId="5d18d3345cf05877" providerId="LiveId" clId="{82D9BE44-98BF-4D4B-9EEA-54D12030A601}" dt="2020-12-06T02:06:08.925" v="974" actId="26606"/>
          <ac:spMkLst>
            <pc:docMk/>
            <pc:sldMk cId="3905825734" sldId="271"/>
            <ac:spMk id="96" creationId="{2B566528-1B12-4246-9431-5C2D7D081168}"/>
          </ac:spMkLst>
        </pc:spChg>
        <pc:spChg chg="add del">
          <ac:chgData name="Karan" userId="5d18d3345cf05877" providerId="LiveId" clId="{82D9BE44-98BF-4D4B-9EEA-54D12030A601}" dt="2020-12-06T02:07:17.091" v="1001" actId="26606"/>
          <ac:spMkLst>
            <pc:docMk/>
            <pc:sldMk cId="3905825734" sldId="271"/>
            <ac:spMk id="100" creationId="{2B566528-1B12-4246-9431-5C2D7D081168}"/>
          </ac:spMkLst>
        </pc:spChg>
        <pc:spChg chg="add del">
          <ac:chgData name="Karan" userId="5d18d3345cf05877" providerId="LiveId" clId="{82D9BE44-98BF-4D4B-9EEA-54D12030A601}" dt="2020-12-06T02:07:59.508" v="1003" actId="26606"/>
          <ac:spMkLst>
            <pc:docMk/>
            <pc:sldMk cId="3905825734" sldId="271"/>
            <ac:spMk id="111" creationId="{ECEF6C2F-9906-4F89-9B4F-598E9F344B03}"/>
          </ac:spMkLst>
        </pc:spChg>
        <pc:spChg chg="add del">
          <ac:chgData name="Karan" userId="5d18d3345cf05877" providerId="LiveId" clId="{82D9BE44-98BF-4D4B-9EEA-54D12030A601}" dt="2020-12-06T02:07:59.508" v="1003" actId="26606"/>
          <ac:spMkLst>
            <pc:docMk/>
            <pc:sldMk cId="3905825734" sldId="271"/>
            <ac:spMk id="113" creationId="{91E12CD6-A76F-439F-9C98-C0211D8FD814}"/>
          </ac:spMkLst>
        </pc:spChg>
        <pc:spChg chg="add">
          <ac:chgData name="Karan" userId="5d18d3345cf05877" providerId="LiveId" clId="{82D9BE44-98BF-4D4B-9EEA-54D12030A601}" dt="2020-12-06T02:07:59.508" v="1003" actId="26606"/>
          <ac:spMkLst>
            <pc:docMk/>
            <pc:sldMk cId="3905825734" sldId="271"/>
            <ac:spMk id="118" creationId="{2D2B266D-3625-4584-A5C3-7D3F672CFF30}"/>
          </ac:spMkLst>
        </pc:spChg>
        <pc:spChg chg="add">
          <ac:chgData name="Karan" userId="5d18d3345cf05877" providerId="LiveId" clId="{82D9BE44-98BF-4D4B-9EEA-54D12030A601}" dt="2020-12-06T02:07:59.508" v="1003" actId="26606"/>
          <ac:spMkLst>
            <pc:docMk/>
            <pc:sldMk cId="3905825734" sldId="271"/>
            <ac:spMk id="120" creationId="{C463B99A-73EE-4FBB-B7C4-F9F9BCC25C65}"/>
          </ac:spMkLst>
        </pc:spChg>
        <pc:spChg chg="add">
          <ac:chgData name="Karan" userId="5d18d3345cf05877" providerId="LiveId" clId="{82D9BE44-98BF-4D4B-9EEA-54D12030A601}" dt="2020-12-06T02:07:59.508" v="1003" actId="26606"/>
          <ac:spMkLst>
            <pc:docMk/>
            <pc:sldMk cId="3905825734" sldId="271"/>
            <ac:spMk id="122" creationId="{A5D2A5D1-BA0D-47D3-B051-DA7743C46E28}"/>
          </ac:spMkLst>
        </pc:spChg>
        <pc:grpChg chg="add del">
          <ac:chgData name="Karan" userId="5d18d3345cf05877" providerId="LiveId" clId="{82D9BE44-98BF-4D4B-9EEA-54D12030A601}" dt="2020-12-06T02:02:02.834" v="915" actId="26606"/>
          <ac:grpSpMkLst>
            <pc:docMk/>
            <pc:sldMk cId="3905825734" sldId="271"/>
            <ac:grpSpMk id="14" creationId="{5995D10D-E9C9-47DB-AE7E-801FEF38F5C9}"/>
          </ac:grpSpMkLst>
        </pc:grpChg>
        <pc:grpChg chg="add del">
          <ac:chgData name="Karan" userId="5d18d3345cf05877" providerId="LiveId" clId="{82D9BE44-98BF-4D4B-9EEA-54D12030A601}" dt="2020-12-06T02:04:07.175" v="930" actId="26606"/>
          <ac:grpSpMkLst>
            <pc:docMk/>
            <pc:sldMk cId="3905825734" sldId="271"/>
            <ac:grpSpMk id="16" creationId="{9C6E8597-0CCE-4A8A-9326-AA52691A1C81}"/>
          </ac:grpSpMkLst>
        </pc:grpChg>
        <pc:grpChg chg="add del">
          <ac:chgData name="Karan" userId="5d18d3345cf05877" providerId="LiveId" clId="{82D9BE44-98BF-4D4B-9EEA-54D12030A601}" dt="2020-12-06T02:02:02.834" v="915" actId="26606"/>
          <ac:grpSpMkLst>
            <pc:docMk/>
            <pc:sldMk cId="3905825734" sldId="271"/>
            <ac:grpSpMk id="18" creationId="{828A5161-06F1-46CF-8AD7-844680A59E13}"/>
          </ac:grpSpMkLst>
        </pc:grpChg>
        <pc:grpChg chg="add del">
          <ac:chgData name="Karan" userId="5d18d3345cf05877" providerId="LiveId" clId="{82D9BE44-98BF-4D4B-9EEA-54D12030A601}" dt="2020-12-06T02:02:03.919" v="917" actId="26606"/>
          <ac:grpSpMkLst>
            <pc:docMk/>
            <pc:sldMk cId="3905825734" sldId="271"/>
            <ac:grpSpMk id="23" creationId="{287F69AB-2350-44E3-9076-00265B93F313}"/>
          </ac:grpSpMkLst>
        </pc:grpChg>
        <pc:grpChg chg="add del">
          <ac:chgData name="Karan" userId="5d18d3345cf05877" providerId="LiveId" clId="{82D9BE44-98BF-4D4B-9EEA-54D12030A601}" dt="2020-12-06T02:02:03.919" v="917" actId="26606"/>
          <ac:grpSpMkLst>
            <pc:docMk/>
            <pc:sldMk cId="3905825734" sldId="271"/>
            <ac:grpSpMk id="26" creationId="{3EA7D759-6BEF-4CBD-A325-BCFA77832B3F}"/>
          </ac:grpSpMkLst>
        </pc:grpChg>
        <pc:grpChg chg="add del">
          <ac:chgData name="Karan" userId="5d18d3345cf05877" providerId="LiveId" clId="{82D9BE44-98BF-4D4B-9EEA-54D12030A601}" dt="2020-12-06T02:06:08.932" v="975" actId="26606"/>
          <ac:grpSpMkLst>
            <pc:docMk/>
            <pc:sldMk cId="3905825734" sldId="271"/>
            <ac:grpSpMk id="43" creationId="{5ECE0A17-721D-47DA-B462-427AB9C65601}"/>
          </ac:grpSpMkLst>
        </pc:grpChg>
        <pc:grpChg chg="add del">
          <ac:chgData name="Karan" userId="5d18d3345cf05877" providerId="LiveId" clId="{82D9BE44-98BF-4D4B-9EEA-54D12030A601}" dt="2020-12-06T02:04:23.250" v="942" actId="26606"/>
          <ac:grpSpMkLst>
            <pc:docMk/>
            <pc:sldMk cId="3905825734" sldId="271"/>
            <ac:grpSpMk id="49" creationId="{9C6E8597-0CCE-4A8A-9326-AA52691A1C81}"/>
          </ac:grpSpMkLst>
        </pc:grpChg>
        <pc:grpChg chg="add del">
          <ac:chgData name="Karan" userId="5d18d3345cf05877" providerId="LiveId" clId="{82D9BE44-98BF-4D4B-9EEA-54D12030A601}" dt="2020-12-06T02:04:20.510" v="939" actId="26606"/>
          <ac:grpSpMkLst>
            <pc:docMk/>
            <pc:sldMk cId="3905825734" sldId="271"/>
            <ac:grpSpMk id="62" creationId="{828A5161-06F1-46CF-8AD7-844680A59E13}"/>
          </ac:grpSpMkLst>
        </pc:grpChg>
        <pc:grpChg chg="add del">
          <ac:chgData name="Karan" userId="5d18d3345cf05877" providerId="LiveId" clId="{82D9BE44-98BF-4D4B-9EEA-54D12030A601}" dt="2020-12-06T02:04:20.510" v="939" actId="26606"/>
          <ac:grpSpMkLst>
            <pc:docMk/>
            <pc:sldMk cId="3905825734" sldId="271"/>
            <ac:grpSpMk id="66" creationId="{5995D10D-E9C9-47DB-AE7E-801FEF38F5C9}"/>
          </ac:grpSpMkLst>
        </pc:grpChg>
        <pc:grpChg chg="add del">
          <ac:chgData name="Karan" userId="5d18d3345cf05877" providerId="LiveId" clId="{82D9BE44-98BF-4D4B-9EEA-54D12030A601}" dt="2020-12-06T02:04:39.258" v="949"/>
          <ac:grpSpMkLst>
            <pc:docMk/>
            <pc:sldMk cId="3905825734" sldId="271"/>
            <ac:grpSpMk id="74" creationId="{287F69AB-2350-44E3-9076-00265B93F313}"/>
          </ac:grpSpMkLst>
        </pc:grpChg>
        <pc:grpChg chg="add del">
          <ac:chgData name="Karan" userId="5d18d3345cf05877" providerId="LiveId" clId="{82D9BE44-98BF-4D4B-9EEA-54D12030A601}" dt="2020-12-06T02:04:39.258" v="949"/>
          <ac:grpSpMkLst>
            <pc:docMk/>
            <pc:sldMk cId="3905825734" sldId="271"/>
            <ac:grpSpMk id="76" creationId="{3EA7D759-6BEF-4CBD-A325-BCFA77832B3F}"/>
          </ac:grpSpMkLst>
        </pc:grpChg>
        <pc:grpChg chg="add del">
          <ac:chgData name="Karan" userId="5d18d3345cf05877" providerId="LiveId" clId="{82D9BE44-98BF-4D4B-9EEA-54D12030A601}" dt="2020-12-06T02:06:08.932" v="975" actId="26606"/>
          <ac:grpSpMkLst>
            <pc:docMk/>
            <pc:sldMk cId="3905825734" sldId="271"/>
            <ac:grpSpMk id="78" creationId="{908DA454-A7F1-451C-B515-495788249509}"/>
          </ac:grpSpMkLst>
        </pc:grpChg>
        <pc:grpChg chg="add del">
          <ac:chgData name="Karan" userId="5d18d3345cf05877" providerId="LiveId" clId="{82D9BE44-98BF-4D4B-9EEA-54D12030A601}" dt="2020-12-06T02:06:08.925" v="974" actId="26606"/>
          <ac:grpSpMkLst>
            <pc:docMk/>
            <pc:sldMk cId="3905825734" sldId="271"/>
            <ac:grpSpMk id="93" creationId="{828A5161-06F1-46CF-8AD7-844680A59E13}"/>
          </ac:grpSpMkLst>
        </pc:grpChg>
        <pc:grpChg chg="add del">
          <ac:chgData name="Karan" userId="5d18d3345cf05877" providerId="LiveId" clId="{82D9BE44-98BF-4D4B-9EEA-54D12030A601}" dt="2020-12-06T02:06:08.925" v="974" actId="26606"/>
          <ac:grpSpMkLst>
            <pc:docMk/>
            <pc:sldMk cId="3905825734" sldId="271"/>
            <ac:grpSpMk id="97" creationId="{5995D10D-E9C9-47DB-AE7E-801FEF38F5C9}"/>
          </ac:grpSpMkLst>
        </pc:grpChg>
        <pc:grpChg chg="add del">
          <ac:chgData name="Karan" userId="5d18d3345cf05877" providerId="LiveId" clId="{82D9BE44-98BF-4D4B-9EEA-54D12030A601}" dt="2020-12-06T02:07:17.091" v="1001" actId="26606"/>
          <ac:grpSpMkLst>
            <pc:docMk/>
            <pc:sldMk cId="3905825734" sldId="271"/>
            <ac:grpSpMk id="101" creationId="{287F69AB-2350-44E3-9076-00265B93F313}"/>
          </ac:grpSpMkLst>
        </pc:grpChg>
        <pc:grpChg chg="add del">
          <ac:chgData name="Karan" userId="5d18d3345cf05877" providerId="LiveId" clId="{82D9BE44-98BF-4D4B-9EEA-54D12030A601}" dt="2020-12-06T02:07:17.091" v="1001" actId="26606"/>
          <ac:grpSpMkLst>
            <pc:docMk/>
            <pc:sldMk cId="3905825734" sldId="271"/>
            <ac:grpSpMk id="104" creationId="{3EA7D759-6BEF-4CBD-A325-BCFA77832B3F}"/>
          </ac:grpSpMkLst>
        </pc:grpChg>
        <pc:graphicFrameChg chg="add mod">
          <ac:chgData name="Karan" userId="5d18d3345cf05877" providerId="LiveId" clId="{82D9BE44-98BF-4D4B-9EEA-54D12030A601}" dt="2020-12-06T02:21:53.945" v="1054" actId="33524"/>
          <ac:graphicFrameMkLst>
            <pc:docMk/>
            <pc:sldMk cId="3905825734" sldId="271"/>
            <ac:graphicFrameMk id="84" creationId="{872E7814-E1C2-4A00-80DB-8635ED713803}"/>
          </ac:graphicFrameMkLst>
        </pc:graphicFrameChg>
        <pc:picChg chg="add del mod">
          <ac:chgData name="Karan" userId="5d18d3345cf05877" providerId="LiveId" clId="{82D9BE44-98BF-4D4B-9EEA-54D12030A601}" dt="2020-12-06T02:03:34.986" v="925" actId="478"/>
          <ac:picMkLst>
            <pc:docMk/>
            <pc:sldMk cId="3905825734" sldId="271"/>
            <ac:picMk id="6" creationId="{AE7A744E-EF68-4A07-92ED-BA3E9698D565}"/>
          </ac:picMkLst>
        </pc:picChg>
        <pc:picChg chg="add del mod">
          <ac:chgData name="Karan" userId="5d18d3345cf05877" providerId="LiveId" clId="{82D9BE44-98BF-4D4B-9EEA-54D12030A601}" dt="2020-12-06T02:03:36.918" v="926" actId="478"/>
          <ac:picMkLst>
            <pc:docMk/>
            <pc:sldMk cId="3905825734" sldId="271"/>
            <ac:picMk id="7" creationId="{A8A54C4E-255F-4C6E-8B89-69304FAE9E36}"/>
          </ac:picMkLst>
        </pc:picChg>
        <pc:picChg chg="add del mod ord">
          <ac:chgData name="Karan" userId="5d18d3345cf05877" providerId="LiveId" clId="{82D9BE44-98BF-4D4B-9EEA-54D12030A601}" dt="2020-12-06T02:04:52.803" v="954"/>
          <ac:picMkLst>
            <pc:docMk/>
            <pc:sldMk cId="3905825734" sldId="271"/>
            <ac:picMk id="8" creationId="{B88CE960-C806-4B85-A391-0A1FF3E8AF20}"/>
          </ac:picMkLst>
        </pc:picChg>
        <pc:picChg chg="add del mod">
          <ac:chgData name="Karan" userId="5d18d3345cf05877" providerId="LiveId" clId="{82D9BE44-98BF-4D4B-9EEA-54D12030A601}" dt="2020-12-06T02:05:17.033" v="963"/>
          <ac:picMkLst>
            <pc:docMk/>
            <pc:sldMk cId="3905825734" sldId="271"/>
            <ac:picMk id="9" creationId="{1C13909B-659C-4D77-BA94-B79C6D79EACA}"/>
          </ac:picMkLst>
        </pc:picChg>
        <pc:picChg chg="add del">
          <ac:chgData name="Karan" userId="5d18d3345cf05877" providerId="LiveId" clId="{82D9BE44-98BF-4D4B-9EEA-54D12030A601}" dt="2020-12-06T02:05:02.355" v="958"/>
          <ac:picMkLst>
            <pc:docMk/>
            <pc:sldMk cId="3905825734" sldId="271"/>
            <ac:picMk id="61" creationId="{9A8D34F6-486A-4622-90E4-37C5E21231BD}"/>
          </ac:picMkLst>
        </pc:picChg>
        <pc:picChg chg="add del mod">
          <ac:chgData name="Karan" userId="5d18d3345cf05877" providerId="LiveId" clId="{82D9BE44-98BF-4D4B-9EEA-54D12030A601}" dt="2020-12-06T02:05:27.962" v="965"/>
          <ac:picMkLst>
            <pc:docMk/>
            <pc:sldMk cId="3905825734" sldId="271"/>
            <ac:picMk id="80" creationId="{773AB616-97A9-4845-AF16-5CD0A603BD25}"/>
          </ac:picMkLst>
        </pc:picChg>
        <pc:picChg chg="add del mod ord">
          <ac:chgData name="Karan" userId="5d18d3345cf05877" providerId="LiveId" clId="{82D9BE44-98BF-4D4B-9EEA-54D12030A601}" dt="2020-12-06T02:23:18.416" v="1067" actId="478"/>
          <ac:picMkLst>
            <pc:docMk/>
            <pc:sldMk cId="3905825734" sldId="271"/>
            <ac:picMk id="81" creationId="{A9132C50-AD5E-4DA3-AFC4-C6766C094F91}"/>
          </ac:picMkLst>
        </pc:picChg>
        <pc:picChg chg="add del mod ord">
          <ac:chgData name="Karan" userId="5d18d3345cf05877" providerId="LiveId" clId="{82D9BE44-98BF-4D4B-9EEA-54D12030A601}" dt="2020-12-06T02:23:05.678" v="1064" actId="478"/>
          <ac:picMkLst>
            <pc:docMk/>
            <pc:sldMk cId="3905825734" sldId="271"/>
            <ac:picMk id="82" creationId="{51DA5A95-9405-4E27-8366-7537F4C36B79}"/>
          </ac:picMkLst>
        </pc:picChg>
      </pc:sldChg>
      <pc:sldChg chg="addSp delSp modSp add mod setBg setClrOvrMap">
        <pc:chgData name="Karan" userId="5d18d3345cf05877" providerId="LiveId" clId="{82D9BE44-98BF-4D4B-9EEA-54D12030A601}" dt="2020-12-06T20:26:08.723" v="1272" actId="26606"/>
        <pc:sldMkLst>
          <pc:docMk/>
          <pc:sldMk cId="2315497323" sldId="272"/>
        </pc:sldMkLst>
        <pc:spChg chg="mod ord">
          <ac:chgData name="Karan" userId="5d18d3345cf05877" providerId="LiveId" clId="{82D9BE44-98BF-4D4B-9EEA-54D12030A601}" dt="2020-12-06T20:26:08.723" v="1272" actId="26606"/>
          <ac:spMkLst>
            <pc:docMk/>
            <pc:sldMk cId="2315497323" sldId="272"/>
            <ac:spMk id="2" creationId="{288C91C7-7E7B-42BD-B27C-D9714C59BD52}"/>
          </ac:spMkLst>
        </pc:spChg>
        <pc:spChg chg="add del mod">
          <ac:chgData name="Karan" userId="5d18d3345cf05877" providerId="LiveId" clId="{82D9BE44-98BF-4D4B-9EEA-54D12030A601}" dt="2020-12-06T02:59:11.794" v="1220" actId="26606"/>
          <ac:spMkLst>
            <pc:docMk/>
            <pc:sldMk cId="2315497323" sldId="272"/>
            <ac:spMk id="5" creationId="{22EF1565-9246-467A-B4E3-F36DE7E2C049}"/>
          </ac:spMkLst>
        </pc:spChg>
        <pc:spChg chg="add del mod">
          <ac:chgData name="Karan" userId="5d18d3345cf05877" providerId="LiveId" clId="{82D9BE44-98BF-4D4B-9EEA-54D12030A601}" dt="2020-12-06T03:00:32.371" v="1235" actId="478"/>
          <ac:spMkLst>
            <pc:docMk/>
            <pc:sldMk cId="2315497323" sldId="272"/>
            <ac:spMk id="8" creationId="{34340CE0-E53A-4F9E-96D0-AA5B12875806}"/>
          </ac:spMkLst>
        </pc:spChg>
        <pc:spChg chg="add del">
          <ac:chgData name="Karan" userId="5d18d3345cf05877" providerId="LiveId" clId="{82D9BE44-98BF-4D4B-9EEA-54D12030A601}" dt="2020-12-06T02:59:11.794" v="1220" actId="26606"/>
          <ac:spMkLst>
            <pc:docMk/>
            <pc:sldMk cId="2315497323" sldId="272"/>
            <ac:spMk id="11" creationId="{1447903E-2B66-479D-959B-F2EBB2CC901F}"/>
          </ac:spMkLst>
        </pc:spChg>
        <pc:spChg chg="add del">
          <ac:chgData name="Karan" userId="5d18d3345cf05877" providerId="LiveId" clId="{82D9BE44-98BF-4D4B-9EEA-54D12030A601}" dt="2020-12-06T02:59:11.794" v="1220" actId="26606"/>
          <ac:spMkLst>
            <pc:docMk/>
            <pc:sldMk cId="2315497323" sldId="272"/>
            <ac:spMk id="12" creationId="{D35D61A1-8484-4749-8AD0-A3455E0753C5}"/>
          </ac:spMkLst>
        </pc:spChg>
        <pc:spChg chg="add del">
          <ac:chgData name="Karan" userId="5d18d3345cf05877" providerId="LiveId" clId="{82D9BE44-98BF-4D4B-9EEA-54D12030A601}" dt="2020-12-06T02:59:10.923" v="1217" actId="26606"/>
          <ac:spMkLst>
            <pc:docMk/>
            <pc:sldMk cId="2315497323" sldId="272"/>
            <ac:spMk id="17" creationId="{53F29798-D584-4792-9B62-3F5F5C36D619}"/>
          </ac:spMkLst>
        </pc:spChg>
        <pc:spChg chg="add del">
          <ac:chgData name="Karan" userId="5d18d3345cf05877" providerId="LiveId" clId="{82D9BE44-98BF-4D4B-9EEA-54D12030A601}" dt="2020-12-06T02:59:11.789" v="1219" actId="26606"/>
          <ac:spMkLst>
            <pc:docMk/>
            <pc:sldMk cId="2315497323" sldId="272"/>
            <ac:spMk id="19" creationId="{1447903E-2B66-479D-959B-F2EBB2CC901F}"/>
          </ac:spMkLst>
        </pc:spChg>
        <pc:spChg chg="add del">
          <ac:chgData name="Karan" userId="5d18d3345cf05877" providerId="LiveId" clId="{82D9BE44-98BF-4D4B-9EEA-54D12030A601}" dt="2020-12-06T02:59:11.789" v="1219" actId="26606"/>
          <ac:spMkLst>
            <pc:docMk/>
            <pc:sldMk cId="2315497323" sldId="272"/>
            <ac:spMk id="20" creationId="{D35D61A1-8484-4749-8AD0-A3455E0753C5}"/>
          </ac:spMkLst>
        </pc:spChg>
        <pc:spChg chg="add del">
          <ac:chgData name="Karan" userId="5d18d3345cf05877" providerId="LiveId" clId="{82D9BE44-98BF-4D4B-9EEA-54D12030A601}" dt="2020-12-06T03:02:22.082" v="1256" actId="26606"/>
          <ac:spMkLst>
            <pc:docMk/>
            <pc:sldMk cId="2315497323" sldId="272"/>
            <ac:spMk id="22" creationId="{86295E7F-EA66-480B-B001-C8BE7CD61903}"/>
          </ac:spMkLst>
        </pc:spChg>
        <pc:spChg chg="add del">
          <ac:chgData name="Karan" userId="5d18d3345cf05877" providerId="LiveId" clId="{82D9BE44-98BF-4D4B-9EEA-54D12030A601}" dt="2020-12-06T03:01:10.487" v="1243" actId="26606"/>
          <ac:spMkLst>
            <pc:docMk/>
            <pc:sldMk cId="2315497323" sldId="272"/>
            <ac:spMk id="25" creationId="{86295E7F-EA66-480B-B001-C8BE7CD61903}"/>
          </ac:spMkLst>
        </pc:spChg>
        <pc:spChg chg="add del">
          <ac:chgData name="Karan" userId="5d18d3345cf05877" providerId="LiveId" clId="{82D9BE44-98BF-4D4B-9EEA-54D12030A601}" dt="2020-12-06T03:02:04.766" v="1249" actId="26606"/>
          <ac:spMkLst>
            <pc:docMk/>
            <pc:sldMk cId="2315497323" sldId="272"/>
            <ac:spMk id="27" creationId="{86295E7F-EA66-480B-B001-C8BE7CD61903}"/>
          </ac:spMkLst>
        </pc:spChg>
        <pc:spChg chg="add del">
          <ac:chgData name="Karan" userId="5d18d3345cf05877" providerId="LiveId" clId="{82D9BE44-98BF-4D4B-9EEA-54D12030A601}" dt="2020-12-06T03:00:09.689" v="1224" actId="26606"/>
          <ac:spMkLst>
            <pc:docMk/>
            <pc:sldMk cId="2315497323" sldId="272"/>
            <ac:spMk id="28" creationId="{F40CA114-B78B-4E3B-A785-96745276B6FB}"/>
          </ac:spMkLst>
        </pc:spChg>
        <pc:spChg chg="add del">
          <ac:chgData name="Karan" userId="5d18d3345cf05877" providerId="LiveId" clId="{82D9BE44-98BF-4D4B-9EEA-54D12030A601}" dt="2020-12-06T03:02:06.379" v="1251" actId="26606"/>
          <ac:spMkLst>
            <pc:docMk/>
            <pc:sldMk cId="2315497323" sldId="272"/>
            <ac:spMk id="31" creationId="{5A59F003-E00A-43F9-91DC-CC54E3B87466}"/>
          </ac:spMkLst>
        </pc:spChg>
        <pc:spChg chg="add del">
          <ac:chgData name="Karan" userId="5d18d3345cf05877" providerId="LiveId" clId="{82D9BE44-98BF-4D4B-9EEA-54D12030A601}" dt="2020-12-06T03:00:10.708" v="1226" actId="26606"/>
          <ac:spMkLst>
            <pc:docMk/>
            <pc:sldMk cId="2315497323" sldId="272"/>
            <ac:spMk id="32" creationId="{BDD7BED2-CC5E-4866-AC0C-DCF928AF8AEE}"/>
          </ac:spMkLst>
        </pc:spChg>
        <pc:spChg chg="add del">
          <ac:chgData name="Karan" userId="5d18d3345cf05877" providerId="LiveId" clId="{82D9BE44-98BF-4D4B-9EEA-54D12030A601}" dt="2020-12-06T03:02:06.379" v="1251" actId="26606"/>
          <ac:spMkLst>
            <pc:docMk/>
            <pc:sldMk cId="2315497323" sldId="272"/>
            <ac:spMk id="35" creationId="{D74A4382-E3AD-430A-9A1F-DFA3E0E77A7D}"/>
          </ac:spMkLst>
        </pc:spChg>
        <pc:spChg chg="add del">
          <ac:chgData name="Karan" userId="5d18d3345cf05877" providerId="LiveId" clId="{82D9BE44-98BF-4D4B-9EEA-54D12030A601}" dt="2020-12-06T03:00:14.327" v="1228" actId="26606"/>
          <ac:spMkLst>
            <pc:docMk/>
            <pc:sldMk cId="2315497323" sldId="272"/>
            <ac:spMk id="36" creationId="{A254D376-7060-4491-9779-FC35E62F3F6F}"/>
          </ac:spMkLst>
        </pc:spChg>
        <pc:spChg chg="add del">
          <ac:chgData name="Karan" userId="5d18d3345cf05877" providerId="LiveId" clId="{82D9BE44-98BF-4D4B-9EEA-54D12030A601}" dt="2020-12-06T03:02:06.379" v="1251" actId="26606"/>
          <ac:spMkLst>
            <pc:docMk/>
            <pc:sldMk cId="2315497323" sldId="272"/>
            <ac:spMk id="37" creationId="{79F40191-0F44-4FD1-82CC-ACB507C14BE6}"/>
          </ac:spMkLst>
        </pc:spChg>
        <pc:spChg chg="add del">
          <ac:chgData name="Karan" userId="5d18d3345cf05877" providerId="LiveId" clId="{82D9BE44-98BF-4D4B-9EEA-54D12030A601}" dt="2020-12-06T03:00:16.869" v="1230" actId="26606"/>
          <ac:spMkLst>
            <pc:docMk/>
            <pc:sldMk cId="2315497323" sldId="272"/>
            <ac:spMk id="38" creationId="{86295E7F-EA66-480B-B001-C8BE7CD61903}"/>
          </ac:spMkLst>
        </pc:spChg>
        <pc:spChg chg="add del">
          <ac:chgData name="Karan" userId="5d18d3345cf05877" providerId="LiveId" clId="{82D9BE44-98BF-4D4B-9EEA-54D12030A601}" dt="2020-12-06T03:02:13.571" v="1253" actId="26606"/>
          <ac:spMkLst>
            <pc:docMk/>
            <pc:sldMk cId="2315497323" sldId="272"/>
            <ac:spMk id="40" creationId="{86295E7F-EA66-480B-B001-C8BE7CD61903}"/>
          </ac:spMkLst>
        </pc:spChg>
        <pc:spChg chg="add del">
          <ac:chgData name="Karan" userId="5d18d3345cf05877" providerId="LiveId" clId="{82D9BE44-98BF-4D4B-9EEA-54D12030A601}" dt="2020-12-06T03:02:22.074" v="1255" actId="26606"/>
          <ac:spMkLst>
            <pc:docMk/>
            <pc:sldMk cId="2315497323" sldId="272"/>
            <ac:spMk id="43" creationId="{303CC970-4826-4CED-8063-0FB676635452}"/>
          </ac:spMkLst>
        </pc:spChg>
        <pc:spChg chg="add del">
          <ac:chgData name="Karan" userId="5d18d3345cf05877" providerId="LiveId" clId="{82D9BE44-98BF-4D4B-9EEA-54D12030A601}" dt="2020-12-06T03:02:22.074" v="1255" actId="26606"/>
          <ac:spMkLst>
            <pc:docMk/>
            <pc:sldMk cId="2315497323" sldId="272"/>
            <ac:spMk id="44" creationId="{14490D63-3365-45CC-AC50-705C1B76815F}"/>
          </ac:spMkLst>
        </pc:spChg>
        <pc:spChg chg="add del">
          <ac:chgData name="Karan" userId="5d18d3345cf05877" providerId="LiveId" clId="{82D9BE44-98BF-4D4B-9EEA-54D12030A601}" dt="2020-12-06T20:26:08.723" v="1272" actId="26606"/>
          <ac:spMkLst>
            <pc:docMk/>
            <pc:sldMk cId="2315497323" sldId="272"/>
            <ac:spMk id="46" creationId="{86295E7F-EA66-480B-B001-C8BE7CD61903}"/>
          </ac:spMkLst>
        </pc:spChg>
        <pc:spChg chg="add del">
          <ac:chgData name="Karan" userId="5d18d3345cf05877" providerId="LiveId" clId="{82D9BE44-98BF-4D4B-9EEA-54D12030A601}" dt="2020-12-06T20:26:08.723" v="1272" actId="26606"/>
          <ac:spMkLst>
            <pc:docMk/>
            <pc:sldMk cId="2315497323" sldId="272"/>
            <ac:spMk id="52" creationId="{B34F5AD2-EDBD-4BBD-A55C-EAFFD0C7097A}"/>
          </ac:spMkLst>
        </pc:spChg>
        <pc:spChg chg="add del">
          <ac:chgData name="Karan" userId="5d18d3345cf05877" providerId="LiveId" clId="{82D9BE44-98BF-4D4B-9EEA-54D12030A601}" dt="2020-12-06T20:26:08.723" v="1272" actId="26606"/>
          <ac:spMkLst>
            <pc:docMk/>
            <pc:sldMk cId="2315497323" sldId="272"/>
            <ac:spMk id="54" creationId="{C3896A03-3945-419A-B66B-4EE266EDD152}"/>
          </ac:spMkLst>
        </pc:spChg>
        <pc:spChg chg="add del">
          <ac:chgData name="Karan" userId="5d18d3345cf05877" providerId="LiveId" clId="{82D9BE44-98BF-4D4B-9EEA-54D12030A601}" dt="2020-12-06T20:26:08.723" v="1272" actId="26606"/>
          <ac:spMkLst>
            <pc:docMk/>
            <pc:sldMk cId="2315497323" sldId="272"/>
            <ac:spMk id="56" creationId="{6832F003-FCA6-4CFB-A2EA-308F3AA257D1}"/>
          </ac:spMkLst>
        </pc:spChg>
        <pc:picChg chg="del">
          <ac:chgData name="Karan" userId="5d18d3345cf05877" providerId="LiveId" clId="{82D9BE44-98BF-4D4B-9EEA-54D12030A601}" dt="2020-12-06T02:58:25.822" v="1214" actId="478"/>
          <ac:picMkLst>
            <pc:docMk/>
            <pc:sldMk cId="2315497323" sldId="272"/>
            <ac:picMk id="4" creationId="{5697F44D-6F81-47E8-A285-B45D31634406}"/>
          </ac:picMkLst>
        </pc:picChg>
        <pc:picChg chg="add del mod">
          <ac:chgData name="Karan" userId="5d18d3345cf05877" providerId="LiveId" clId="{82D9BE44-98BF-4D4B-9EEA-54D12030A601}" dt="2020-12-06T02:59:59.012" v="1221" actId="478"/>
          <ac:picMkLst>
            <pc:docMk/>
            <pc:sldMk cId="2315497323" sldId="272"/>
            <ac:picMk id="6" creationId="{A05ABA6D-D79F-4BF9-BC8B-26EC4CC7CD5C}"/>
          </ac:picMkLst>
        </pc:picChg>
        <pc:picChg chg="add del mod">
          <ac:chgData name="Karan" userId="5d18d3345cf05877" providerId="LiveId" clId="{82D9BE44-98BF-4D4B-9EEA-54D12030A601}" dt="2020-12-06T03:01:54.422" v="1246" actId="478"/>
          <ac:picMkLst>
            <pc:docMk/>
            <pc:sldMk cId="2315497323" sldId="272"/>
            <ac:picMk id="9" creationId="{047E97B0-F41E-4008-A3B6-F9DFAFDE468E}"/>
          </ac:picMkLst>
        </pc:picChg>
        <pc:picChg chg="add mod">
          <ac:chgData name="Karan" userId="5d18d3345cf05877" providerId="LiveId" clId="{82D9BE44-98BF-4D4B-9EEA-54D12030A601}" dt="2020-12-06T20:26:08.723" v="1272" actId="26606"/>
          <ac:picMkLst>
            <pc:docMk/>
            <pc:sldMk cId="2315497323" sldId="272"/>
            <ac:picMk id="10" creationId="{260CDF13-B0AC-4A8E-A802-7960C62CD236}"/>
          </ac:picMkLst>
        </pc:picChg>
        <pc:picChg chg="add del">
          <ac:chgData name="Karan" userId="5d18d3345cf05877" providerId="LiveId" clId="{82D9BE44-98BF-4D4B-9EEA-54D12030A601}" dt="2020-12-06T03:00:10.708" v="1226" actId="26606"/>
          <ac:picMkLst>
            <pc:docMk/>
            <pc:sldMk cId="2315497323" sldId="272"/>
            <ac:picMk id="33" creationId="{D266A5D8-E184-4E8F-9001-D6F41E3974FE}"/>
          </ac:picMkLst>
        </pc:picChg>
        <pc:picChg chg="add del">
          <ac:chgData name="Karan" userId="5d18d3345cf05877" providerId="LiveId" clId="{82D9BE44-98BF-4D4B-9EEA-54D12030A601}" dt="2020-12-06T03:00:10.708" v="1226" actId="26606"/>
          <ac:picMkLst>
            <pc:docMk/>
            <pc:sldMk cId="2315497323" sldId="272"/>
            <ac:picMk id="34" creationId="{4EB1D02B-BBFA-4A97-A021-7816ECC34904}"/>
          </ac:picMkLst>
        </pc:picChg>
        <pc:cxnChg chg="add del">
          <ac:chgData name="Karan" userId="5d18d3345cf05877" providerId="LiveId" clId="{82D9BE44-98BF-4D4B-9EEA-54D12030A601}" dt="2020-12-06T03:02:22.082" v="1256" actId="26606"/>
          <ac:cxnSpMkLst>
            <pc:docMk/>
            <pc:sldMk cId="2315497323" sldId="272"/>
            <ac:cxnSpMk id="23" creationId="{E126E481-B945-4179-BD79-05E96E9B29E1}"/>
          </ac:cxnSpMkLst>
        </pc:cxnChg>
        <pc:cxnChg chg="add del">
          <ac:chgData name="Karan" userId="5d18d3345cf05877" providerId="LiveId" clId="{82D9BE44-98BF-4D4B-9EEA-54D12030A601}" dt="2020-12-06T03:01:10.487" v="1243" actId="26606"/>
          <ac:cxnSpMkLst>
            <pc:docMk/>
            <pc:sldMk cId="2315497323" sldId="272"/>
            <ac:cxnSpMk id="26" creationId="{E126E481-B945-4179-BD79-05E96E9B29E1}"/>
          </ac:cxnSpMkLst>
        </pc:cxnChg>
        <pc:cxnChg chg="add del">
          <ac:chgData name="Karan" userId="5d18d3345cf05877" providerId="LiveId" clId="{82D9BE44-98BF-4D4B-9EEA-54D12030A601}" dt="2020-12-06T03:02:04.766" v="1249" actId="26606"/>
          <ac:cxnSpMkLst>
            <pc:docMk/>
            <pc:sldMk cId="2315497323" sldId="272"/>
            <ac:cxnSpMk id="29" creationId="{E126E481-B945-4179-BD79-05E96E9B29E1}"/>
          </ac:cxnSpMkLst>
        </pc:cxnChg>
        <pc:cxnChg chg="add del">
          <ac:chgData name="Karan" userId="5d18d3345cf05877" providerId="LiveId" clId="{82D9BE44-98BF-4D4B-9EEA-54D12030A601}" dt="2020-12-06T03:00:09.689" v="1224" actId="26606"/>
          <ac:cxnSpMkLst>
            <pc:docMk/>
            <pc:sldMk cId="2315497323" sldId="272"/>
            <ac:cxnSpMk id="30" creationId="{E126E481-B945-4179-BD79-05E96E9B29E1}"/>
          </ac:cxnSpMkLst>
        </pc:cxnChg>
        <pc:cxnChg chg="add del">
          <ac:chgData name="Karan" userId="5d18d3345cf05877" providerId="LiveId" clId="{82D9BE44-98BF-4D4B-9EEA-54D12030A601}" dt="2020-12-06T03:00:16.869" v="1230" actId="26606"/>
          <ac:cxnSpMkLst>
            <pc:docMk/>
            <pc:sldMk cId="2315497323" sldId="272"/>
            <ac:cxnSpMk id="39" creationId="{E126E481-B945-4179-BD79-05E96E9B29E1}"/>
          </ac:cxnSpMkLst>
        </pc:cxnChg>
        <pc:cxnChg chg="add del">
          <ac:chgData name="Karan" userId="5d18d3345cf05877" providerId="LiveId" clId="{82D9BE44-98BF-4D4B-9EEA-54D12030A601}" dt="2020-12-06T03:02:13.571" v="1253" actId="26606"/>
          <ac:cxnSpMkLst>
            <pc:docMk/>
            <pc:sldMk cId="2315497323" sldId="272"/>
            <ac:cxnSpMk id="41" creationId="{E126E481-B945-4179-BD79-05E96E9B29E1}"/>
          </ac:cxnSpMkLst>
        </pc:cxnChg>
        <pc:cxnChg chg="add del">
          <ac:chgData name="Karan" userId="5d18d3345cf05877" providerId="LiveId" clId="{82D9BE44-98BF-4D4B-9EEA-54D12030A601}" dt="2020-12-06T20:26:08.723" v="1272" actId="26606"/>
          <ac:cxnSpMkLst>
            <pc:docMk/>
            <pc:sldMk cId="2315497323" sldId="272"/>
            <ac:cxnSpMk id="47" creationId="{E126E481-B945-4179-BD79-05E96E9B29E1}"/>
          </ac:cxnSpMkLst>
        </pc:cxnChg>
      </pc:sldChg>
      <pc:sldChg chg="addSp delSp modSp add">
        <pc:chgData name="Karan" userId="5d18d3345cf05877" providerId="LiveId" clId="{82D9BE44-98BF-4D4B-9EEA-54D12030A601}" dt="2020-12-06T03:02:36.087" v="1259" actId="26606"/>
        <pc:sldMkLst>
          <pc:docMk/>
          <pc:sldMk cId="473945467" sldId="273"/>
        </pc:sldMkLst>
        <pc:spChg chg="del">
          <ac:chgData name="Karan" userId="5d18d3345cf05877" providerId="LiveId" clId="{82D9BE44-98BF-4D4B-9EEA-54D12030A601}" dt="2020-12-06T03:02:34.050" v="1258" actId="478"/>
          <ac:spMkLst>
            <pc:docMk/>
            <pc:sldMk cId="473945467" sldId="273"/>
            <ac:spMk id="2" creationId="{288C91C7-7E7B-42BD-B27C-D9714C59BD52}"/>
          </ac:spMkLst>
        </pc:spChg>
        <pc:spChg chg="add mod">
          <ac:chgData name="Karan" userId="5d18d3345cf05877" providerId="LiveId" clId="{82D9BE44-98BF-4D4B-9EEA-54D12030A601}" dt="2020-12-06T03:02:36.087" v="1259" actId="26606"/>
          <ac:spMkLst>
            <pc:docMk/>
            <pc:sldMk cId="473945467" sldId="273"/>
            <ac:spMk id="5" creationId="{B059465F-CA40-4DBE-9D24-590162D96B18}"/>
          </ac:spMkLst>
        </pc:spChg>
        <pc:spChg chg="del">
          <ac:chgData name="Karan" userId="5d18d3345cf05877" providerId="LiveId" clId="{82D9BE44-98BF-4D4B-9EEA-54D12030A601}" dt="2020-12-06T03:02:30.079" v="1257" actId="26606"/>
          <ac:spMkLst>
            <pc:docMk/>
            <pc:sldMk cId="473945467" sldId="273"/>
            <ac:spMk id="11" creationId="{1447903E-2B66-479D-959B-F2EBB2CC901F}"/>
          </ac:spMkLst>
        </pc:spChg>
        <pc:spChg chg="del">
          <ac:chgData name="Karan" userId="5d18d3345cf05877" providerId="LiveId" clId="{82D9BE44-98BF-4D4B-9EEA-54D12030A601}" dt="2020-12-06T03:02:30.079" v="1257" actId="26606"/>
          <ac:spMkLst>
            <pc:docMk/>
            <pc:sldMk cId="473945467" sldId="273"/>
            <ac:spMk id="12" creationId="{D35D61A1-8484-4749-8AD0-A3455E0753C5}"/>
          </ac:spMkLst>
        </pc:spChg>
        <pc:spChg chg="add del">
          <ac:chgData name="Karan" userId="5d18d3345cf05877" providerId="LiveId" clId="{82D9BE44-98BF-4D4B-9EEA-54D12030A601}" dt="2020-12-06T03:02:36.087" v="1259" actId="26606"/>
          <ac:spMkLst>
            <pc:docMk/>
            <pc:sldMk cId="473945467" sldId="273"/>
            <ac:spMk id="17" creationId="{D35D61A1-8484-4749-8AD0-A3455E0753C5}"/>
          </ac:spMkLst>
        </pc:spChg>
        <pc:spChg chg="add del">
          <ac:chgData name="Karan" userId="5d18d3345cf05877" providerId="LiveId" clId="{82D9BE44-98BF-4D4B-9EEA-54D12030A601}" dt="2020-12-06T03:02:36.087" v="1259" actId="26606"/>
          <ac:spMkLst>
            <pc:docMk/>
            <pc:sldMk cId="473945467" sldId="273"/>
            <ac:spMk id="19" creationId="{1447903E-2B66-479D-959B-F2EBB2CC901F}"/>
          </ac:spMkLst>
        </pc:spChg>
        <pc:spChg chg="add">
          <ac:chgData name="Karan" userId="5d18d3345cf05877" providerId="LiveId" clId="{82D9BE44-98BF-4D4B-9EEA-54D12030A601}" dt="2020-12-06T03:02:36.087" v="1259" actId="26606"/>
          <ac:spMkLst>
            <pc:docMk/>
            <pc:sldMk cId="473945467" sldId="273"/>
            <ac:spMk id="24" creationId="{D35D61A1-8484-4749-8AD0-A3455E0753C5}"/>
          </ac:spMkLst>
        </pc:spChg>
        <pc:spChg chg="add">
          <ac:chgData name="Karan" userId="5d18d3345cf05877" providerId="LiveId" clId="{82D9BE44-98BF-4D4B-9EEA-54D12030A601}" dt="2020-12-06T03:02:36.087" v="1259" actId="26606"/>
          <ac:spMkLst>
            <pc:docMk/>
            <pc:sldMk cId="473945467" sldId="273"/>
            <ac:spMk id="26" creationId="{1447903E-2B66-479D-959B-F2EBB2CC901F}"/>
          </ac:spMkLst>
        </pc:spChg>
        <pc:picChg chg="mod ord">
          <ac:chgData name="Karan" userId="5d18d3345cf05877" providerId="LiveId" clId="{82D9BE44-98BF-4D4B-9EEA-54D12030A601}" dt="2020-12-06T03:02:36.087" v="1259" actId="26606"/>
          <ac:picMkLst>
            <pc:docMk/>
            <pc:sldMk cId="473945467" sldId="273"/>
            <ac:picMk id="4" creationId="{5697F44D-6F81-47E8-A285-B45D31634406}"/>
          </ac:picMkLst>
        </pc:picChg>
      </pc:sldChg>
      <pc:sldChg chg="addSp delSp modSp add">
        <pc:chgData name="Karan" userId="5d18d3345cf05877" providerId="LiveId" clId="{82D9BE44-98BF-4D4B-9EEA-54D12030A601}" dt="2020-12-06T03:03:26.365" v="1267" actId="1076"/>
        <pc:sldMkLst>
          <pc:docMk/>
          <pc:sldMk cId="1614532303" sldId="274"/>
        </pc:sldMkLst>
        <pc:spChg chg="add mod">
          <ac:chgData name="Karan" userId="5d18d3345cf05877" providerId="LiveId" clId="{82D9BE44-98BF-4D4B-9EEA-54D12030A601}" dt="2020-12-06T03:02:57.971" v="1262" actId="478"/>
          <ac:spMkLst>
            <pc:docMk/>
            <pc:sldMk cId="1614532303" sldId="274"/>
            <ac:spMk id="5" creationId="{FDEB7035-3DEC-452B-9524-B3B3ADFAEC14}"/>
          </ac:spMkLst>
        </pc:spChg>
        <pc:picChg chg="del">
          <ac:chgData name="Karan" userId="5d18d3345cf05877" providerId="LiveId" clId="{82D9BE44-98BF-4D4B-9EEA-54D12030A601}" dt="2020-12-06T03:02:57.971" v="1262" actId="478"/>
          <ac:picMkLst>
            <pc:docMk/>
            <pc:sldMk cId="1614532303" sldId="274"/>
            <ac:picMk id="4" creationId="{4291757B-E638-47DC-98EA-44F3B75BDF15}"/>
          </ac:picMkLst>
        </pc:picChg>
        <pc:picChg chg="add mod">
          <ac:chgData name="Karan" userId="5d18d3345cf05877" providerId="LiveId" clId="{82D9BE44-98BF-4D4B-9EEA-54D12030A601}" dt="2020-12-06T03:03:26.365" v="1267" actId="1076"/>
          <ac:picMkLst>
            <pc:docMk/>
            <pc:sldMk cId="1614532303" sldId="274"/>
            <ac:picMk id="8" creationId="{CB39510C-ED4A-46A0-9D81-A00BAF4D19BA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4DE56D-16A3-479D-9077-E5DB4746903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</dgm:pt>
    <dgm:pt modelId="{828789E8-FBB0-4B0D-9A5B-DE430B59230F}">
      <dgm:prSet phldrT="[Text]"/>
      <dgm:spPr/>
      <dgm:t>
        <a:bodyPr/>
        <a:lstStyle/>
        <a:p>
          <a:r>
            <a:rPr lang="en-US">
              <a:solidFill>
                <a:schemeClr val="bg1"/>
              </a:solidFill>
            </a:rPr>
            <a:t>2 People</a:t>
          </a:r>
          <a:endParaRPr lang="en-US"/>
        </a:p>
      </dgm:t>
    </dgm:pt>
    <dgm:pt modelId="{9FB9DB20-4E7C-418A-AAA6-0B0BB6758BDD}" type="parTrans" cxnId="{5AAAB361-FAD3-4C41-A837-6697164792C1}">
      <dgm:prSet/>
      <dgm:spPr/>
      <dgm:t>
        <a:bodyPr/>
        <a:lstStyle/>
        <a:p>
          <a:endParaRPr lang="en-US"/>
        </a:p>
      </dgm:t>
    </dgm:pt>
    <dgm:pt modelId="{04E4B0C7-0008-4932-B5CC-531D3B93B2BF}" type="sibTrans" cxnId="{5AAAB361-FAD3-4C41-A837-6697164792C1}">
      <dgm:prSet/>
      <dgm:spPr/>
      <dgm:t>
        <a:bodyPr/>
        <a:lstStyle/>
        <a:p>
          <a:endParaRPr lang="en-US"/>
        </a:p>
      </dgm:t>
    </dgm:pt>
    <dgm:pt modelId="{DD715F60-3D35-4BF2-A60C-F0CB59DE00FE}">
      <dgm:prSet/>
      <dgm:spPr/>
      <dgm:t>
        <a:bodyPr/>
        <a:lstStyle/>
        <a:p>
          <a:r>
            <a:rPr lang="en-US">
              <a:solidFill>
                <a:schemeClr val="bg1"/>
              </a:solidFill>
            </a:rPr>
            <a:t>Score 21</a:t>
          </a:r>
          <a:endParaRPr lang="en-US" dirty="0">
            <a:solidFill>
              <a:schemeClr val="bg1"/>
            </a:solidFill>
          </a:endParaRPr>
        </a:p>
      </dgm:t>
    </dgm:pt>
    <dgm:pt modelId="{D7B06D32-698B-416F-9517-4C14A7F5BAE8}" type="parTrans" cxnId="{3E45BB77-18EA-4952-B564-47BD3D9B5EFE}">
      <dgm:prSet/>
      <dgm:spPr/>
      <dgm:t>
        <a:bodyPr/>
        <a:lstStyle/>
        <a:p>
          <a:endParaRPr lang="en-US"/>
        </a:p>
      </dgm:t>
    </dgm:pt>
    <dgm:pt modelId="{25AD940D-E06D-4CA1-A937-65B4A9E8312D}" type="sibTrans" cxnId="{3E45BB77-18EA-4952-B564-47BD3D9B5EFE}">
      <dgm:prSet/>
      <dgm:spPr/>
      <dgm:t>
        <a:bodyPr/>
        <a:lstStyle/>
        <a:p>
          <a:endParaRPr lang="en-US"/>
        </a:p>
      </dgm:t>
    </dgm:pt>
    <dgm:pt modelId="{0FABEA4F-6ED8-45B6-9853-7073AB4347A6}">
      <dgm:prSet/>
      <dgm:spPr/>
      <dgm:t>
        <a:bodyPr/>
        <a:lstStyle/>
        <a:p>
          <a:r>
            <a:rPr lang="en-US">
              <a:solidFill>
                <a:schemeClr val="bg1"/>
              </a:solidFill>
            </a:rPr>
            <a:t>Blackjack Rewards (3:2)</a:t>
          </a:r>
          <a:endParaRPr lang="en-US" dirty="0">
            <a:solidFill>
              <a:schemeClr val="bg1"/>
            </a:solidFill>
          </a:endParaRPr>
        </a:p>
      </dgm:t>
    </dgm:pt>
    <dgm:pt modelId="{8FC6074A-2C72-4DE5-AB1C-2474AE3043C8}" type="parTrans" cxnId="{A343E29A-EBB0-49FC-A08D-F4C88CA6B699}">
      <dgm:prSet/>
      <dgm:spPr/>
      <dgm:t>
        <a:bodyPr/>
        <a:lstStyle/>
        <a:p>
          <a:endParaRPr lang="en-US"/>
        </a:p>
      </dgm:t>
    </dgm:pt>
    <dgm:pt modelId="{2EFD2D2A-E726-45E1-88DA-8B7F8308F9B6}" type="sibTrans" cxnId="{A343E29A-EBB0-49FC-A08D-F4C88CA6B699}">
      <dgm:prSet/>
      <dgm:spPr/>
      <dgm:t>
        <a:bodyPr/>
        <a:lstStyle/>
        <a:p>
          <a:endParaRPr lang="en-US"/>
        </a:p>
      </dgm:t>
    </dgm:pt>
    <dgm:pt modelId="{EAA7FB70-46E0-4996-B47F-E6FD2D6EBC14}">
      <dgm:prSet/>
      <dgm:spPr/>
      <dgm:t>
        <a:bodyPr/>
        <a:lstStyle/>
        <a:p>
          <a:r>
            <a:rPr lang="en-US">
              <a:solidFill>
                <a:schemeClr val="bg1"/>
              </a:solidFill>
            </a:rPr>
            <a:t>2 Cards Blackjack wins over 3 cards blackjack</a:t>
          </a:r>
          <a:endParaRPr lang="en-US" dirty="0">
            <a:solidFill>
              <a:schemeClr val="bg1"/>
            </a:solidFill>
          </a:endParaRPr>
        </a:p>
      </dgm:t>
    </dgm:pt>
    <dgm:pt modelId="{518D9E5E-3438-450F-9A10-14C3E4704670}" type="parTrans" cxnId="{A539D7FB-B706-4D2C-BA1D-8CF717F4EF82}">
      <dgm:prSet/>
      <dgm:spPr/>
      <dgm:t>
        <a:bodyPr/>
        <a:lstStyle/>
        <a:p>
          <a:endParaRPr lang="en-US"/>
        </a:p>
      </dgm:t>
    </dgm:pt>
    <dgm:pt modelId="{798770B9-0AC0-4337-9F0E-0702B1312AFC}" type="sibTrans" cxnId="{A539D7FB-B706-4D2C-BA1D-8CF717F4EF82}">
      <dgm:prSet/>
      <dgm:spPr/>
      <dgm:t>
        <a:bodyPr/>
        <a:lstStyle/>
        <a:p>
          <a:endParaRPr lang="en-US"/>
        </a:p>
      </dgm:t>
    </dgm:pt>
    <dgm:pt modelId="{9C1B68E0-1281-4224-9229-60F9CAE675A9}">
      <dgm:prSet/>
      <dgm:spPr/>
      <dgm:t>
        <a:bodyPr/>
        <a:lstStyle/>
        <a:p>
          <a:r>
            <a:rPr lang="en-US">
              <a:solidFill>
                <a:schemeClr val="bg1"/>
              </a:solidFill>
            </a:rPr>
            <a:t>Hit &amp; Stand</a:t>
          </a:r>
          <a:endParaRPr lang="en-US" dirty="0">
            <a:solidFill>
              <a:schemeClr val="bg1"/>
            </a:solidFill>
          </a:endParaRPr>
        </a:p>
      </dgm:t>
    </dgm:pt>
    <dgm:pt modelId="{177DB308-5F4A-410A-8734-BC403CE31AD9}" type="parTrans" cxnId="{69970E95-E922-440A-95EA-A2EFA690B351}">
      <dgm:prSet/>
      <dgm:spPr/>
      <dgm:t>
        <a:bodyPr/>
        <a:lstStyle/>
        <a:p>
          <a:endParaRPr lang="en-US"/>
        </a:p>
      </dgm:t>
    </dgm:pt>
    <dgm:pt modelId="{8BE60BBC-B959-456D-B7DA-AD04C20DA17F}" type="sibTrans" cxnId="{69970E95-E922-440A-95EA-A2EFA690B351}">
      <dgm:prSet/>
      <dgm:spPr/>
      <dgm:t>
        <a:bodyPr/>
        <a:lstStyle/>
        <a:p>
          <a:endParaRPr lang="en-US"/>
        </a:p>
      </dgm:t>
    </dgm:pt>
    <dgm:pt modelId="{25397A10-698D-4B12-BCBB-5BB6AFF40ACA}">
      <dgm:prSet/>
      <dgm:spPr/>
      <dgm:t>
        <a:bodyPr/>
        <a:lstStyle/>
        <a:p>
          <a:r>
            <a:rPr lang="en-US">
              <a:solidFill>
                <a:schemeClr val="bg1"/>
              </a:solidFill>
            </a:rPr>
            <a:t>Dealers Advantage</a:t>
          </a:r>
          <a:endParaRPr lang="en-US" dirty="0">
            <a:solidFill>
              <a:schemeClr val="bg1"/>
            </a:solidFill>
          </a:endParaRPr>
        </a:p>
      </dgm:t>
    </dgm:pt>
    <dgm:pt modelId="{FDEF1EAF-3AFE-4320-BBCC-3ECE93DDD160}" type="parTrans" cxnId="{EDD2167C-5A2A-4804-A3B7-26CDF0679694}">
      <dgm:prSet/>
      <dgm:spPr/>
      <dgm:t>
        <a:bodyPr/>
        <a:lstStyle/>
        <a:p>
          <a:endParaRPr lang="en-US"/>
        </a:p>
      </dgm:t>
    </dgm:pt>
    <dgm:pt modelId="{2789D0E2-7778-4753-A01E-36B3536C06E0}" type="sibTrans" cxnId="{EDD2167C-5A2A-4804-A3B7-26CDF0679694}">
      <dgm:prSet/>
      <dgm:spPr/>
      <dgm:t>
        <a:bodyPr/>
        <a:lstStyle/>
        <a:p>
          <a:endParaRPr lang="en-US"/>
        </a:p>
      </dgm:t>
    </dgm:pt>
    <dgm:pt modelId="{35D00A0B-DBF7-4B17-9DF4-28DCB9DD3C92}" type="pres">
      <dgm:prSet presAssocID="{4A4DE56D-16A3-479D-9077-E5DB47469038}" presName="diagram" presStyleCnt="0">
        <dgm:presLayoutVars>
          <dgm:dir/>
          <dgm:resizeHandles val="exact"/>
        </dgm:presLayoutVars>
      </dgm:prSet>
      <dgm:spPr/>
    </dgm:pt>
    <dgm:pt modelId="{56890494-8A60-4356-8B92-28F96672A310}" type="pres">
      <dgm:prSet presAssocID="{828789E8-FBB0-4B0D-9A5B-DE430B59230F}" presName="node" presStyleLbl="node1" presStyleIdx="0" presStyleCnt="6">
        <dgm:presLayoutVars>
          <dgm:bulletEnabled val="1"/>
        </dgm:presLayoutVars>
      </dgm:prSet>
      <dgm:spPr/>
    </dgm:pt>
    <dgm:pt modelId="{F236909D-13E9-4A7E-8414-2F2FF1EF10D5}" type="pres">
      <dgm:prSet presAssocID="{04E4B0C7-0008-4932-B5CC-531D3B93B2BF}" presName="sibTrans" presStyleCnt="0"/>
      <dgm:spPr/>
    </dgm:pt>
    <dgm:pt modelId="{826C088E-0051-41BF-943E-9FD711E17219}" type="pres">
      <dgm:prSet presAssocID="{DD715F60-3D35-4BF2-A60C-F0CB59DE00FE}" presName="node" presStyleLbl="node1" presStyleIdx="1" presStyleCnt="6">
        <dgm:presLayoutVars>
          <dgm:bulletEnabled val="1"/>
        </dgm:presLayoutVars>
      </dgm:prSet>
      <dgm:spPr/>
    </dgm:pt>
    <dgm:pt modelId="{E52B4356-920C-4884-A01B-0E040216AC58}" type="pres">
      <dgm:prSet presAssocID="{25AD940D-E06D-4CA1-A937-65B4A9E8312D}" presName="sibTrans" presStyleCnt="0"/>
      <dgm:spPr/>
    </dgm:pt>
    <dgm:pt modelId="{30ABD84E-85D4-4DE9-9E93-5E39178EFA05}" type="pres">
      <dgm:prSet presAssocID="{0FABEA4F-6ED8-45B6-9853-7073AB4347A6}" presName="node" presStyleLbl="node1" presStyleIdx="2" presStyleCnt="6">
        <dgm:presLayoutVars>
          <dgm:bulletEnabled val="1"/>
        </dgm:presLayoutVars>
      </dgm:prSet>
      <dgm:spPr/>
    </dgm:pt>
    <dgm:pt modelId="{8D65F4E7-9805-49D3-88D8-9FE0F653374F}" type="pres">
      <dgm:prSet presAssocID="{2EFD2D2A-E726-45E1-88DA-8B7F8308F9B6}" presName="sibTrans" presStyleCnt="0"/>
      <dgm:spPr/>
    </dgm:pt>
    <dgm:pt modelId="{FE155D71-A99A-44A9-98E9-6CB74FCDA80D}" type="pres">
      <dgm:prSet presAssocID="{EAA7FB70-46E0-4996-B47F-E6FD2D6EBC14}" presName="node" presStyleLbl="node1" presStyleIdx="3" presStyleCnt="6">
        <dgm:presLayoutVars>
          <dgm:bulletEnabled val="1"/>
        </dgm:presLayoutVars>
      </dgm:prSet>
      <dgm:spPr/>
    </dgm:pt>
    <dgm:pt modelId="{AC620EEA-CED2-47DF-AF60-215218E4BB4F}" type="pres">
      <dgm:prSet presAssocID="{798770B9-0AC0-4337-9F0E-0702B1312AFC}" presName="sibTrans" presStyleCnt="0"/>
      <dgm:spPr/>
    </dgm:pt>
    <dgm:pt modelId="{6744618E-4B21-412B-90BC-A3C78649FEF4}" type="pres">
      <dgm:prSet presAssocID="{9C1B68E0-1281-4224-9229-60F9CAE675A9}" presName="node" presStyleLbl="node1" presStyleIdx="4" presStyleCnt="6">
        <dgm:presLayoutVars>
          <dgm:bulletEnabled val="1"/>
        </dgm:presLayoutVars>
      </dgm:prSet>
      <dgm:spPr/>
    </dgm:pt>
    <dgm:pt modelId="{28A93196-A68A-43F9-B9DC-006387075450}" type="pres">
      <dgm:prSet presAssocID="{8BE60BBC-B959-456D-B7DA-AD04C20DA17F}" presName="sibTrans" presStyleCnt="0"/>
      <dgm:spPr/>
    </dgm:pt>
    <dgm:pt modelId="{2D581088-F1E2-44FE-9F05-5F02D7EBA01B}" type="pres">
      <dgm:prSet presAssocID="{25397A10-698D-4B12-BCBB-5BB6AFF40ACA}" presName="node" presStyleLbl="node1" presStyleIdx="5" presStyleCnt="6">
        <dgm:presLayoutVars>
          <dgm:bulletEnabled val="1"/>
        </dgm:presLayoutVars>
      </dgm:prSet>
      <dgm:spPr/>
    </dgm:pt>
  </dgm:ptLst>
  <dgm:cxnLst>
    <dgm:cxn modelId="{3C55EA0F-9C97-4185-8AF7-5E957BDE53AC}" type="presOf" srcId="{4A4DE56D-16A3-479D-9077-E5DB47469038}" destId="{35D00A0B-DBF7-4B17-9DF4-28DCB9DD3C92}" srcOrd="0" destOrd="0" presId="urn:microsoft.com/office/officeart/2005/8/layout/default"/>
    <dgm:cxn modelId="{5AAAB361-FAD3-4C41-A837-6697164792C1}" srcId="{4A4DE56D-16A3-479D-9077-E5DB47469038}" destId="{828789E8-FBB0-4B0D-9A5B-DE430B59230F}" srcOrd="0" destOrd="0" parTransId="{9FB9DB20-4E7C-418A-AAA6-0B0BB6758BDD}" sibTransId="{04E4B0C7-0008-4932-B5CC-531D3B93B2BF}"/>
    <dgm:cxn modelId="{B1A21D48-E11D-44A5-8DFD-EEAF6819DA0C}" type="presOf" srcId="{DD715F60-3D35-4BF2-A60C-F0CB59DE00FE}" destId="{826C088E-0051-41BF-943E-9FD711E17219}" srcOrd="0" destOrd="0" presId="urn:microsoft.com/office/officeart/2005/8/layout/default"/>
    <dgm:cxn modelId="{3E45BB77-18EA-4952-B564-47BD3D9B5EFE}" srcId="{4A4DE56D-16A3-479D-9077-E5DB47469038}" destId="{DD715F60-3D35-4BF2-A60C-F0CB59DE00FE}" srcOrd="1" destOrd="0" parTransId="{D7B06D32-698B-416F-9517-4C14A7F5BAE8}" sibTransId="{25AD940D-E06D-4CA1-A937-65B4A9E8312D}"/>
    <dgm:cxn modelId="{EDD2167C-5A2A-4804-A3B7-26CDF0679694}" srcId="{4A4DE56D-16A3-479D-9077-E5DB47469038}" destId="{25397A10-698D-4B12-BCBB-5BB6AFF40ACA}" srcOrd="5" destOrd="0" parTransId="{FDEF1EAF-3AFE-4320-BBCC-3ECE93DDD160}" sibTransId="{2789D0E2-7778-4753-A01E-36B3536C06E0}"/>
    <dgm:cxn modelId="{69970E95-E922-440A-95EA-A2EFA690B351}" srcId="{4A4DE56D-16A3-479D-9077-E5DB47469038}" destId="{9C1B68E0-1281-4224-9229-60F9CAE675A9}" srcOrd="4" destOrd="0" parTransId="{177DB308-5F4A-410A-8734-BC403CE31AD9}" sibTransId="{8BE60BBC-B959-456D-B7DA-AD04C20DA17F}"/>
    <dgm:cxn modelId="{A343E29A-EBB0-49FC-A08D-F4C88CA6B699}" srcId="{4A4DE56D-16A3-479D-9077-E5DB47469038}" destId="{0FABEA4F-6ED8-45B6-9853-7073AB4347A6}" srcOrd="2" destOrd="0" parTransId="{8FC6074A-2C72-4DE5-AB1C-2474AE3043C8}" sibTransId="{2EFD2D2A-E726-45E1-88DA-8B7F8308F9B6}"/>
    <dgm:cxn modelId="{4BD0F1A3-0629-4661-9F96-65AE9950CA25}" type="presOf" srcId="{828789E8-FBB0-4B0D-9A5B-DE430B59230F}" destId="{56890494-8A60-4356-8B92-28F96672A310}" srcOrd="0" destOrd="0" presId="urn:microsoft.com/office/officeart/2005/8/layout/default"/>
    <dgm:cxn modelId="{0CB3F2A3-7F10-4BB7-9ACC-3D630BCBF78A}" type="presOf" srcId="{0FABEA4F-6ED8-45B6-9853-7073AB4347A6}" destId="{30ABD84E-85D4-4DE9-9E93-5E39178EFA05}" srcOrd="0" destOrd="0" presId="urn:microsoft.com/office/officeart/2005/8/layout/default"/>
    <dgm:cxn modelId="{80754DD2-7AE7-4CC8-9A23-26B0362D0775}" type="presOf" srcId="{EAA7FB70-46E0-4996-B47F-E6FD2D6EBC14}" destId="{FE155D71-A99A-44A9-98E9-6CB74FCDA80D}" srcOrd="0" destOrd="0" presId="urn:microsoft.com/office/officeart/2005/8/layout/default"/>
    <dgm:cxn modelId="{B98059EC-23E6-46F4-86AF-9CB6F3A241BB}" type="presOf" srcId="{25397A10-698D-4B12-BCBB-5BB6AFF40ACA}" destId="{2D581088-F1E2-44FE-9F05-5F02D7EBA01B}" srcOrd="0" destOrd="0" presId="urn:microsoft.com/office/officeart/2005/8/layout/default"/>
    <dgm:cxn modelId="{6BCDE9ED-2DA6-4509-8B2E-298A0D177144}" type="presOf" srcId="{9C1B68E0-1281-4224-9229-60F9CAE675A9}" destId="{6744618E-4B21-412B-90BC-A3C78649FEF4}" srcOrd="0" destOrd="0" presId="urn:microsoft.com/office/officeart/2005/8/layout/default"/>
    <dgm:cxn modelId="{A539D7FB-B706-4D2C-BA1D-8CF717F4EF82}" srcId="{4A4DE56D-16A3-479D-9077-E5DB47469038}" destId="{EAA7FB70-46E0-4996-B47F-E6FD2D6EBC14}" srcOrd="3" destOrd="0" parTransId="{518D9E5E-3438-450F-9A10-14C3E4704670}" sibTransId="{798770B9-0AC0-4337-9F0E-0702B1312AFC}"/>
    <dgm:cxn modelId="{D8A92A76-0BE5-4132-AAAC-34635CDF95CC}" type="presParOf" srcId="{35D00A0B-DBF7-4B17-9DF4-28DCB9DD3C92}" destId="{56890494-8A60-4356-8B92-28F96672A310}" srcOrd="0" destOrd="0" presId="urn:microsoft.com/office/officeart/2005/8/layout/default"/>
    <dgm:cxn modelId="{63C0A9D4-711B-4C9F-8785-5A813A360745}" type="presParOf" srcId="{35D00A0B-DBF7-4B17-9DF4-28DCB9DD3C92}" destId="{F236909D-13E9-4A7E-8414-2F2FF1EF10D5}" srcOrd="1" destOrd="0" presId="urn:microsoft.com/office/officeart/2005/8/layout/default"/>
    <dgm:cxn modelId="{FC57E520-C8E0-47F7-87A7-78C6ACE0679F}" type="presParOf" srcId="{35D00A0B-DBF7-4B17-9DF4-28DCB9DD3C92}" destId="{826C088E-0051-41BF-943E-9FD711E17219}" srcOrd="2" destOrd="0" presId="urn:microsoft.com/office/officeart/2005/8/layout/default"/>
    <dgm:cxn modelId="{298E61DC-F7B6-47EC-A5B6-7D4334F128BA}" type="presParOf" srcId="{35D00A0B-DBF7-4B17-9DF4-28DCB9DD3C92}" destId="{E52B4356-920C-4884-A01B-0E040216AC58}" srcOrd="3" destOrd="0" presId="urn:microsoft.com/office/officeart/2005/8/layout/default"/>
    <dgm:cxn modelId="{246B7BCE-3CA5-4BC7-8F3C-2BCD5864A53E}" type="presParOf" srcId="{35D00A0B-DBF7-4B17-9DF4-28DCB9DD3C92}" destId="{30ABD84E-85D4-4DE9-9E93-5E39178EFA05}" srcOrd="4" destOrd="0" presId="urn:microsoft.com/office/officeart/2005/8/layout/default"/>
    <dgm:cxn modelId="{89F98532-02A2-4147-8CF0-0FD26F1AD429}" type="presParOf" srcId="{35D00A0B-DBF7-4B17-9DF4-28DCB9DD3C92}" destId="{8D65F4E7-9805-49D3-88D8-9FE0F653374F}" srcOrd="5" destOrd="0" presId="urn:microsoft.com/office/officeart/2005/8/layout/default"/>
    <dgm:cxn modelId="{87E5D37F-72D5-483C-98FB-8B21FF9A7261}" type="presParOf" srcId="{35D00A0B-DBF7-4B17-9DF4-28DCB9DD3C92}" destId="{FE155D71-A99A-44A9-98E9-6CB74FCDA80D}" srcOrd="6" destOrd="0" presId="urn:microsoft.com/office/officeart/2005/8/layout/default"/>
    <dgm:cxn modelId="{29348552-5110-4DC8-8653-A162D94AACDD}" type="presParOf" srcId="{35D00A0B-DBF7-4B17-9DF4-28DCB9DD3C92}" destId="{AC620EEA-CED2-47DF-AF60-215218E4BB4F}" srcOrd="7" destOrd="0" presId="urn:microsoft.com/office/officeart/2005/8/layout/default"/>
    <dgm:cxn modelId="{0952D945-6953-49EF-AFF6-D0BDB495F18C}" type="presParOf" srcId="{35D00A0B-DBF7-4B17-9DF4-28DCB9DD3C92}" destId="{6744618E-4B21-412B-90BC-A3C78649FEF4}" srcOrd="8" destOrd="0" presId="urn:microsoft.com/office/officeart/2005/8/layout/default"/>
    <dgm:cxn modelId="{E3C63C20-D4D2-467B-8509-E7FD3DF0839A}" type="presParOf" srcId="{35D00A0B-DBF7-4B17-9DF4-28DCB9DD3C92}" destId="{28A93196-A68A-43F9-B9DC-006387075450}" srcOrd="9" destOrd="0" presId="urn:microsoft.com/office/officeart/2005/8/layout/default"/>
    <dgm:cxn modelId="{F2269C70-D974-46A1-B39A-CC1B50E89676}" type="presParOf" srcId="{35D00A0B-DBF7-4B17-9DF4-28DCB9DD3C92}" destId="{2D581088-F1E2-44FE-9F05-5F02D7EBA01B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69E8D0-73DC-4F59-9FEC-565CD6DEFD0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977A89C-802A-4E5F-A86E-90B5A2941724}">
      <dgm:prSet/>
      <dgm:spPr/>
      <dgm:t>
        <a:bodyPr/>
        <a:lstStyle/>
        <a:p>
          <a:r>
            <a:rPr lang="en-US"/>
            <a:t>Player Decision to Stand</a:t>
          </a:r>
        </a:p>
      </dgm:t>
    </dgm:pt>
    <dgm:pt modelId="{FF0DBCA4-3055-4E1C-997B-92C20487797F}" type="parTrans" cxnId="{DCE11558-1A96-42B4-88FF-E6FEE32F4F15}">
      <dgm:prSet/>
      <dgm:spPr/>
      <dgm:t>
        <a:bodyPr/>
        <a:lstStyle/>
        <a:p>
          <a:endParaRPr lang="en-US"/>
        </a:p>
      </dgm:t>
    </dgm:pt>
    <dgm:pt modelId="{190DB08A-6683-4D92-ACE0-082BDB08D0DA}" type="sibTrans" cxnId="{DCE11558-1A96-42B4-88FF-E6FEE32F4F15}">
      <dgm:prSet/>
      <dgm:spPr/>
      <dgm:t>
        <a:bodyPr/>
        <a:lstStyle/>
        <a:p>
          <a:endParaRPr lang="en-US"/>
        </a:p>
      </dgm:t>
    </dgm:pt>
    <dgm:pt modelId="{9EEB51A8-BABD-461B-9BA5-757E5A276AC0}">
      <dgm:prSet/>
      <dgm:spPr/>
      <dgm:t>
        <a:bodyPr/>
        <a:lstStyle/>
        <a:p>
          <a:r>
            <a:rPr lang="en-US"/>
            <a:t>Dealer Decision to Stand</a:t>
          </a:r>
        </a:p>
      </dgm:t>
    </dgm:pt>
    <dgm:pt modelId="{5D2C7A30-CBE5-430F-BA26-A3FFEE87EA0F}" type="parTrans" cxnId="{0705EB99-7F8B-4568-B210-FEB1A64A326B}">
      <dgm:prSet/>
      <dgm:spPr/>
      <dgm:t>
        <a:bodyPr/>
        <a:lstStyle/>
        <a:p>
          <a:endParaRPr lang="en-US"/>
        </a:p>
      </dgm:t>
    </dgm:pt>
    <dgm:pt modelId="{27B12023-20DF-4B19-B074-19BE875CD963}" type="sibTrans" cxnId="{0705EB99-7F8B-4568-B210-FEB1A64A326B}">
      <dgm:prSet/>
      <dgm:spPr/>
      <dgm:t>
        <a:bodyPr/>
        <a:lstStyle/>
        <a:p>
          <a:endParaRPr lang="en-US"/>
        </a:p>
      </dgm:t>
    </dgm:pt>
    <dgm:pt modelId="{685127EF-E7B0-4846-8BE2-F35BE1C07FEF}">
      <dgm:prSet/>
      <dgm:spPr/>
      <dgm:t>
        <a:bodyPr/>
        <a:lstStyle/>
        <a:p>
          <a:r>
            <a:rPr lang="en-US"/>
            <a:t>No Insurance</a:t>
          </a:r>
        </a:p>
      </dgm:t>
    </dgm:pt>
    <dgm:pt modelId="{DEC94BD2-6C82-48AC-8B76-D3F9B28D1AAA}" type="parTrans" cxnId="{E8DA4C1F-77AE-4B62-8A5B-9A29CA06526F}">
      <dgm:prSet/>
      <dgm:spPr/>
      <dgm:t>
        <a:bodyPr/>
        <a:lstStyle/>
        <a:p>
          <a:endParaRPr lang="en-US"/>
        </a:p>
      </dgm:t>
    </dgm:pt>
    <dgm:pt modelId="{46103693-97AB-4DCE-ADB6-602646A7AC1A}" type="sibTrans" cxnId="{E8DA4C1F-77AE-4B62-8A5B-9A29CA06526F}">
      <dgm:prSet/>
      <dgm:spPr/>
      <dgm:t>
        <a:bodyPr/>
        <a:lstStyle/>
        <a:p>
          <a:endParaRPr lang="en-US"/>
        </a:p>
      </dgm:t>
    </dgm:pt>
    <dgm:pt modelId="{FDCD1F72-65E0-410F-8839-80B028C519FF}">
      <dgm:prSet/>
      <dgm:spPr/>
      <dgm:t>
        <a:bodyPr/>
        <a:lstStyle/>
        <a:p>
          <a:r>
            <a:rPr lang="en-US"/>
            <a:t>No Split </a:t>
          </a:r>
        </a:p>
      </dgm:t>
    </dgm:pt>
    <dgm:pt modelId="{D1F46D53-A6DA-4CCA-A205-373637C705A3}" type="parTrans" cxnId="{8D5B9D0C-54EC-4D3B-85BD-841A339277DA}">
      <dgm:prSet/>
      <dgm:spPr/>
      <dgm:t>
        <a:bodyPr/>
        <a:lstStyle/>
        <a:p>
          <a:endParaRPr lang="en-US"/>
        </a:p>
      </dgm:t>
    </dgm:pt>
    <dgm:pt modelId="{94295ED8-0B34-4222-A40A-75B2FD612319}" type="sibTrans" cxnId="{8D5B9D0C-54EC-4D3B-85BD-841A339277DA}">
      <dgm:prSet/>
      <dgm:spPr/>
      <dgm:t>
        <a:bodyPr/>
        <a:lstStyle/>
        <a:p>
          <a:endParaRPr lang="en-US"/>
        </a:p>
      </dgm:t>
    </dgm:pt>
    <dgm:pt modelId="{22B3F442-BF14-4981-A83C-5DB8317035B6}">
      <dgm:prSet/>
      <dgm:spPr/>
      <dgm:t>
        <a:bodyPr/>
        <a:lstStyle/>
        <a:p>
          <a:r>
            <a:rPr lang="en-US"/>
            <a:t>No Double</a:t>
          </a:r>
        </a:p>
      </dgm:t>
    </dgm:pt>
    <dgm:pt modelId="{8F4434B1-DE0E-444F-9F6D-4FC86F480721}" type="parTrans" cxnId="{FE561121-8B10-492C-84E8-DBE8FA7898ED}">
      <dgm:prSet/>
      <dgm:spPr/>
      <dgm:t>
        <a:bodyPr/>
        <a:lstStyle/>
        <a:p>
          <a:endParaRPr lang="en-US"/>
        </a:p>
      </dgm:t>
    </dgm:pt>
    <dgm:pt modelId="{567B000A-BBE2-4C7C-BEF9-F46D03A33823}" type="sibTrans" cxnId="{FE561121-8B10-492C-84E8-DBE8FA7898ED}">
      <dgm:prSet/>
      <dgm:spPr/>
      <dgm:t>
        <a:bodyPr/>
        <a:lstStyle/>
        <a:p>
          <a:endParaRPr lang="en-US"/>
        </a:p>
      </dgm:t>
    </dgm:pt>
    <dgm:pt modelId="{8230DA44-7F9E-4B7D-B16A-80929F51DB52}" type="pres">
      <dgm:prSet presAssocID="{B269E8D0-73DC-4F59-9FEC-565CD6DEFD0F}" presName="linear" presStyleCnt="0">
        <dgm:presLayoutVars>
          <dgm:animLvl val="lvl"/>
          <dgm:resizeHandles val="exact"/>
        </dgm:presLayoutVars>
      </dgm:prSet>
      <dgm:spPr/>
    </dgm:pt>
    <dgm:pt modelId="{EBA2C7CC-634D-4C67-B297-2B5CFF60F20F}" type="pres">
      <dgm:prSet presAssocID="{1977A89C-802A-4E5F-A86E-90B5A294172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468D60E-F249-402B-BA2F-32069891F575}" type="pres">
      <dgm:prSet presAssocID="{190DB08A-6683-4D92-ACE0-082BDB08D0DA}" presName="spacer" presStyleCnt="0"/>
      <dgm:spPr/>
    </dgm:pt>
    <dgm:pt modelId="{2CD2BE06-A5E2-4A20-8270-3795791FC257}" type="pres">
      <dgm:prSet presAssocID="{9EEB51A8-BABD-461B-9BA5-757E5A276AC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3D3E7C5-37E5-4F4D-BC03-82859461D26D}" type="pres">
      <dgm:prSet presAssocID="{27B12023-20DF-4B19-B074-19BE875CD963}" presName="spacer" presStyleCnt="0"/>
      <dgm:spPr/>
    </dgm:pt>
    <dgm:pt modelId="{AC719575-CA84-4D75-A2F6-036239BB9475}" type="pres">
      <dgm:prSet presAssocID="{685127EF-E7B0-4846-8BE2-F35BE1C07FE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CBCF24A-7516-46EC-9781-3D81AB4223AE}" type="pres">
      <dgm:prSet presAssocID="{46103693-97AB-4DCE-ADB6-602646A7AC1A}" presName="spacer" presStyleCnt="0"/>
      <dgm:spPr/>
    </dgm:pt>
    <dgm:pt modelId="{C1650601-8371-4CB4-B57D-3C22DD7D1BB3}" type="pres">
      <dgm:prSet presAssocID="{FDCD1F72-65E0-410F-8839-80B028C519F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1A310B4-7359-483F-9B64-CAB7AD80124A}" type="pres">
      <dgm:prSet presAssocID="{94295ED8-0B34-4222-A40A-75B2FD612319}" presName="spacer" presStyleCnt="0"/>
      <dgm:spPr/>
    </dgm:pt>
    <dgm:pt modelId="{94414C0E-8940-4474-940F-D3213989A27C}" type="pres">
      <dgm:prSet presAssocID="{22B3F442-BF14-4981-A83C-5DB8317035B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8D5B9D0C-54EC-4D3B-85BD-841A339277DA}" srcId="{B269E8D0-73DC-4F59-9FEC-565CD6DEFD0F}" destId="{FDCD1F72-65E0-410F-8839-80B028C519FF}" srcOrd="3" destOrd="0" parTransId="{D1F46D53-A6DA-4CCA-A205-373637C705A3}" sibTransId="{94295ED8-0B34-4222-A40A-75B2FD612319}"/>
    <dgm:cxn modelId="{E8DA4C1F-77AE-4B62-8A5B-9A29CA06526F}" srcId="{B269E8D0-73DC-4F59-9FEC-565CD6DEFD0F}" destId="{685127EF-E7B0-4846-8BE2-F35BE1C07FEF}" srcOrd="2" destOrd="0" parTransId="{DEC94BD2-6C82-48AC-8B76-D3F9B28D1AAA}" sibTransId="{46103693-97AB-4DCE-ADB6-602646A7AC1A}"/>
    <dgm:cxn modelId="{FE561121-8B10-492C-84E8-DBE8FA7898ED}" srcId="{B269E8D0-73DC-4F59-9FEC-565CD6DEFD0F}" destId="{22B3F442-BF14-4981-A83C-5DB8317035B6}" srcOrd="4" destOrd="0" parTransId="{8F4434B1-DE0E-444F-9F6D-4FC86F480721}" sibTransId="{567B000A-BBE2-4C7C-BEF9-F46D03A33823}"/>
    <dgm:cxn modelId="{80828027-E72C-4463-B5E3-8FC2E87F8806}" type="presOf" srcId="{22B3F442-BF14-4981-A83C-5DB8317035B6}" destId="{94414C0E-8940-4474-940F-D3213989A27C}" srcOrd="0" destOrd="0" presId="urn:microsoft.com/office/officeart/2005/8/layout/vList2"/>
    <dgm:cxn modelId="{8625A137-2BF7-4134-97EB-C95EBD1D8BBC}" type="presOf" srcId="{685127EF-E7B0-4846-8BE2-F35BE1C07FEF}" destId="{AC719575-CA84-4D75-A2F6-036239BB9475}" srcOrd="0" destOrd="0" presId="urn:microsoft.com/office/officeart/2005/8/layout/vList2"/>
    <dgm:cxn modelId="{88690C66-B4D1-455D-8724-AD2A438F07FD}" type="presOf" srcId="{B269E8D0-73DC-4F59-9FEC-565CD6DEFD0F}" destId="{8230DA44-7F9E-4B7D-B16A-80929F51DB52}" srcOrd="0" destOrd="0" presId="urn:microsoft.com/office/officeart/2005/8/layout/vList2"/>
    <dgm:cxn modelId="{482B0672-0F70-42C9-B1C4-FBFED0646C98}" type="presOf" srcId="{1977A89C-802A-4E5F-A86E-90B5A2941724}" destId="{EBA2C7CC-634D-4C67-B297-2B5CFF60F20F}" srcOrd="0" destOrd="0" presId="urn:microsoft.com/office/officeart/2005/8/layout/vList2"/>
    <dgm:cxn modelId="{DCE11558-1A96-42B4-88FF-E6FEE32F4F15}" srcId="{B269E8D0-73DC-4F59-9FEC-565CD6DEFD0F}" destId="{1977A89C-802A-4E5F-A86E-90B5A2941724}" srcOrd="0" destOrd="0" parTransId="{FF0DBCA4-3055-4E1C-997B-92C20487797F}" sibTransId="{190DB08A-6683-4D92-ACE0-082BDB08D0DA}"/>
    <dgm:cxn modelId="{A382DE8A-154B-4A64-8347-079E616D4913}" type="presOf" srcId="{FDCD1F72-65E0-410F-8839-80B028C519FF}" destId="{C1650601-8371-4CB4-B57D-3C22DD7D1BB3}" srcOrd="0" destOrd="0" presId="urn:microsoft.com/office/officeart/2005/8/layout/vList2"/>
    <dgm:cxn modelId="{0705EB99-7F8B-4568-B210-FEB1A64A326B}" srcId="{B269E8D0-73DC-4F59-9FEC-565CD6DEFD0F}" destId="{9EEB51A8-BABD-461B-9BA5-757E5A276AC0}" srcOrd="1" destOrd="0" parTransId="{5D2C7A30-CBE5-430F-BA26-A3FFEE87EA0F}" sibTransId="{27B12023-20DF-4B19-B074-19BE875CD963}"/>
    <dgm:cxn modelId="{D43B04C4-6A2B-4852-BCC9-641648998DE8}" type="presOf" srcId="{9EEB51A8-BABD-461B-9BA5-757E5A276AC0}" destId="{2CD2BE06-A5E2-4A20-8270-3795791FC257}" srcOrd="0" destOrd="0" presId="urn:microsoft.com/office/officeart/2005/8/layout/vList2"/>
    <dgm:cxn modelId="{7FCB66D1-93AF-48AA-ADEE-662D1E0B1F97}" type="presParOf" srcId="{8230DA44-7F9E-4B7D-B16A-80929F51DB52}" destId="{EBA2C7CC-634D-4C67-B297-2B5CFF60F20F}" srcOrd="0" destOrd="0" presId="urn:microsoft.com/office/officeart/2005/8/layout/vList2"/>
    <dgm:cxn modelId="{E62B5723-AAFC-4BF1-A422-DE777C052F70}" type="presParOf" srcId="{8230DA44-7F9E-4B7D-B16A-80929F51DB52}" destId="{F468D60E-F249-402B-BA2F-32069891F575}" srcOrd="1" destOrd="0" presId="urn:microsoft.com/office/officeart/2005/8/layout/vList2"/>
    <dgm:cxn modelId="{9BC0E81A-AB3C-4703-8FC0-77AB606A321B}" type="presParOf" srcId="{8230DA44-7F9E-4B7D-B16A-80929F51DB52}" destId="{2CD2BE06-A5E2-4A20-8270-3795791FC257}" srcOrd="2" destOrd="0" presId="urn:microsoft.com/office/officeart/2005/8/layout/vList2"/>
    <dgm:cxn modelId="{B45703F8-A5AA-40CE-9464-F3B9DE097537}" type="presParOf" srcId="{8230DA44-7F9E-4B7D-B16A-80929F51DB52}" destId="{43D3E7C5-37E5-4F4D-BC03-82859461D26D}" srcOrd="3" destOrd="0" presId="urn:microsoft.com/office/officeart/2005/8/layout/vList2"/>
    <dgm:cxn modelId="{B2B9D1A4-4C63-4F4F-8E88-959740350401}" type="presParOf" srcId="{8230DA44-7F9E-4B7D-B16A-80929F51DB52}" destId="{AC719575-CA84-4D75-A2F6-036239BB9475}" srcOrd="4" destOrd="0" presId="urn:microsoft.com/office/officeart/2005/8/layout/vList2"/>
    <dgm:cxn modelId="{49D6A398-2601-4DBD-A835-202DE033EFDE}" type="presParOf" srcId="{8230DA44-7F9E-4B7D-B16A-80929F51DB52}" destId="{9CBCF24A-7516-46EC-9781-3D81AB4223AE}" srcOrd="5" destOrd="0" presId="urn:microsoft.com/office/officeart/2005/8/layout/vList2"/>
    <dgm:cxn modelId="{27B1FD76-D120-4641-A230-98D71B800204}" type="presParOf" srcId="{8230DA44-7F9E-4B7D-B16A-80929F51DB52}" destId="{C1650601-8371-4CB4-B57D-3C22DD7D1BB3}" srcOrd="6" destOrd="0" presId="urn:microsoft.com/office/officeart/2005/8/layout/vList2"/>
    <dgm:cxn modelId="{1B4A3267-FC0F-4BA2-8E4A-9120BD6EC8B8}" type="presParOf" srcId="{8230DA44-7F9E-4B7D-B16A-80929F51DB52}" destId="{11A310B4-7359-483F-9B64-CAB7AD80124A}" srcOrd="7" destOrd="0" presId="urn:microsoft.com/office/officeart/2005/8/layout/vList2"/>
    <dgm:cxn modelId="{34FE85E0-9124-48C1-BA69-4C1D0A0CBC75}" type="presParOf" srcId="{8230DA44-7F9E-4B7D-B16A-80929F51DB52}" destId="{94414C0E-8940-4474-940F-D3213989A27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0C11BB-EEE2-42F9-A925-2B6DB1A0FC92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43EBB6A-7FEC-4F91-8BF3-EC992ABAF1EB}">
      <dgm:prSet phldrT="[Text]"/>
      <dgm:spPr/>
      <dgm:t>
        <a:bodyPr/>
        <a:lstStyle/>
        <a:p>
          <a:r>
            <a:rPr lang="en-US"/>
            <a:t>Variable Target Score</a:t>
          </a:r>
        </a:p>
      </dgm:t>
    </dgm:pt>
    <dgm:pt modelId="{3D437D7E-5D47-478C-97B2-C2025C8BBB94}" type="parTrans" cxnId="{B1CA524D-57E7-4C39-8262-C61365E91287}">
      <dgm:prSet/>
      <dgm:spPr/>
      <dgm:t>
        <a:bodyPr/>
        <a:lstStyle/>
        <a:p>
          <a:endParaRPr lang="en-US"/>
        </a:p>
      </dgm:t>
    </dgm:pt>
    <dgm:pt modelId="{7D0D316D-1E09-48F6-B20D-AB25EA28DD2D}" type="sibTrans" cxnId="{B1CA524D-57E7-4C39-8262-C61365E91287}">
      <dgm:prSet/>
      <dgm:spPr/>
      <dgm:t>
        <a:bodyPr/>
        <a:lstStyle/>
        <a:p>
          <a:endParaRPr lang="en-US"/>
        </a:p>
      </dgm:t>
    </dgm:pt>
    <dgm:pt modelId="{AAAEC324-B7AE-4CC9-A14D-7DAF1EA004FF}">
      <dgm:prSet/>
      <dgm:spPr/>
      <dgm:t>
        <a:bodyPr/>
        <a:lstStyle/>
        <a:p>
          <a:r>
            <a:rPr lang="en-US" dirty="0"/>
            <a:t>Game Should have Head Cards</a:t>
          </a:r>
        </a:p>
      </dgm:t>
    </dgm:pt>
    <dgm:pt modelId="{C9C4A719-48DD-4676-8262-2DBCB910515F}" type="parTrans" cxnId="{B55A81FE-4C35-4B54-AE97-F2629F7494F9}">
      <dgm:prSet/>
      <dgm:spPr/>
      <dgm:t>
        <a:bodyPr/>
        <a:lstStyle/>
        <a:p>
          <a:endParaRPr lang="en-US"/>
        </a:p>
      </dgm:t>
    </dgm:pt>
    <dgm:pt modelId="{9AF1D209-AB36-40C6-827A-95017B368355}" type="sibTrans" cxnId="{B55A81FE-4C35-4B54-AE97-F2629F7494F9}">
      <dgm:prSet/>
      <dgm:spPr/>
      <dgm:t>
        <a:bodyPr/>
        <a:lstStyle/>
        <a:p>
          <a:endParaRPr lang="en-US"/>
        </a:p>
      </dgm:t>
    </dgm:pt>
    <dgm:pt modelId="{EF2E12DF-FD8C-46EF-AF65-FED318F2BABE}">
      <dgm:prSet/>
      <dgm:spPr/>
      <dgm:t>
        <a:bodyPr/>
        <a:lstStyle/>
        <a:p>
          <a:r>
            <a:rPr lang="en-US" dirty="0"/>
            <a:t>Variable Value of Head Cards</a:t>
          </a:r>
        </a:p>
      </dgm:t>
    </dgm:pt>
    <dgm:pt modelId="{32D991EF-29F4-4F12-942D-522FF1519005}" type="parTrans" cxnId="{2DFB7B35-6F47-4713-9226-5DE1251A912E}">
      <dgm:prSet/>
      <dgm:spPr/>
      <dgm:t>
        <a:bodyPr/>
        <a:lstStyle/>
        <a:p>
          <a:endParaRPr lang="en-US"/>
        </a:p>
      </dgm:t>
    </dgm:pt>
    <dgm:pt modelId="{617F3CA7-FFF3-4914-80B3-9321D870CFD5}" type="sibTrans" cxnId="{2DFB7B35-6F47-4713-9226-5DE1251A912E}">
      <dgm:prSet/>
      <dgm:spPr/>
      <dgm:t>
        <a:bodyPr/>
        <a:lstStyle/>
        <a:p>
          <a:endParaRPr lang="en-US"/>
        </a:p>
      </dgm:t>
    </dgm:pt>
    <dgm:pt modelId="{C043279C-560E-4DE7-8983-F657884EFA9D}">
      <dgm:prSet/>
      <dgm:spPr/>
      <dgm:t>
        <a:bodyPr/>
        <a:lstStyle/>
        <a:p>
          <a:r>
            <a:rPr lang="en-US" dirty="0"/>
            <a:t>Player cards are disclosed at the end of the game</a:t>
          </a:r>
        </a:p>
      </dgm:t>
    </dgm:pt>
    <dgm:pt modelId="{05FB630B-E918-4455-A91B-F2C6231A022E}" type="parTrans" cxnId="{31F42843-8BCC-44BE-B1E0-7B96DA432DFF}">
      <dgm:prSet/>
      <dgm:spPr/>
      <dgm:t>
        <a:bodyPr/>
        <a:lstStyle/>
        <a:p>
          <a:endParaRPr lang="en-US"/>
        </a:p>
      </dgm:t>
    </dgm:pt>
    <dgm:pt modelId="{B5D30C6F-0986-4261-9CEC-89211316B79D}" type="sibTrans" cxnId="{31F42843-8BCC-44BE-B1E0-7B96DA432DFF}">
      <dgm:prSet/>
      <dgm:spPr/>
      <dgm:t>
        <a:bodyPr/>
        <a:lstStyle/>
        <a:p>
          <a:endParaRPr lang="en-US"/>
        </a:p>
      </dgm:t>
    </dgm:pt>
    <dgm:pt modelId="{39F259A9-4DB8-4814-9D46-75797ABD80B8}">
      <dgm:prSet/>
      <dgm:spPr/>
      <dgm:t>
        <a:bodyPr/>
        <a:lstStyle/>
        <a:p>
          <a:r>
            <a:rPr lang="en-US" dirty="0"/>
            <a:t>Blackjack Reward</a:t>
          </a:r>
        </a:p>
      </dgm:t>
    </dgm:pt>
    <dgm:pt modelId="{779D2A79-5330-4640-83BE-4ADC4C0DA3CC}" type="parTrans" cxnId="{40796C7A-3D59-4961-9616-E980D37028B5}">
      <dgm:prSet/>
      <dgm:spPr/>
      <dgm:t>
        <a:bodyPr/>
        <a:lstStyle/>
        <a:p>
          <a:endParaRPr lang="en-US"/>
        </a:p>
      </dgm:t>
    </dgm:pt>
    <dgm:pt modelId="{1BA11373-F07F-48BF-89FC-A390B9AA2A90}" type="sibTrans" cxnId="{40796C7A-3D59-4961-9616-E980D37028B5}">
      <dgm:prSet/>
      <dgm:spPr/>
      <dgm:t>
        <a:bodyPr/>
        <a:lstStyle/>
        <a:p>
          <a:endParaRPr lang="en-US"/>
        </a:p>
      </dgm:t>
    </dgm:pt>
    <dgm:pt modelId="{F53B8A9F-C61C-44C5-A6E9-BD9ED7C551B0}">
      <dgm:prSet/>
      <dgm:spPr/>
      <dgm:t>
        <a:bodyPr/>
        <a:lstStyle/>
        <a:p>
          <a:r>
            <a:rPr lang="en-US" dirty="0"/>
            <a:t>Explosion Card</a:t>
          </a:r>
        </a:p>
      </dgm:t>
    </dgm:pt>
    <dgm:pt modelId="{C3275C67-8E1A-4E3C-9609-B1F9F0AD0DCC}" type="parTrans" cxnId="{C2ED3A19-86AF-497A-B3F8-81B6A95DA93F}">
      <dgm:prSet/>
      <dgm:spPr/>
      <dgm:t>
        <a:bodyPr/>
        <a:lstStyle/>
        <a:p>
          <a:endParaRPr lang="en-US"/>
        </a:p>
      </dgm:t>
    </dgm:pt>
    <dgm:pt modelId="{8D69787C-C9A1-4230-9884-BB87D5AC895B}" type="sibTrans" cxnId="{C2ED3A19-86AF-497A-B3F8-81B6A95DA93F}">
      <dgm:prSet/>
      <dgm:spPr/>
      <dgm:t>
        <a:bodyPr/>
        <a:lstStyle/>
        <a:p>
          <a:endParaRPr lang="en-US"/>
        </a:p>
      </dgm:t>
    </dgm:pt>
    <dgm:pt modelId="{0817A490-23AD-41DF-B3B8-492912BB4EE5}" type="pres">
      <dgm:prSet presAssocID="{280C11BB-EEE2-42F9-A925-2B6DB1A0FC92}" presName="diagram" presStyleCnt="0">
        <dgm:presLayoutVars>
          <dgm:dir/>
          <dgm:resizeHandles val="exact"/>
        </dgm:presLayoutVars>
      </dgm:prSet>
      <dgm:spPr/>
    </dgm:pt>
    <dgm:pt modelId="{A650468B-3D69-4845-995F-8C8D705765E4}" type="pres">
      <dgm:prSet presAssocID="{643EBB6A-7FEC-4F91-8BF3-EC992ABAF1EB}" presName="node" presStyleLbl="node1" presStyleIdx="0" presStyleCnt="6">
        <dgm:presLayoutVars>
          <dgm:bulletEnabled val="1"/>
        </dgm:presLayoutVars>
      </dgm:prSet>
      <dgm:spPr/>
    </dgm:pt>
    <dgm:pt modelId="{5C46CFBD-5A9F-4A23-B03F-90D8A6DA8A74}" type="pres">
      <dgm:prSet presAssocID="{7D0D316D-1E09-48F6-B20D-AB25EA28DD2D}" presName="sibTrans" presStyleCnt="0"/>
      <dgm:spPr/>
    </dgm:pt>
    <dgm:pt modelId="{35486492-8F0D-45F7-9504-39097AF30B19}" type="pres">
      <dgm:prSet presAssocID="{AAAEC324-B7AE-4CC9-A14D-7DAF1EA004FF}" presName="node" presStyleLbl="node1" presStyleIdx="1" presStyleCnt="6">
        <dgm:presLayoutVars>
          <dgm:bulletEnabled val="1"/>
        </dgm:presLayoutVars>
      </dgm:prSet>
      <dgm:spPr/>
    </dgm:pt>
    <dgm:pt modelId="{B19402FF-98A2-4AC5-9ACF-7AF4AD4EEA9A}" type="pres">
      <dgm:prSet presAssocID="{9AF1D209-AB36-40C6-827A-95017B368355}" presName="sibTrans" presStyleCnt="0"/>
      <dgm:spPr/>
    </dgm:pt>
    <dgm:pt modelId="{ACC8C537-A311-4A12-8DA8-03E3243627DB}" type="pres">
      <dgm:prSet presAssocID="{EF2E12DF-FD8C-46EF-AF65-FED318F2BABE}" presName="node" presStyleLbl="node1" presStyleIdx="2" presStyleCnt="6">
        <dgm:presLayoutVars>
          <dgm:bulletEnabled val="1"/>
        </dgm:presLayoutVars>
      </dgm:prSet>
      <dgm:spPr/>
    </dgm:pt>
    <dgm:pt modelId="{A9EF9643-7EDB-4A0C-A809-18952C4316CA}" type="pres">
      <dgm:prSet presAssocID="{617F3CA7-FFF3-4914-80B3-9321D870CFD5}" presName="sibTrans" presStyleCnt="0"/>
      <dgm:spPr/>
    </dgm:pt>
    <dgm:pt modelId="{23D52681-2F65-4AD7-85F6-CA4AB9AF77C7}" type="pres">
      <dgm:prSet presAssocID="{C043279C-560E-4DE7-8983-F657884EFA9D}" presName="node" presStyleLbl="node1" presStyleIdx="3" presStyleCnt="6">
        <dgm:presLayoutVars>
          <dgm:bulletEnabled val="1"/>
        </dgm:presLayoutVars>
      </dgm:prSet>
      <dgm:spPr/>
    </dgm:pt>
    <dgm:pt modelId="{EC587114-DDD4-446D-A0E1-E67E69D9DCA6}" type="pres">
      <dgm:prSet presAssocID="{B5D30C6F-0986-4261-9CEC-89211316B79D}" presName="sibTrans" presStyleCnt="0"/>
      <dgm:spPr/>
    </dgm:pt>
    <dgm:pt modelId="{137A44EF-7FF7-481F-9BB5-AD342AAFBE89}" type="pres">
      <dgm:prSet presAssocID="{39F259A9-4DB8-4814-9D46-75797ABD80B8}" presName="node" presStyleLbl="node1" presStyleIdx="4" presStyleCnt="6">
        <dgm:presLayoutVars>
          <dgm:bulletEnabled val="1"/>
        </dgm:presLayoutVars>
      </dgm:prSet>
      <dgm:spPr/>
    </dgm:pt>
    <dgm:pt modelId="{CA673C07-21FD-406B-8B62-EE42E10EAA54}" type="pres">
      <dgm:prSet presAssocID="{1BA11373-F07F-48BF-89FC-A390B9AA2A90}" presName="sibTrans" presStyleCnt="0"/>
      <dgm:spPr/>
    </dgm:pt>
    <dgm:pt modelId="{32481214-4FD3-477C-9A64-B9A70B85336E}" type="pres">
      <dgm:prSet presAssocID="{F53B8A9F-C61C-44C5-A6E9-BD9ED7C551B0}" presName="node" presStyleLbl="node1" presStyleIdx="5" presStyleCnt="6">
        <dgm:presLayoutVars>
          <dgm:bulletEnabled val="1"/>
        </dgm:presLayoutVars>
      </dgm:prSet>
      <dgm:spPr/>
    </dgm:pt>
  </dgm:ptLst>
  <dgm:cxnLst>
    <dgm:cxn modelId="{178CBA18-4C45-479E-BB34-E083E2FA8777}" type="presOf" srcId="{C043279C-560E-4DE7-8983-F657884EFA9D}" destId="{23D52681-2F65-4AD7-85F6-CA4AB9AF77C7}" srcOrd="0" destOrd="0" presId="urn:microsoft.com/office/officeart/2005/8/layout/default"/>
    <dgm:cxn modelId="{C2ED3A19-86AF-497A-B3F8-81B6A95DA93F}" srcId="{280C11BB-EEE2-42F9-A925-2B6DB1A0FC92}" destId="{F53B8A9F-C61C-44C5-A6E9-BD9ED7C551B0}" srcOrd="5" destOrd="0" parTransId="{C3275C67-8E1A-4E3C-9609-B1F9F0AD0DCC}" sibTransId="{8D69787C-C9A1-4230-9884-BB87D5AC895B}"/>
    <dgm:cxn modelId="{2DFB7B35-6F47-4713-9226-5DE1251A912E}" srcId="{280C11BB-EEE2-42F9-A925-2B6DB1A0FC92}" destId="{EF2E12DF-FD8C-46EF-AF65-FED318F2BABE}" srcOrd="2" destOrd="0" parTransId="{32D991EF-29F4-4F12-942D-522FF1519005}" sibTransId="{617F3CA7-FFF3-4914-80B3-9321D870CFD5}"/>
    <dgm:cxn modelId="{31F42843-8BCC-44BE-B1E0-7B96DA432DFF}" srcId="{280C11BB-EEE2-42F9-A925-2B6DB1A0FC92}" destId="{C043279C-560E-4DE7-8983-F657884EFA9D}" srcOrd="3" destOrd="0" parTransId="{05FB630B-E918-4455-A91B-F2C6231A022E}" sibTransId="{B5D30C6F-0986-4261-9CEC-89211316B79D}"/>
    <dgm:cxn modelId="{CD7ABC4A-727D-4D95-8A7A-31864D82255B}" type="presOf" srcId="{F53B8A9F-C61C-44C5-A6E9-BD9ED7C551B0}" destId="{32481214-4FD3-477C-9A64-B9A70B85336E}" srcOrd="0" destOrd="0" presId="urn:microsoft.com/office/officeart/2005/8/layout/default"/>
    <dgm:cxn modelId="{B1CA524D-57E7-4C39-8262-C61365E91287}" srcId="{280C11BB-EEE2-42F9-A925-2B6DB1A0FC92}" destId="{643EBB6A-7FEC-4F91-8BF3-EC992ABAF1EB}" srcOrd="0" destOrd="0" parTransId="{3D437D7E-5D47-478C-97B2-C2025C8BBB94}" sibTransId="{7D0D316D-1E09-48F6-B20D-AB25EA28DD2D}"/>
    <dgm:cxn modelId="{40796C7A-3D59-4961-9616-E980D37028B5}" srcId="{280C11BB-EEE2-42F9-A925-2B6DB1A0FC92}" destId="{39F259A9-4DB8-4814-9D46-75797ABD80B8}" srcOrd="4" destOrd="0" parTransId="{779D2A79-5330-4640-83BE-4ADC4C0DA3CC}" sibTransId="{1BA11373-F07F-48BF-89FC-A390B9AA2A90}"/>
    <dgm:cxn modelId="{E85B9F7A-9A23-44AA-82F4-6C9F2E20163D}" type="presOf" srcId="{39F259A9-4DB8-4814-9D46-75797ABD80B8}" destId="{137A44EF-7FF7-481F-9BB5-AD342AAFBE89}" srcOrd="0" destOrd="0" presId="urn:microsoft.com/office/officeart/2005/8/layout/default"/>
    <dgm:cxn modelId="{57DA6E86-3E48-47EB-9279-31BA4639A306}" type="presOf" srcId="{643EBB6A-7FEC-4F91-8BF3-EC992ABAF1EB}" destId="{A650468B-3D69-4845-995F-8C8D705765E4}" srcOrd="0" destOrd="0" presId="urn:microsoft.com/office/officeart/2005/8/layout/default"/>
    <dgm:cxn modelId="{6651D28D-3FBD-44E6-8FFC-E0C1B7E3BA8F}" type="presOf" srcId="{AAAEC324-B7AE-4CC9-A14D-7DAF1EA004FF}" destId="{35486492-8F0D-45F7-9504-39097AF30B19}" srcOrd="0" destOrd="0" presId="urn:microsoft.com/office/officeart/2005/8/layout/default"/>
    <dgm:cxn modelId="{2E8C1DE3-494F-4E9E-8A16-B7C5BD78D7A7}" type="presOf" srcId="{280C11BB-EEE2-42F9-A925-2B6DB1A0FC92}" destId="{0817A490-23AD-41DF-B3B8-492912BB4EE5}" srcOrd="0" destOrd="0" presId="urn:microsoft.com/office/officeart/2005/8/layout/default"/>
    <dgm:cxn modelId="{1A04B6EA-F33D-4AA6-B329-117EB4C0EF2A}" type="presOf" srcId="{EF2E12DF-FD8C-46EF-AF65-FED318F2BABE}" destId="{ACC8C537-A311-4A12-8DA8-03E3243627DB}" srcOrd="0" destOrd="0" presId="urn:microsoft.com/office/officeart/2005/8/layout/default"/>
    <dgm:cxn modelId="{B55A81FE-4C35-4B54-AE97-F2629F7494F9}" srcId="{280C11BB-EEE2-42F9-A925-2B6DB1A0FC92}" destId="{AAAEC324-B7AE-4CC9-A14D-7DAF1EA004FF}" srcOrd="1" destOrd="0" parTransId="{C9C4A719-48DD-4676-8262-2DBCB910515F}" sibTransId="{9AF1D209-AB36-40C6-827A-95017B368355}"/>
    <dgm:cxn modelId="{994E77D3-BF52-48D7-AECE-802780749314}" type="presParOf" srcId="{0817A490-23AD-41DF-B3B8-492912BB4EE5}" destId="{A650468B-3D69-4845-995F-8C8D705765E4}" srcOrd="0" destOrd="0" presId="urn:microsoft.com/office/officeart/2005/8/layout/default"/>
    <dgm:cxn modelId="{7F26EB55-13C5-4AA0-AE0D-37922381C7A0}" type="presParOf" srcId="{0817A490-23AD-41DF-B3B8-492912BB4EE5}" destId="{5C46CFBD-5A9F-4A23-B03F-90D8A6DA8A74}" srcOrd="1" destOrd="0" presId="urn:microsoft.com/office/officeart/2005/8/layout/default"/>
    <dgm:cxn modelId="{677E7125-8DB4-4A8B-8FE0-A4313EEFE0A3}" type="presParOf" srcId="{0817A490-23AD-41DF-B3B8-492912BB4EE5}" destId="{35486492-8F0D-45F7-9504-39097AF30B19}" srcOrd="2" destOrd="0" presId="urn:microsoft.com/office/officeart/2005/8/layout/default"/>
    <dgm:cxn modelId="{E418EFEF-F57C-4D02-843F-EC1DA8389E54}" type="presParOf" srcId="{0817A490-23AD-41DF-B3B8-492912BB4EE5}" destId="{B19402FF-98A2-4AC5-9ACF-7AF4AD4EEA9A}" srcOrd="3" destOrd="0" presId="urn:microsoft.com/office/officeart/2005/8/layout/default"/>
    <dgm:cxn modelId="{BB98F8E4-A72D-4187-AA8D-7648DA96252F}" type="presParOf" srcId="{0817A490-23AD-41DF-B3B8-492912BB4EE5}" destId="{ACC8C537-A311-4A12-8DA8-03E3243627DB}" srcOrd="4" destOrd="0" presId="urn:microsoft.com/office/officeart/2005/8/layout/default"/>
    <dgm:cxn modelId="{AD5E75D1-25BC-42DC-8C89-C4749367A05B}" type="presParOf" srcId="{0817A490-23AD-41DF-B3B8-492912BB4EE5}" destId="{A9EF9643-7EDB-4A0C-A809-18952C4316CA}" srcOrd="5" destOrd="0" presId="urn:microsoft.com/office/officeart/2005/8/layout/default"/>
    <dgm:cxn modelId="{C8B60E6C-7658-4458-8340-F5D36FF03F02}" type="presParOf" srcId="{0817A490-23AD-41DF-B3B8-492912BB4EE5}" destId="{23D52681-2F65-4AD7-85F6-CA4AB9AF77C7}" srcOrd="6" destOrd="0" presId="urn:microsoft.com/office/officeart/2005/8/layout/default"/>
    <dgm:cxn modelId="{7863DEEA-5B10-4D36-833B-9F4B98396418}" type="presParOf" srcId="{0817A490-23AD-41DF-B3B8-492912BB4EE5}" destId="{EC587114-DDD4-446D-A0E1-E67E69D9DCA6}" srcOrd="7" destOrd="0" presId="urn:microsoft.com/office/officeart/2005/8/layout/default"/>
    <dgm:cxn modelId="{3198FBBC-20D2-4255-8D48-BE604A503EAA}" type="presParOf" srcId="{0817A490-23AD-41DF-B3B8-492912BB4EE5}" destId="{137A44EF-7FF7-481F-9BB5-AD342AAFBE89}" srcOrd="8" destOrd="0" presId="urn:microsoft.com/office/officeart/2005/8/layout/default"/>
    <dgm:cxn modelId="{6690D7FC-F9B3-4F49-94AA-413578C89813}" type="presParOf" srcId="{0817A490-23AD-41DF-B3B8-492912BB4EE5}" destId="{CA673C07-21FD-406B-8B62-EE42E10EAA54}" srcOrd="9" destOrd="0" presId="urn:microsoft.com/office/officeart/2005/8/layout/default"/>
    <dgm:cxn modelId="{34D7393D-5C78-4D8E-BE60-B98FD9F9BD95}" type="presParOf" srcId="{0817A490-23AD-41DF-B3B8-492912BB4EE5}" destId="{32481214-4FD3-477C-9A64-B9A70B85336E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90494-8A60-4356-8B92-28F96672A310}">
      <dsp:nvSpPr>
        <dsp:cNvPr id="0" name=""/>
        <dsp:cNvSpPr/>
      </dsp:nvSpPr>
      <dsp:spPr>
        <a:xfrm>
          <a:off x="1221978" y="2645"/>
          <a:ext cx="2706687" cy="1624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solidFill>
                <a:schemeClr val="bg1"/>
              </a:solidFill>
            </a:rPr>
            <a:t>2 People</a:t>
          </a:r>
          <a:endParaRPr lang="en-US" sz="2800" kern="1200"/>
        </a:p>
      </dsp:txBody>
      <dsp:txXfrm>
        <a:off x="1221978" y="2645"/>
        <a:ext cx="2706687" cy="1624012"/>
      </dsp:txXfrm>
    </dsp:sp>
    <dsp:sp modelId="{826C088E-0051-41BF-943E-9FD711E17219}">
      <dsp:nvSpPr>
        <dsp:cNvPr id="0" name=""/>
        <dsp:cNvSpPr/>
      </dsp:nvSpPr>
      <dsp:spPr>
        <a:xfrm>
          <a:off x="4199334" y="2645"/>
          <a:ext cx="2706687" cy="1624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solidFill>
                <a:schemeClr val="bg1"/>
              </a:solidFill>
            </a:rPr>
            <a:t>Score 21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4199334" y="2645"/>
        <a:ext cx="2706687" cy="1624012"/>
      </dsp:txXfrm>
    </dsp:sp>
    <dsp:sp modelId="{30ABD84E-85D4-4DE9-9E93-5E39178EFA05}">
      <dsp:nvSpPr>
        <dsp:cNvPr id="0" name=""/>
        <dsp:cNvSpPr/>
      </dsp:nvSpPr>
      <dsp:spPr>
        <a:xfrm>
          <a:off x="1221978" y="1897327"/>
          <a:ext cx="2706687" cy="1624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solidFill>
                <a:schemeClr val="bg1"/>
              </a:solidFill>
            </a:rPr>
            <a:t>Blackjack Rewards (3:2)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1221978" y="1897327"/>
        <a:ext cx="2706687" cy="1624012"/>
      </dsp:txXfrm>
    </dsp:sp>
    <dsp:sp modelId="{FE155D71-A99A-44A9-98E9-6CB74FCDA80D}">
      <dsp:nvSpPr>
        <dsp:cNvPr id="0" name=""/>
        <dsp:cNvSpPr/>
      </dsp:nvSpPr>
      <dsp:spPr>
        <a:xfrm>
          <a:off x="4199334" y="1897327"/>
          <a:ext cx="2706687" cy="1624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solidFill>
                <a:schemeClr val="bg1"/>
              </a:solidFill>
            </a:rPr>
            <a:t>2 Cards Blackjack wins over 3 cards blackjack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4199334" y="1897327"/>
        <a:ext cx="2706687" cy="1624012"/>
      </dsp:txXfrm>
    </dsp:sp>
    <dsp:sp modelId="{6744618E-4B21-412B-90BC-A3C78649FEF4}">
      <dsp:nvSpPr>
        <dsp:cNvPr id="0" name=""/>
        <dsp:cNvSpPr/>
      </dsp:nvSpPr>
      <dsp:spPr>
        <a:xfrm>
          <a:off x="1221978" y="3792008"/>
          <a:ext cx="2706687" cy="1624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solidFill>
                <a:schemeClr val="bg1"/>
              </a:solidFill>
            </a:rPr>
            <a:t>Hit &amp; Stand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1221978" y="3792008"/>
        <a:ext cx="2706687" cy="1624012"/>
      </dsp:txXfrm>
    </dsp:sp>
    <dsp:sp modelId="{2D581088-F1E2-44FE-9F05-5F02D7EBA01B}">
      <dsp:nvSpPr>
        <dsp:cNvPr id="0" name=""/>
        <dsp:cNvSpPr/>
      </dsp:nvSpPr>
      <dsp:spPr>
        <a:xfrm>
          <a:off x="4199334" y="3792008"/>
          <a:ext cx="2706687" cy="1624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solidFill>
                <a:schemeClr val="bg1"/>
              </a:solidFill>
            </a:rPr>
            <a:t>Dealers Advantage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4199334" y="3792008"/>
        <a:ext cx="2706687" cy="16240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A2C7CC-634D-4C67-B297-2B5CFF60F20F}">
      <dsp:nvSpPr>
        <dsp:cNvPr id="0" name=""/>
        <dsp:cNvSpPr/>
      </dsp:nvSpPr>
      <dsp:spPr>
        <a:xfrm>
          <a:off x="0" y="157162"/>
          <a:ext cx="5457824" cy="959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Player Decision to Stand</a:t>
          </a:r>
        </a:p>
      </dsp:txBody>
      <dsp:txXfrm>
        <a:off x="46834" y="203996"/>
        <a:ext cx="5364156" cy="865732"/>
      </dsp:txXfrm>
    </dsp:sp>
    <dsp:sp modelId="{2CD2BE06-A5E2-4A20-8270-3795791FC257}">
      <dsp:nvSpPr>
        <dsp:cNvPr id="0" name=""/>
        <dsp:cNvSpPr/>
      </dsp:nvSpPr>
      <dsp:spPr>
        <a:xfrm>
          <a:off x="0" y="1231762"/>
          <a:ext cx="5457824" cy="959400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Dealer Decision to Stand</a:t>
          </a:r>
        </a:p>
      </dsp:txBody>
      <dsp:txXfrm>
        <a:off x="46834" y="1278596"/>
        <a:ext cx="5364156" cy="865732"/>
      </dsp:txXfrm>
    </dsp:sp>
    <dsp:sp modelId="{AC719575-CA84-4D75-A2F6-036239BB9475}">
      <dsp:nvSpPr>
        <dsp:cNvPr id="0" name=""/>
        <dsp:cNvSpPr/>
      </dsp:nvSpPr>
      <dsp:spPr>
        <a:xfrm>
          <a:off x="0" y="2306362"/>
          <a:ext cx="5457824" cy="95940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No Insurance</a:t>
          </a:r>
        </a:p>
      </dsp:txBody>
      <dsp:txXfrm>
        <a:off x="46834" y="2353196"/>
        <a:ext cx="5364156" cy="865732"/>
      </dsp:txXfrm>
    </dsp:sp>
    <dsp:sp modelId="{C1650601-8371-4CB4-B57D-3C22DD7D1BB3}">
      <dsp:nvSpPr>
        <dsp:cNvPr id="0" name=""/>
        <dsp:cNvSpPr/>
      </dsp:nvSpPr>
      <dsp:spPr>
        <a:xfrm>
          <a:off x="0" y="3380962"/>
          <a:ext cx="5457824" cy="959400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No Split </a:t>
          </a:r>
        </a:p>
      </dsp:txBody>
      <dsp:txXfrm>
        <a:off x="46834" y="3427796"/>
        <a:ext cx="5364156" cy="865732"/>
      </dsp:txXfrm>
    </dsp:sp>
    <dsp:sp modelId="{94414C0E-8940-4474-940F-D3213989A27C}">
      <dsp:nvSpPr>
        <dsp:cNvPr id="0" name=""/>
        <dsp:cNvSpPr/>
      </dsp:nvSpPr>
      <dsp:spPr>
        <a:xfrm>
          <a:off x="0" y="4455562"/>
          <a:ext cx="5457824" cy="9594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No Double</a:t>
          </a:r>
        </a:p>
      </dsp:txBody>
      <dsp:txXfrm>
        <a:off x="46834" y="4502396"/>
        <a:ext cx="5364156" cy="8657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50468B-3D69-4845-995F-8C8D705765E4}">
      <dsp:nvSpPr>
        <dsp:cNvPr id="0" name=""/>
        <dsp:cNvSpPr/>
      </dsp:nvSpPr>
      <dsp:spPr>
        <a:xfrm>
          <a:off x="377242" y="411"/>
          <a:ext cx="2160224" cy="129613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Variable Target Score</a:t>
          </a:r>
        </a:p>
      </dsp:txBody>
      <dsp:txXfrm>
        <a:off x="377242" y="411"/>
        <a:ext cx="2160224" cy="1296134"/>
      </dsp:txXfrm>
    </dsp:sp>
    <dsp:sp modelId="{35486492-8F0D-45F7-9504-39097AF30B19}">
      <dsp:nvSpPr>
        <dsp:cNvPr id="0" name=""/>
        <dsp:cNvSpPr/>
      </dsp:nvSpPr>
      <dsp:spPr>
        <a:xfrm>
          <a:off x="2753489" y="411"/>
          <a:ext cx="2160224" cy="129613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Game Should have Head Cards</a:t>
          </a:r>
        </a:p>
      </dsp:txBody>
      <dsp:txXfrm>
        <a:off x="2753489" y="411"/>
        <a:ext cx="2160224" cy="1296134"/>
      </dsp:txXfrm>
    </dsp:sp>
    <dsp:sp modelId="{ACC8C537-A311-4A12-8DA8-03E3243627DB}">
      <dsp:nvSpPr>
        <dsp:cNvPr id="0" name=""/>
        <dsp:cNvSpPr/>
      </dsp:nvSpPr>
      <dsp:spPr>
        <a:xfrm>
          <a:off x="5129736" y="411"/>
          <a:ext cx="2160224" cy="129613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Variable Value of Head Cards</a:t>
          </a:r>
        </a:p>
      </dsp:txBody>
      <dsp:txXfrm>
        <a:off x="5129736" y="411"/>
        <a:ext cx="2160224" cy="1296134"/>
      </dsp:txXfrm>
    </dsp:sp>
    <dsp:sp modelId="{23D52681-2F65-4AD7-85F6-CA4AB9AF77C7}">
      <dsp:nvSpPr>
        <dsp:cNvPr id="0" name=""/>
        <dsp:cNvSpPr/>
      </dsp:nvSpPr>
      <dsp:spPr>
        <a:xfrm>
          <a:off x="7505983" y="411"/>
          <a:ext cx="2160224" cy="129613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Player cards are disclosed at the end of the game</a:t>
          </a:r>
        </a:p>
      </dsp:txBody>
      <dsp:txXfrm>
        <a:off x="7505983" y="411"/>
        <a:ext cx="2160224" cy="1296134"/>
      </dsp:txXfrm>
    </dsp:sp>
    <dsp:sp modelId="{137A44EF-7FF7-481F-9BB5-AD342AAFBE89}">
      <dsp:nvSpPr>
        <dsp:cNvPr id="0" name=""/>
        <dsp:cNvSpPr/>
      </dsp:nvSpPr>
      <dsp:spPr>
        <a:xfrm>
          <a:off x="2753489" y="1512568"/>
          <a:ext cx="2160224" cy="129613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Blackjack Reward</a:t>
          </a:r>
        </a:p>
      </dsp:txBody>
      <dsp:txXfrm>
        <a:off x="2753489" y="1512568"/>
        <a:ext cx="2160224" cy="1296134"/>
      </dsp:txXfrm>
    </dsp:sp>
    <dsp:sp modelId="{32481214-4FD3-477C-9A64-B9A70B85336E}">
      <dsp:nvSpPr>
        <dsp:cNvPr id="0" name=""/>
        <dsp:cNvSpPr/>
      </dsp:nvSpPr>
      <dsp:spPr>
        <a:xfrm>
          <a:off x="5129736" y="1512568"/>
          <a:ext cx="2160224" cy="129613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Explosion Card</a:t>
          </a:r>
        </a:p>
      </dsp:txBody>
      <dsp:txXfrm>
        <a:off x="5129736" y="1512568"/>
        <a:ext cx="2160224" cy="12961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FEA4D8-4DBF-4BC1-A9C6-6570A0CDAADF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F89D2A-DA07-4CA4-AFE0-98855BD6E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80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89D2A-DA07-4CA4-AFE0-98855BD6E4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8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0722F-E6A9-48E9-A142-D9ABDBA20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98177E-7644-4810-8502-26B39265D8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DED9A-3C14-4133-BC51-564DAC968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8AF00-B7D8-48D5-B42E-D58A3ED59EC0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6D324-BF1B-4218-99F6-DE03A0B2E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76D58-150F-437C-9952-08F682164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2C08-5BAE-412D-A5A3-295FF3DA7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86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C1035-0F7A-4BBD-B8A6-3C5FDDBFC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61A03-FB7D-4FC3-A424-A47B2ABB3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236D2-7906-4B82-9293-289129A47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8AF00-B7D8-48D5-B42E-D58A3ED59EC0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0C0EB-32AD-4938-8853-E19D49CA3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0E651-7ADA-4662-88EF-7551B0793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2C08-5BAE-412D-A5A3-295FF3DA7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9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61D719-2DDB-48AF-BF05-959091C789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0C352A-3CC1-4215-8668-89AB235D8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F92A1-2872-46B2-80DE-02F8E7EC0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8AF00-B7D8-48D5-B42E-D58A3ED59EC0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677EC-24A0-42C8-8975-37ACEC8E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5DD52-B196-466E-96FE-6E900DF06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2C08-5BAE-412D-A5A3-295FF3DA7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09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D0325-9236-4FC1-82F5-35346420F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DDAC7-B620-477A-B64F-1CE15C6EF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FC770-1702-4589-8604-C022C3084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8AF00-B7D8-48D5-B42E-D58A3ED59EC0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0AB44-9152-4186-B3DB-5459B91D6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0F04B-14FB-4093-8C2D-A20F5858C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2C08-5BAE-412D-A5A3-295FF3DA7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62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87A10-E1C3-4E2C-A50D-46F201871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6A9F4-1601-44C3-9E13-DE516FAD6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8C663-C256-48E2-9816-8D5B94B9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8AF00-B7D8-48D5-B42E-D58A3ED59EC0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70329-EDAA-416C-BE72-EFA564EC8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A6698-37B5-4A6E-8CBA-F17B9F81B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2C08-5BAE-412D-A5A3-295FF3DA7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21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42DC8-5754-4C54-90A4-FDE766A3D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4BF97-C902-415C-B664-A9131BEFE2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2FBE99-E759-4889-94AF-2BF6D617A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EC80ED-C0BB-40AD-9C72-C250C1F66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8AF00-B7D8-48D5-B42E-D58A3ED59EC0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1918F-43DF-40A4-AB83-2A2487B1A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9A5B7-0716-45AA-8437-D621C1A93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2C08-5BAE-412D-A5A3-295FF3DA7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3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5AAC9-18FB-46FC-B297-23F614243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6912A-B083-46C2-ADEA-91C838DF5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22D5B-E8A1-4864-95EC-23A6D0D36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739FCF-409B-45E1-8348-9CF8593F65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C0F2-78EC-4120-BFCB-ECA671CF60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ABDEDD-3E4D-49F1-8633-BB535DEF3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8AF00-B7D8-48D5-B42E-D58A3ED59EC0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15BF76-8409-414B-8B29-6A4C82F5C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EFCC44-8CB6-48EF-AC58-48A714ACF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2C08-5BAE-412D-A5A3-295FF3DA7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40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14002-2062-4AED-A10B-EC84C0F20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36242E-C363-4EAB-9751-A60B74D83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8AF00-B7D8-48D5-B42E-D58A3ED59EC0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D73C8-8C53-4ABE-A39E-25962C440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B4C057-0201-4354-A7E6-A4E60DFE3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2C08-5BAE-412D-A5A3-295FF3DA7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13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0EEE02-739C-486B-ABE5-BF7AC343C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8AF00-B7D8-48D5-B42E-D58A3ED59EC0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597397-E40C-49EB-BA3C-A86CD1ACC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0E50F-8E37-490C-9ACE-82E243C0C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2C08-5BAE-412D-A5A3-295FF3DA7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69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DCB5-2C20-4CA6-A9EE-300346F0A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314DB-DD28-4CDC-AD1F-52FCA79BF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C9FEB-8125-4661-8494-929376DFE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3736B-4BA3-4920-AE4F-941783739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8AF00-B7D8-48D5-B42E-D58A3ED59EC0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B4505-20E4-426D-A80D-7DBBE6DEE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96CCD-078F-4E93-AA97-751F24C09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2C08-5BAE-412D-A5A3-295FF3DA7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5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F77B6-E93C-40CC-8F10-A9EC86FF7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BFF3C3-178C-4A39-8B41-0834A9305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BD5300-D6BC-43FA-B0C2-AB75268A3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E1ADA-BF44-4DCC-B3B8-5782C8C23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8AF00-B7D8-48D5-B42E-D58A3ED59EC0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5B219-DB13-417C-B9E6-20AA51DE8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55E83-9850-43F8-A1FE-2F89E676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2C08-5BAE-412D-A5A3-295FF3DA7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1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87AA2C-794A-46A9-8302-E748865F7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45578-215A-4C1B-99E8-C984417C2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14013-598A-40DB-9801-20F7E481FD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8AF00-B7D8-48D5-B42E-D58A3ED59EC0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539FE-B148-4B15-9503-E45DEDEB7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C79D2-EFAA-43BF-B1B4-20D0C6067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A2C08-5BAE-412D-A5A3-295FF3DA7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87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5bWpnABkU-Y&amp;ab_channel=CrazyVegasOnlineCasino" TargetMode="External"/><Relationship Id="rId2" Type="http://schemas.openxmlformats.org/officeDocument/2006/relationships/hyperlink" Target="https://www.888casino.com/blog/blackjack-strategy-guide/how-to-play-blackjac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247blackjack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247blackjack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lackjack">
            <a:extLst>
              <a:ext uri="{FF2B5EF4-FFF2-40B4-BE49-F238E27FC236}">
                <a16:creationId xmlns:a16="http://schemas.microsoft.com/office/drawing/2014/main" id="{20BF1EE6-C76F-47A8-94BD-1F72A95400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9884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DEF3FD-3445-42D2-B7F6-5CCBA47E1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Blackjack</a:t>
            </a:r>
            <a:br>
              <a:rPr lang="en-US" sz="4800"/>
            </a:br>
            <a:r>
              <a:rPr lang="en-US" sz="4800"/>
              <a:t>With</a:t>
            </a:r>
            <a:br>
              <a:rPr lang="en-US" sz="4800"/>
            </a:br>
            <a:r>
              <a:rPr lang="en-US" sz="4800"/>
              <a:t>Variations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EE0C9B-A444-43F5-AA95-7AB141FBC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en-US" sz="20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1877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35D61A1-8484-4749-8AD0-A3455E075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A71B99-D845-454B-9CDA-034850C38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11" name="Rounded Rectangle 5">
            <a:extLst>
              <a:ext uri="{FF2B5EF4-FFF2-40B4-BE49-F238E27FC236}">
                <a16:creationId xmlns:a16="http://schemas.microsoft.com/office/drawing/2014/main" id="{1447903E-2B66-479D-959B-F2EBB2CC9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EB7035-3DEC-452B-9524-B3B3ADFAE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CB39510C-ED4A-46A0-9D81-A00BAF4D19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1" r="-1" b="7886"/>
          <a:stretch/>
        </p:blipFill>
        <p:spPr>
          <a:xfrm>
            <a:off x="1048060" y="1927516"/>
            <a:ext cx="10095879" cy="414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532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DD71E5-4A7E-4FF8-8720-882F8102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52" y="115111"/>
            <a:ext cx="10883900" cy="1371600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pPr algn="ctr"/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Variations</a:t>
            </a:r>
          </a:p>
        </p:txBody>
      </p:sp>
      <p:graphicFrame>
        <p:nvGraphicFramePr>
          <p:cNvPr id="84" name="Diagram 83">
            <a:extLst>
              <a:ext uri="{FF2B5EF4-FFF2-40B4-BE49-F238E27FC236}">
                <a16:creationId xmlns:a16="http://schemas.microsoft.com/office/drawing/2014/main" id="{872E7814-E1C2-4A00-80DB-8635ED7138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405772"/>
              </p:ext>
            </p:extLst>
          </p:nvPr>
        </p:nvGraphicFramePr>
        <p:xfrm>
          <a:off x="721977" y="1906707"/>
          <a:ext cx="10043450" cy="28091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05592AC-9A9A-4A55-86C3-C0A0D7AD9BA7}"/>
              </a:ext>
            </a:extLst>
          </p:cNvPr>
          <p:cNvSpPr txBox="1"/>
          <p:nvPr/>
        </p:nvSpPr>
        <p:spPr>
          <a:xfrm>
            <a:off x="344341" y="5085488"/>
            <a:ext cx="11645990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FF"/>
                </a:solidFill>
              </a:rPr>
              <a:t>def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simulation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number_of_simulations</a:t>
            </a:r>
            <a:r>
              <a:rPr lang="en-US" dirty="0">
                <a:solidFill>
                  <a:schemeClr val="bg1"/>
                </a:solidFill>
              </a:rPr>
              <a:t>: int, </a:t>
            </a:r>
            <a:r>
              <a:rPr lang="en-US" dirty="0" err="1">
                <a:solidFill>
                  <a:schemeClr val="accent2"/>
                </a:solidFill>
              </a:rPr>
              <a:t>target_score</a:t>
            </a:r>
            <a:r>
              <a:rPr lang="en-US" dirty="0">
                <a:solidFill>
                  <a:schemeClr val="bg1"/>
                </a:solidFill>
              </a:rPr>
              <a:t>: int=21, </a:t>
            </a:r>
            <a:r>
              <a:rPr lang="en-US" dirty="0" err="1">
                <a:solidFill>
                  <a:schemeClr val="accent3"/>
                </a:solidFill>
              </a:rPr>
              <a:t>head_cards</a:t>
            </a:r>
            <a:r>
              <a:rPr lang="en-US" dirty="0" err="1">
                <a:solidFill>
                  <a:schemeClr val="bg1"/>
                </a:solidFill>
              </a:rPr>
              <a:t>:bool</a:t>
            </a:r>
            <a:r>
              <a:rPr lang="en-US" dirty="0">
                <a:solidFill>
                  <a:schemeClr val="bg1"/>
                </a:solidFill>
              </a:rPr>
              <a:t> =True,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</a:t>
            </a:r>
            <a:r>
              <a:rPr lang="en-US" dirty="0" err="1">
                <a:solidFill>
                  <a:srgbClr val="FFFF00"/>
                </a:solidFill>
              </a:rPr>
              <a:t>head_card_value</a:t>
            </a:r>
            <a:r>
              <a:rPr lang="en-US" dirty="0">
                <a:solidFill>
                  <a:schemeClr val="bg1"/>
                </a:solidFill>
              </a:rPr>
              <a:t>: int =10, </a:t>
            </a:r>
            <a:r>
              <a:rPr lang="en-US" dirty="0" err="1">
                <a:solidFill>
                  <a:schemeClr val="accent1"/>
                </a:solidFill>
              </a:rPr>
              <a:t>dealer_advantage</a:t>
            </a:r>
            <a:r>
              <a:rPr lang="en-US" dirty="0">
                <a:solidFill>
                  <a:schemeClr val="bg1"/>
                </a:solidFill>
              </a:rPr>
              <a:t>: bool=True, </a:t>
            </a:r>
            <a:r>
              <a:rPr lang="en-US" dirty="0" err="1">
                <a:solidFill>
                  <a:schemeClr val="accent6"/>
                </a:solidFill>
              </a:rPr>
              <a:t>BJ_reward</a:t>
            </a:r>
            <a:r>
              <a:rPr lang="en-US" dirty="0" err="1">
                <a:solidFill>
                  <a:schemeClr val="bg1"/>
                </a:solidFill>
              </a:rPr>
              <a:t>:float</a:t>
            </a:r>
            <a:r>
              <a:rPr lang="en-US" dirty="0">
                <a:solidFill>
                  <a:schemeClr val="bg1"/>
                </a:solidFill>
              </a:rPr>
              <a:t>=1.5,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</a:t>
            </a:r>
            <a:r>
              <a:rPr lang="en-US" dirty="0" err="1">
                <a:solidFill>
                  <a:schemeClr val="accent2"/>
                </a:solidFill>
              </a:rPr>
              <a:t>explosion</a:t>
            </a:r>
            <a:r>
              <a:rPr lang="en-US" dirty="0" err="1">
                <a:solidFill>
                  <a:schemeClr val="bg1"/>
                </a:solidFill>
              </a:rPr>
              <a:t>:bool</a:t>
            </a:r>
            <a:r>
              <a:rPr lang="en-US" dirty="0">
                <a:solidFill>
                  <a:schemeClr val="bg1"/>
                </a:solidFill>
              </a:rPr>
              <a:t> =False, </a:t>
            </a:r>
            <a:r>
              <a:rPr lang="en-US" dirty="0" err="1">
                <a:solidFill>
                  <a:schemeClr val="bg1"/>
                </a:solidFill>
              </a:rPr>
              <a:t>Summary:bool</a:t>
            </a:r>
            <a:r>
              <a:rPr lang="en-US" dirty="0">
                <a:solidFill>
                  <a:schemeClr val="bg1"/>
                </a:solidFill>
              </a:rPr>
              <a:t> =True, </a:t>
            </a:r>
            <a:r>
              <a:rPr lang="en-US" dirty="0" err="1">
                <a:solidFill>
                  <a:schemeClr val="bg1"/>
                </a:solidFill>
              </a:rPr>
              <a:t>detail_summary</a:t>
            </a:r>
            <a:r>
              <a:rPr lang="en-US" dirty="0">
                <a:solidFill>
                  <a:schemeClr val="bg1"/>
                </a:solidFill>
              </a:rPr>
              <a:t>: bool =True) -&gt; '</a:t>
            </a:r>
            <a:r>
              <a:rPr lang="en-US" dirty="0" err="1">
                <a:solidFill>
                  <a:schemeClr val="bg1"/>
                </a:solidFill>
              </a:rPr>
              <a:t>DataFrame</a:t>
            </a:r>
            <a:r>
              <a:rPr lang="en-US" dirty="0">
                <a:solidFill>
                  <a:schemeClr val="bg1"/>
                </a:solidFill>
              </a:rPr>
              <a:t>':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9D7F14-98CF-47F6-816B-769B65FB9C1D}"/>
              </a:ext>
            </a:extLst>
          </p:cNvPr>
          <p:cNvSpPr txBox="1"/>
          <p:nvPr/>
        </p:nvSpPr>
        <p:spPr>
          <a:xfrm>
            <a:off x="344341" y="951902"/>
            <a:ext cx="1164599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FF"/>
                </a:solidFill>
              </a:rPr>
              <a:t>def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simulation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number_of_simulations</a:t>
            </a:r>
            <a:r>
              <a:rPr lang="en-US" dirty="0">
                <a:solidFill>
                  <a:schemeClr val="bg1"/>
                </a:solidFill>
              </a:rPr>
              <a:t>: int, </a:t>
            </a:r>
            <a:r>
              <a:rPr lang="en-US" dirty="0" err="1">
                <a:solidFill>
                  <a:schemeClr val="bg1"/>
                </a:solidFill>
              </a:rPr>
              <a:t>Summary:bool</a:t>
            </a:r>
            <a:r>
              <a:rPr lang="en-US" dirty="0">
                <a:solidFill>
                  <a:schemeClr val="bg1"/>
                </a:solidFill>
              </a:rPr>
              <a:t> =True, </a:t>
            </a:r>
            <a:r>
              <a:rPr lang="en-US" dirty="0" err="1">
                <a:solidFill>
                  <a:schemeClr val="bg1"/>
                </a:solidFill>
              </a:rPr>
              <a:t>detail_summary</a:t>
            </a:r>
            <a:r>
              <a:rPr lang="en-US" dirty="0">
                <a:solidFill>
                  <a:schemeClr val="bg1"/>
                </a:solidFill>
              </a:rPr>
              <a:t>: bool =True) -&gt; '</a:t>
            </a:r>
            <a:r>
              <a:rPr lang="en-US" dirty="0" err="1">
                <a:solidFill>
                  <a:schemeClr val="bg1"/>
                </a:solidFill>
              </a:rPr>
              <a:t>DataFrame</a:t>
            </a:r>
            <a:r>
              <a:rPr lang="en-US" dirty="0">
                <a:solidFill>
                  <a:schemeClr val="bg1"/>
                </a:solidFill>
              </a:rPr>
              <a:t>':</a:t>
            </a:r>
          </a:p>
        </p:txBody>
      </p:sp>
    </p:spTree>
    <p:extLst>
      <p:ext uri="{BB962C8B-B14F-4D97-AF65-F5344CB8AC3E}">
        <p14:creationId xmlns:p14="http://schemas.microsoft.com/office/powerpoint/2010/main" val="3905825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EFB6-2038-49D8-A20E-8C8ABD30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6E61AF-F594-4434-BC85-E7ADD187C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77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9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30CBFB-B139-46C8-9DB3-E550D80CE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>
            <a:normAutofit/>
          </a:bodyPr>
          <a:lstStyle/>
          <a:p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F8ECE-7E9F-4262-AEDD-789732E35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619" y="547815"/>
            <a:ext cx="5178960" cy="1680519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94001B-F09E-4823-BA7E-D410E512B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2578785"/>
            <a:ext cx="5167185" cy="33974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BE9866F-480C-4A4F-9070-B0D69FD3E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394" y="2578785"/>
            <a:ext cx="5167185" cy="339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721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2A3EE-64D3-4EDA-A7D2-10CFFC24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CFC05-7C4C-49E6-B73D-B4434403B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Images</a:t>
            </a:r>
          </a:p>
          <a:p>
            <a:r>
              <a:rPr lang="en-US" dirty="0">
                <a:solidFill>
                  <a:srgbClr val="0563C1"/>
                </a:solidFill>
              </a:rPr>
              <a:t>http://datagenetics.com/blog/march62020/index.html</a:t>
            </a:r>
            <a:endParaRPr lang="en-US" dirty="0"/>
          </a:p>
          <a:p>
            <a:r>
              <a:rPr lang="en-US" dirty="0">
                <a:hlinkClick r:id="rId2"/>
              </a:rPr>
              <a:t>https://www.888casino.com/blog/blackjack-strategy-guide/how-to-play-blackjack</a:t>
            </a:r>
            <a:r>
              <a:rPr lang="en-US" dirty="0"/>
              <a:t> </a:t>
            </a:r>
          </a:p>
          <a:p>
            <a:endParaRPr lang="en-US" dirty="0">
              <a:solidFill>
                <a:srgbClr val="0563C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b="1" dirty="0"/>
              <a:t>Content</a:t>
            </a:r>
            <a:endParaRPr lang="en-US" b="1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https://www.youtube.com/watch?v=5bWpnABkU-Y&amp;ab_channel=CrazyVegasOnlineCasino</a:t>
            </a:r>
            <a:endParaRPr lang="en-US" dirty="0"/>
          </a:p>
          <a:p>
            <a:r>
              <a:rPr lang="en-US" dirty="0">
                <a:hlinkClick r:id="rId4"/>
              </a:rPr>
              <a:t>https://www.247blackjack.com/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302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AFBB-A60E-4E08-8A9C-1D04D1D47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B48FB-2D86-44BC-B207-5AFF91F87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61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FAC23-9A9E-4A96-9D10-8D57B7329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640263"/>
            <a:ext cx="3284331" cy="5254510"/>
          </a:xfrm>
        </p:spPr>
        <p:txBody>
          <a:bodyPr>
            <a:normAutofit/>
          </a:bodyPr>
          <a:lstStyle/>
          <a:p>
            <a:r>
              <a:rPr lang="en-US"/>
              <a:t>Rules</a:t>
            </a: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32ED66E-FD52-42D7-8038-9E7B7CCB8F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3521297"/>
              </p:ext>
            </p:extLst>
          </p:nvPr>
        </p:nvGraphicFramePr>
        <p:xfrm>
          <a:off x="4062476" y="55818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4876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Rectangle 70">
            <a:extLst>
              <a:ext uri="{FF2B5EF4-FFF2-40B4-BE49-F238E27FC236}">
                <a16:creationId xmlns:a16="http://schemas.microsoft.com/office/drawing/2014/main" id="{2E614F1C-2D93-42D0-B229-768199449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403089" y="0"/>
            <a:ext cx="478891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02960D-B904-4F02-AB95-7BBBAAFC3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4735" y="640081"/>
            <a:ext cx="3377183" cy="3708895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Card Values</a:t>
            </a:r>
          </a:p>
        </p:txBody>
      </p:sp>
      <p:pic>
        <p:nvPicPr>
          <p:cNvPr id="2050" name="Picture 2" descr="How To Play Blackjack">
            <a:extLst>
              <a:ext uri="{FF2B5EF4-FFF2-40B4-BE49-F238E27FC236}">
                <a16:creationId xmlns:a16="http://schemas.microsoft.com/office/drawing/2014/main" id="{F29592CD-D694-4BDD-9698-2DEC50BD97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5" r="2" b="4357"/>
          <a:stretch/>
        </p:blipFill>
        <p:spPr bwMode="auto">
          <a:xfrm>
            <a:off x="20" y="10"/>
            <a:ext cx="753463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619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8ACBF-7D7A-4F36-A326-EA0B6FD64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3111" y="640081"/>
            <a:ext cx="5138808" cy="3352473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13D8DA-B72B-46FB-9E5D-656A0EB0A4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6107584" cy="6861717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63CDDC8E-3FD0-4545-A664-7661835B4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480917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Play">
            <a:hlinkClick r:id="rId2"/>
            <a:extLst>
              <a:ext uri="{FF2B5EF4-FFF2-40B4-BE49-F238E27FC236}">
                <a16:creationId xmlns:a16="http://schemas.microsoft.com/office/drawing/2014/main" id="{F30E842E-B716-4855-887B-0035F2284F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6500" y="1344157"/>
            <a:ext cx="4169664" cy="416966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04316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8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F926B1-69B7-42BB-8501-87F6ADBFB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804064" cy="5571065"/>
          </a:xfrm>
        </p:spPr>
        <p:txBody>
          <a:bodyPr>
            <a:normAutofit/>
          </a:bodyPr>
          <a:lstStyle/>
          <a:p>
            <a:r>
              <a:rPr lang="en-US" sz="3600"/>
              <a:t>Assumptions</a:t>
            </a:r>
          </a:p>
        </p:txBody>
      </p:sp>
      <p:sp>
        <p:nvSpPr>
          <p:cNvPr id="49" name="Freeform: Shape 10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12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1" name="Content Placeholder 2">
            <a:extLst>
              <a:ext uri="{FF2B5EF4-FFF2-40B4-BE49-F238E27FC236}">
                <a16:creationId xmlns:a16="http://schemas.microsoft.com/office/drawing/2014/main" id="{1514F2BD-7B02-4807-BDBA-1CE8EDDF0A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2094761"/>
              </p:ext>
            </p:extLst>
          </p:nvPr>
        </p:nvGraphicFramePr>
        <p:xfrm>
          <a:off x="6091238" y="642938"/>
          <a:ext cx="5457825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7528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27">
            <a:extLst>
              <a:ext uri="{FF2B5EF4-FFF2-40B4-BE49-F238E27FC236}">
                <a16:creationId xmlns:a16="http://schemas.microsoft.com/office/drawing/2014/main" id="{86295E7F-EA66-480B-B001-C8BE7CD61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0040" y="4892040"/>
            <a:ext cx="11548872" cy="164592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8C91C7-7E7B-42BD-B27C-D9714C59B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686" y="5091762"/>
            <a:ext cx="7484787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Code Structure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0CDF13-B0AC-4A8E-A802-7960C62CD2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356" b="-1"/>
          <a:stretch/>
        </p:blipFill>
        <p:spPr>
          <a:xfrm>
            <a:off x="320040" y="301186"/>
            <a:ext cx="11548872" cy="4462272"/>
          </a:xfrm>
          <a:prstGeom prst="rect">
            <a:avLst/>
          </a:prstGeom>
        </p:spPr>
      </p:pic>
      <p:cxnSp>
        <p:nvCxnSpPr>
          <p:cNvPr id="47" name="Straight Connector 29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497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D35D61A1-8484-4749-8AD0-A3455E075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059465F-CA40-4DBE-9D24-590162D96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26" name="Rounded Rectangle 5">
            <a:extLst>
              <a:ext uri="{FF2B5EF4-FFF2-40B4-BE49-F238E27FC236}">
                <a16:creationId xmlns:a16="http://schemas.microsoft.com/office/drawing/2014/main" id="{1447903E-2B66-479D-959B-F2EBB2CC9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97F44D-6F81-47E8-A285-B45D316344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9" r="4165" b="2"/>
          <a:stretch/>
        </p:blipFill>
        <p:spPr>
          <a:xfrm>
            <a:off x="1158240" y="2149222"/>
            <a:ext cx="9875520" cy="372160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73945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35D61A1-8484-4749-8AD0-A3455E075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A71B99-D845-454B-9CDA-034850C38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11" name="Rounded Rectangle 5">
            <a:extLst>
              <a:ext uri="{FF2B5EF4-FFF2-40B4-BE49-F238E27FC236}">
                <a16:creationId xmlns:a16="http://schemas.microsoft.com/office/drawing/2014/main" id="{1447903E-2B66-479D-959B-F2EBB2CC9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91757B-E638-47DC-98EA-44F3B75BDF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6951"/>
          <a:stretch/>
        </p:blipFill>
        <p:spPr>
          <a:xfrm>
            <a:off x="1158240" y="2149222"/>
            <a:ext cx="9875520" cy="372160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14533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</Words>
  <Application>Microsoft Office PowerPoint</Application>
  <PresentationFormat>Widescreen</PresentationFormat>
  <Paragraphs>39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Blackjack With Variations</vt:lpstr>
      <vt:lpstr>Aim</vt:lpstr>
      <vt:lpstr>Rules</vt:lpstr>
      <vt:lpstr>Card Values</vt:lpstr>
      <vt:lpstr>Demo</vt:lpstr>
      <vt:lpstr>Assumptions</vt:lpstr>
      <vt:lpstr>Code Structure</vt:lpstr>
      <vt:lpstr>PowerPoint Presentation</vt:lpstr>
      <vt:lpstr>PowerPoint Presentation</vt:lpstr>
      <vt:lpstr>PowerPoint Presentation</vt:lpstr>
      <vt:lpstr>Variations</vt:lpstr>
      <vt:lpstr>Hypothesis</vt:lpstr>
      <vt:lpstr>PowerPoint Presentation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Blackjack With Variations</dc:title>
  <dc:creator>Karan</dc:creator>
  <cp:lastModifiedBy>Karan</cp:lastModifiedBy>
  <cp:revision>1</cp:revision>
  <dcterms:created xsi:type="dcterms:W3CDTF">2020-12-06T03:02:36Z</dcterms:created>
  <dcterms:modified xsi:type="dcterms:W3CDTF">2020-12-06T20:26:09Z</dcterms:modified>
</cp:coreProperties>
</file>