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57" r:id="rId4"/>
    <p:sldId id="260" r:id="rId5"/>
    <p:sldId id="264" r:id="rId6"/>
    <p:sldId id="281" r:id="rId7"/>
    <p:sldId id="282" r:id="rId8"/>
    <p:sldId id="272" r:id="rId9"/>
    <p:sldId id="283" r:id="rId10"/>
    <p:sldId id="284" r:id="rId11"/>
    <p:sldId id="285" r:id="rId12"/>
    <p:sldId id="271" r:id="rId13"/>
    <p:sldId id="265" r:id="rId14"/>
    <p:sldId id="267" r:id="rId15"/>
    <p:sldId id="275" r:id="rId16"/>
    <p:sldId id="278" r:id="rId17"/>
    <p:sldId id="277" r:id="rId18"/>
    <p:sldId id="279"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F85872-05CB-41EB-9FEA-00EF9FDF4A99}" v="196" dt="2020-12-08T22:54:49.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796" autoAdjust="0"/>
  </p:normalViewPr>
  <p:slideViewPr>
    <p:cSldViewPr snapToGrid="0">
      <p:cViewPr varScale="1">
        <p:scale>
          <a:sx n="63" d="100"/>
          <a:sy n="63" d="100"/>
        </p:scale>
        <p:origin x="80" y="420"/>
      </p:cViewPr>
      <p:guideLst/>
    </p:cSldViewPr>
  </p:slideViewPr>
  <p:notesTextViewPr>
    <p:cViewPr>
      <p:scale>
        <a:sx n="1" d="1"/>
        <a:sy n="1" d="1"/>
      </p:scale>
      <p:origin x="0" y="0"/>
    </p:cViewPr>
  </p:notesTextViewPr>
  <p:sorterViewPr>
    <p:cViewPr>
      <p:scale>
        <a:sx n="100" d="100"/>
        <a:sy n="100" d="100"/>
      </p:scale>
      <p:origin x="0" y="-49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4DE56D-16A3-479D-9077-E5DB47469038}" type="doc">
      <dgm:prSet loTypeId="urn:microsoft.com/office/officeart/2005/8/layout/default" loCatId="list"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pt>
    <dgm:pt modelId="{828789E8-FBB0-4B0D-9A5B-DE430B59230F}">
      <dgm:prSet phldrT="[Text]"/>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1"/>
              </a:solidFill>
            </a:rPr>
            <a:t>2 People</a:t>
          </a:r>
          <a:endParaRPr lang="en-US" dirty="0"/>
        </a:p>
      </dgm:t>
    </dgm:pt>
    <dgm:pt modelId="{9FB9DB20-4E7C-418A-AAA6-0B0BB6758BDD}" type="parTrans" cxnId="{5AAAB361-FAD3-4C41-A837-6697164792C1}">
      <dgm:prSet/>
      <dgm:spPr/>
      <dgm:t>
        <a:bodyPr/>
        <a:lstStyle/>
        <a:p>
          <a:endParaRPr lang="en-US"/>
        </a:p>
      </dgm:t>
    </dgm:pt>
    <dgm:pt modelId="{04E4B0C7-0008-4932-B5CC-531D3B93B2BF}" type="sibTrans" cxnId="{5AAAB361-FAD3-4C41-A837-6697164792C1}">
      <dgm:prSet/>
      <dgm:spPr/>
      <dgm:t>
        <a:bodyPr/>
        <a:lstStyle/>
        <a:p>
          <a:endParaRPr lang="en-US"/>
        </a:p>
      </dgm:t>
    </dgm:pt>
    <dgm:pt modelId="{DD715F60-3D35-4BF2-A60C-F0CB59DE00FE}">
      <dgm:prSet/>
      <dgm:spPr>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1"/>
              </a:solidFill>
            </a:rPr>
            <a:t>Score 21</a:t>
          </a:r>
        </a:p>
      </dgm:t>
    </dgm:pt>
    <dgm:pt modelId="{D7B06D32-698B-416F-9517-4C14A7F5BAE8}" type="parTrans" cxnId="{3E45BB77-18EA-4952-B564-47BD3D9B5EFE}">
      <dgm:prSet/>
      <dgm:spPr/>
      <dgm:t>
        <a:bodyPr/>
        <a:lstStyle/>
        <a:p>
          <a:endParaRPr lang="en-US"/>
        </a:p>
      </dgm:t>
    </dgm:pt>
    <dgm:pt modelId="{25AD940D-E06D-4CA1-A937-65B4A9E8312D}" type="sibTrans" cxnId="{3E45BB77-18EA-4952-B564-47BD3D9B5EFE}">
      <dgm:prSet/>
      <dgm:spPr/>
      <dgm:t>
        <a:bodyPr/>
        <a:lstStyle/>
        <a:p>
          <a:endParaRPr lang="en-US"/>
        </a:p>
      </dgm:t>
    </dgm:pt>
    <dgm:pt modelId="{0FABEA4F-6ED8-45B6-9853-7073AB4347A6}">
      <dgm:prSet/>
      <dgm:spPr>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1"/>
              </a:solidFill>
            </a:rPr>
            <a:t>Blackjack Rewards (3:2)</a:t>
          </a:r>
        </a:p>
      </dgm:t>
    </dgm:pt>
    <dgm:pt modelId="{8FC6074A-2C72-4DE5-AB1C-2474AE3043C8}" type="parTrans" cxnId="{A343E29A-EBB0-49FC-A08D-F4C88CA6B699}">
      <dgm:prSet/>
      <dgm:spPr/>
      <dgm:t>
        <a:bodyPr/>
        <a:lstStyle/>
        <a:p>
          <a:endParaRPr lang="en-US"/>
        </a:p>
      </dgm:t>
    </dgm:pt>
    <dgm:pt modelId="{2EFD2D2A-E726-45E1-88DA-8B7F8308F9B6}" type="sibTrans" cxnId="{A343E29A-EBB0-49FC-A08D-F4C88CA6B699}">
      <dgm:prSet/>
      <dgm:spPr/>
      <dgm:t>
        <a:bodyPr/>
        <a:lstStyle/>
        <a:p>
          <a:endParaRPr lang="en-US"/>
        </a:p>
      </dgm:t>
    </dgm:pt>
    <dgm:pt modelId="{EAA7FB70-46E0-4996-B47F-E6FD2D6EBC14}">
      <dgm:prSet/>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solidFill>
                <a:schemeClr val="bg1"/>
              </a:solidFill>
            </a:rPr>
            <a:t>2 Cards Blackjack wins over 3 cards blackjack</a:t>
          </a:r>
        </a:p>
      </dgm:t>
    </dgm:pt>
    <dgm:pt modelId="{518D9E5E-3438-450F-9A10-14C3E4704670}" type="parTrans" cxnId="{A539D7FB-B706-4D2C-BA1D-8CF717F4EF82}">
      <dgm:prSet/>
      <dgm:spPr/>
      <dgm:t>
        <a:bodyPr/>
        <a:lstStyle/>
        <a:p>
          <a:endParaRPr lang="en-US"/>
        </a:p>
      </dgm:t>
    </dgm:pt>
    <dgm:pt modelId="{798770B9-0AC0-4337-9F0E-0702B1312AFC}" type="sibTrans" cxnId="{A539D7FB-B706-4D2C-BA1D-8CF717F4EF82}">
      <dgm:prSet/>
      <dgm:spPr/>
      <dgm:t>
        <a:bodyPr/>
        <a:lstStyle/>
        <a:p>
          <a:endParaRPr lang="en-US"/>
        </a:p>
      </dgm:t>
    </dgm:pt>
    <dgm:pt modelId="{9C1B68E0-1281-4224-9229-60F9CAE675A9}">
      <dgm:prSet/>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a:solidFill>
                <a:schemeClr val="bg1"/>
              </a:solidFill>
            </a:rPr>
            <a:t>Hit &amp; Stand</a:t>
          </a:r>
        </a:p>
      </dgm:t>
    </dgm:pt>
    <dgm:pt modelId="{177DB308-5F4A-410A-8734-BC403CE31AD9}" type="parTrans" cxnId="{69970E95-E922-440A-95EA-A2EFA690B351}">
      <dgm:prSet/>
      <dgm:spPr/>
      <dgm:t>
        <a:bodyPr/>
        <a:lstStyle/>
        <a:p>
          <a:endParaRPr lang="en-US"/>
        </a:p>
      </dgm:t>
    </dgm:pt>
    <dgm:pt modelId="{8BE60BBC-B959-456D-B7DA-AD04C20DA17F}" type="sibTrans" cxnId="{69970E95-E922-440A-95EA-A2EFA690B351}">
      <dgm:prSet/>
      <dgm:spPr/>
      <dgm:t>
        <a:bodyPr/>
        <a:lstStyle/>
        <a:p>
          <a:endParaRPr lang="en-US"/>
        </a:p>
      </dgm:t>
    </dgm:pt>
    <dgm:pt modelId="{25397A10-698D-4B12-BCBB-5BB6AFF40ACA}">
      <dgm:prSet/>
      <dgm:spPr>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a:solidFill>
                <a:schemeClr val="bg1"/>
              </a:solidFill>
            </a:rPr>
            <a:t>Dealers Advantage</a:t>
          </a:r>
        </a:p>
      </dgm:t>
    </dgm:pt>
    <dgm:pt modelId="{FDEF1EAF-3AFE-4320-BBCC-3ECE93DDD160}" type="parTrans" cxnId="{EDD2167C-5A2A-4804-A3B7-26CDF0679694}">
      <dgm:prSet/>
      <dgm:spPr/>
      <dgm:t>
        <a:bodyPr/>
        <a:lstStyle/>
        <a:p>
          <a:endParaRPr lang="en-US"/>
        </a:p>
      </dgm:t>
    </dgm:pt>
    <dgm:pt modelId="{2789D0E2-7778-4753-A01E-36B3536C06E0}" type="sibTrans" cxnId="{EDD2167C-5A2A-4804-A3B7-26CDF0679694}">
      <dgm:prSet/>
      <dgm:spPr/>
      <dgm:t>
        <a:bodyPr/>
        <a:lstStyle/>
        <a:p>
          <a:endParaRPr lang="en-US"/>
        </a:p>
      </dgm:t>
    </dgm:pt>
    <dgm:pt modelId="{35D00A0B-DBF7-4B17-9DF4-28DCB9DD3C92}" type="pres">
      <dgm:prSet presAssocID="{4A4DE56D-16A3-479D-9077-E5DB47469038}" presName="diagram" presStyleCnt="0">
        <dgm:presLayoutVars>
          <dgm:dir/>
          <dgm:resizeHandles val="exact"/>
        </dgm:presLayoutVars>
      </dgm:prSet>
      <dgm:spPr/>
    </dgm:pt>
    <dgm:pt modelId="{56890494-8A60-4356-8B92-28F96672A310}" type="pres">
      <dgm:prSet presAssocID="{828789E8-FBB0-4B0D-9A5B-DE430B59230F}" presName="node" presStyleLbl="node1" presStyleIdx="0" presStyleCnt="6">
        <dgm:presLayoutVars>
          <dgm:bulletEnabled val="1"/>
        </dgm:presLayoutVars>
      </dgm:prSet>
      <dgm:spPr/>
    </dgm:pt>
    <dgm:pt modelId="{F236909D-13E9-4A7E-8414-2F2FF1EF10D5}" type="pres">
      <dgm:prSet presAssocID="{04E4B0C7-0008-4932-B5CC-531D3B93B2BF}"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826C088E-0051-41BF-943E-9FD711E17219}" type="pres">
      <dgm:prSet presAssocID="{DD715F60-3D35-4BF2-A60C-F0CB59DE00FE}" presName="node" presStyleLbl="node1" presStyleIdx="1" presStyleCnt="6">
        <dgm:presLayoutVars>
          <dgm:bulletEnabled val="1"/>
        </dgm:presLayoutVars>
      </dgm:prSet>
      <dgm:spPr/>
    </dgm:pt>
    <dgm:pt modelId="{E52B4356-920C-4884-A01B-0E040216AC58}" type="pres">
      <dgm:prSet presAssocID="{25AD940D-E06D-4CA1-A937-65B4A9E8312D}"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30ABD84E-85D4-4DE9-9E93-5E39178EFA05}" type="pres">
      <dgm:prSet presAssocID="{0FABEA4F-6ED8-45B6-9853-7073AB4347A6}" presName="node" presStyleLbl="node1" presStyleIdx="2" presStyleCnt="6">
        <dgm:presLayoutVars>
          <dgm:bulletEnabled val="1"/>
        </dgm:presLayoutVars>
      </dgm:prSet>
      <dgm:spPr/>
    </dgm:pt>
    <dgm:pt modelId="{8D65F4E7-9805-49D3-88D8-9FE0F653374F}" type="pres">
      <dgm:prSet presAssocID="{2EFD2D2A-E726-45E1-88DA-8B7F8308F9B6}"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FE155D71-A99A-44A9-98E9-6CB74FCDA80D}" type="pres">
      <dgm:prSet presAssocID="{EAA7FB70-46E0-4996-B47F-E6FD2D6EBC14}" presName="node" presStyleLbl="node1" presStyleIdx="3" presStyleCnt="6">
        <dgm:presLayoutVars>
          <dgm:bulletEnabled val="1"/>
        </dgm:presLayoutVars>
      </dgm:prSet>
      <dgm:spPr/>
    </dgm:pt>
    <dgm:pt modelId="{AC620EEA-CED2-47DF-AF60-215218E4BB4F}" type="pres">
      <dgm:prSet presAssocID="{798770B9-0AC0-4337-9F0E-0702B1312AFC}"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6744618E-4B21-412B-90BC-A3C78649FEF4}" type="pres">
      <dgm:prSet presAssocID="{9C1B68E0-1281-4224-9229-60F9CAE675A9}" presName="node" presStyleLbl="node1" presStyleIdx="4" presStyleCnt="6">
        <dgm:presLayoutVars>
          <dgm:bulletEnabled val="1"/>
        </dgm:presLayoutVars>
      </dgm:prSet>
      <dgm:spPr/>
    </dgm:pt>
    <dgm:pt modelId="{28A93196-A68A-43F9-B9DC-006387075450}" type="pres">
      <dgm:prSet presAssocID="{8BE60BBC-B959-456D-B7DA-AD04C20DA17F}" presName="sibTrans"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2D581088-F1E2-44FE-9F05-5F02D7EBA01B}" type="pres">
      <dgm:prSet presAssocID="{25397A10-698D-4B12-BCBB-5BB6AFF40ACA}" presName="node" presStyleLbl="node1" presStyleIdx="5" presStyleCnt="6">
        <dgm:presLayoutVars>
          <dgm:bulletEnabled val="1"/>
        </dgm:presLayoutVars>
      </dgm:prSet>
      <dgm:spPr/>
    </dgm:pt>
  </dgm:ptLst>
  <dgm:cxnLst>
    <dgm:cxn modelId="{3C55EA0F-9C97-4185-8AF7-5E957BDE53AC}" type="presOf" srcId="{4A4DE56D-16A3-479D-9077-E5DB47469038}" destId="{35D00A0B-DBF7-4B17-9DF4-28DCB9DD3C92}" srcOrd="0" destOrd="0" presId="urn:microsoft.com/office/officeart/2005/8/layout/default"/>
    <dgm:cxn modelId="{5AAAB361-FAD3-4C41-A837-6697164792C1}" srcId="{4A4DE56D-16A3-479D-9077-E5DB47469038}" destId="{828789E8-FBB0-4B0D-9A5B-DE430B59230F}" srcOrd="0" destOrd="0" parTransId="{9FB9DB20-4E7C-418A-AAA6-0B0BB6758BDD}" sibTransId="{04E4B0C7-0008-4932-B5CC-531D3B93B2BF}"/>
    <dgm:cxn modelId="{B1A21D48-E11D-44A5-8DFD-EEAF6819DA0C}" type="presOf" srcId="{DD715F60-3D35-4BF2-A60C-F0CB59DE00FE}" destId="{826C088E-0051-41BF-943E-9FD711E17219}" srcOrd="0" destOrd="0" presId="urn:microsoft.com/office/officeart/2005/8/layout/default"/>
    <dgm:cxn modelId="{3E45BB77-18EA-4952-B564-47BD3D9B5EFE}" srcId="{4A4DE56D-16A3-479D-9077-E5DB47469038}" destId="{DD715F60-3D35-4BF2-A60C-F0CB59DE00FE}" srcOrd="1" destOrd="0" parTransId="{D7B06D32-698B-416F-9517-4C14A7F5BAE8}" sibTransId="{25AD940D-E06D-4CA1-A937-65B4A9E8312D}"/>
    <dgm:cxn modelId="{EDD2167C-5A2A-4804-A3B7-26CDF0679694}" srcId="{4A4DE56D-16A3-479D-9077-E5DB47469038}" destId="{25397A10-698D-4B12-BCBB-5BB6AFF40ACA}" srcOrd="5" destOrd="0" parTransId="{FDEF1EAF-3AFE-4320-BBCC-3ECE93DDD160}" sibTransId="{2789D0E2-7778-4753-A01E-36B3536C06E0}"/>
    <dgm:cxn modelId="{69970E95-E922-440A-95EA-A2EFA690B351}" srcId="{4A4DE56D-16A3-479D-9077-E5DB47469038}" destId="{9C1B68E0-1281-4224-9229-60F9CAE675A9}" srcOrd="4" destOrd="0" parTransId="{177DB308-5F4A-410A-8734-BC403CE31AD9}" sibTransId="{8BE60BBC-B959-456D-B7DA-AD04C20DA17F}"/>
    <dgm:cxn modelId="{A343E29A-EBB0-49FC-A08D-F4C88CA6B699}" srcId="{4A4DE56D-16A3-479D-9077-E5DB47469038}" destId="{0FABEA4F-6ED8-45B6-9853-7073AB4347A6}" srcOrd="2" destOrd="0" parTransId="{8FC6074A-2C72-4DE5-AB1C-2474AE3043C8}" sibTransId="{2EFD2D2A-E726-45E1-88DA-8B7F8308F9B6}"/>
    <dgm:cxn modelId="{4BD0F1A3-0629-4661-9F96-65AE9950CA25}" type="presOf" srcId="{828789E8-FBB0-4B0D-9A5B-DE430B59230F}" destId="{56890494-8A60-4356-8B92-28F96672A310}" srcOrd="0" destOrd="0" presId="urn:microsoft.com/office/officeart/2005/8/layout/default"/>
    <dgm:cxn modelId="{0CB3F2A3-7F10-4BB7-9ACC-3D630BCBF78A}" type="presOf" srcId="{0FABEA4F-6ED8-45B6-9853-7073AB4347A6}" destId="{30ABD84E-85D4-4DE9-9E93-5E39178EFA05}" srcOrd="0" destOrd="0" presId="urn:microsoft.com/office/officeart/2005/8/layout/default"/>
    <dgm:cxn modelId="{80754DD2-7AE7-4CC8-9A23-26B0362D0775}" type="presOf" srcId="{EAA7FB70-46E0-4996-B47F-E6FD2D6EBC14}" destId="{FE155D71-A99A-44A9-98E9-6CB74FCDA80D}" srcOrd="0" destOrd="0" presId="urn:microsoft.com/office/officeart/2005/8/layout/default"/>
    <dgm:cxn modelId="{B98059EC-23E6-46F4-86AF-9CB6F3A241BB}" type="presOf" srcId="{25397A10-698D-4B12-BCBB-5BB6AFF40ACA}" destId="{2D581088-F1E2-44FE-9F05-5F02D7EBA01B}" srcOrd="0" destOrd="0" presId="urn:microsoft.com/office/officeart/2005/8/layout/default"/>
    <dgm:cxn modelId="{6BCDE9ED-2DA6-4509-8B2E-298A0D177144}" type="presOf" srcId="{9C1B68E0-1281-4224-9229-60F9CAE675A9}" destId="{6744618E-4B21-412B-90BC-A3C78649FEF4}" srcOrd="0" destOrd="0" presId="urn:microsoft.com/office/officeart/2005/8/layout/default"/>
    <dgm:cxn modelId="{A539D7FB-B706-4D2C-BA1D-8CF717F4EF82}" srcId="{4A4DE56D-16A3-479D-9077-E5DB47469038}" destId="{EAA7FB70-46E0-4996-B47F-E6FD2D6EBC14}" srcOrd="3" destOrd="0" parTransId="{518D9E5E-3438-450F-9A10-14C3E4704670}" sibTransId="{798770B9-0AC0-4337-9F0E-0702B1312AFC}"/>
    <dgm:cxn modelId="{D8A92A76-0BE5-4132-AAAC-34635CDF95CC}" type="presParOf" srcId="{35D00A0B-DBF7-4B17-9DF4-28DCB9DD3C92}" destId="{56890494-8A60-4356-8B92-28F96672A310}" srcOrd="0" destOrd="0" presId="urn:microsoft.com/office/officeart/2005/8/layout/default"/>
    <dgm:cxn modelId="{63C0A9D4-711B-4C9F-8785-5A813A360745}" type="presParOf" srcId="{35D00A0B-DBF7-4B17-9DF4-28DCB9DD3C92}" destId="{F236909D-13E9-4A7E-8414-2F2FF1EF10D5}" srcOrd="1" destOrd="0" presId="urn:microsoft.com/office/officeart/2005/8/layout/default"/>
    <dgm:cxn modelId="{FC57E520-C8E0-47F7-87A7-78C6ACE0679F}" type="presParOf" srcId="{35D00A0B-DBF7-4B17-9DF4-28DCB9DD3C92}" destId="{826C088E-0051-41BF-943E-9FD711E17219}" srcOrd="2" destOrd="0" presId="urn:microsoft.com/office/officeart/2005/8/layout/default"/>
    <dgm:cxn modelId="{298E61DC-F7B6-47EC-A5B6-7D4334F128BA}" type="presParOf" srcId="{35D00A0B-DBF7-4B17-9DF4-28DCB9DD3C92}" destId="{E52B4356-920C-4884-A01B-0E040216AC58}" srcOrd="3" destOrd="0" presId="urn:microsoft.com/office/officeart/2005/8/layout/default"/>
    <dgm:cxn modelId="{246B7BCE-3CA5-4BC7-8F3C-2BCD5864A53E}" type="presParOf" srcId="{35D00A0B-DBF7-4B17-9DF4-28DCB9DD3C92}" destId="{30ABD84E-85D4-4DE9-9E93-5E39178EFA05}" srcOrd="4" destOrd="0" presId="urn:microsoft.com/office/officeart/2005/8/layout/default"/>
    <dgm:cxn modelId="{89F98532-02A2-4147-8CF0-0FD26F1AD429}" type="presParOf" srcId="{35D00A0B-DBF7-4B17-9DF4-28DCB9DD3C92}" destId="{8D65F4E7-9805-49D3-88D8-9FE0F653374F}" srcOrd="5" destOrd="0" presId="urn:microsoft.com/office/officeart/2005/8/layout/default"/>
    <dgm:cxn modelId="{87E5D37F-72D5-483C-98FB-8B21FF9A7261}" type="presParOf" srcId="{35D00A0B-DBF7-4B17-9DF4-28DCB9DD3C92}" destId="{FE155D71-A99A-44A9-98E9-6CB74FCDA80D}" srcOrd="6" destOrd="0" presId="urn:microsoft.com/office/officeart/2005/8/layout/default"/>
    <dgm:cxn modelId="{29348552-5110-4DC8-8653-A162D94AACDD}" type="presParOf" srcId="{35D00A0B-DBF7-4B17-9DF4-28DCB9DD3C92}" destId="{AC620EEA-CED2-47DF-AF60-215218E4BB4F}" srcOrd="7" destOrd="0" presId="urn:microsoft.com/office/officeart/2005/8/layout/default"/>
    <dgm:cxn modelId="{0952D945-6953-49EF-AFF6-D0BDB495F18C}" type="presParOf" srcId="{35D00A0B-DBF7-4B17-9DF4-28DCB9DD3C92}" destId="{6744618E-4B21-412B-90BC-A3C78649FEF4}" srcOrd="8" destOrd="0" presId="urn:microsoft.com/office/officeart/2005/8/layout/default"/>
    <dgm:cxn modelId="{E3C63C20-D4D2-467B-8509-E7FD3DF0839A}" type="presParOf" srcId="{35D00A0B-DBF7-4B17-9DF4-28DCB9DD3C92}" destId="{28A93196-A68A-43F9-B9DC-006387075450}" srcOrd="9" destOrd="0" presId="urn:microsoft.com/office/officeart/2005/8/layout/default"/>
    <dgm:cxn modelId="{F2269C70-D974-46A1-B39A-CC1B50E89676}" type="presParOf" srcId="{35D00A0B-DBF7-4B17-9DF4-28DCB9DD3C92}" destId="{2D581088-F1E2-44FE-9F05-5F02D7EBA01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69E8D0-73DC-4F59-9FEC-565CD6DEFD0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977A89C-802A-4E5F-A86E-90B5A2941724}">
      <dgm:prSet/>
      <dgm:spPr/>
      <dgm:t>
        <a:bodyPr/>
        <a:lstStyle/>
        <a:p>
          <a:r>
            <a:rPr lang="en-US"/>
            <a:t>Player Decision to Stand</a:t>
          </a:r>
        </a:p>
      </dgm:t>
    </dgm:pt>
    <dgm:pt modelId="{FF0DBCA4-3055-4E1C-997B-92C20487797F}" type="parTrans" cxnId="{DCE11558-1A96-42B4-88FF-E6FEE32F4F15}">
      <dgm:prSet/>
      <dgm:spPr/>
      <dgm:t>
        <a:bodyPr/>
        <a:lstStyle/>
        <a:p>
          <a:endParaRPr lang="en-US"/>
        </a:p>
      </dgm:t>
    </dgm:pt>
    <dgm:pt modelId="{190DB08A-6683-4D92-ACE0-082BDB08D0DA}" type="sibTrans" cxnId="{DCE11558-1A96-42B4-88FF-E6FEE32F4F15}">
      <dgm:prSet/>
      <dgm:spPr/>
      <dgm:t>
        <a:bodyPr/>
        <a:lstStyle/>
        <a:p>
          <a:endParaRPr lang="en-US"/>
        </a:p>
      </dgm:t>
    </dgm:pt>
    <dgm:pt modelId="{9EEB51A8-BABD-461B-9BA5-757E5A276AC0}">
      <dgm:prSet/>
      <dgm:spPr/>
      <dgm:t>
        <a:bodyPr/>
        <a:lstStyle/>
        <a:p>
          <a:r>
            <a:rPr lang="en-US"/>
            <a:t>Dealer Decision to Stand</a:t>
          </a:r>
        </a:p>
      </dgm:t>
    </dgm:pt>
    <dgm:pt modelId="{5D2C7A30-CBE5-430F-BA26-A3FFEE87EA0F}" type="parTrans" cxnId="{0705EB99-7F8B-4568-B210-FEB1A64A326B}">
      <dgm:prSet/>
      <dgm:spPr/>
      <dgm:t>
        <a:bodyPr/>
        <a:lstStyle/>
        <a:p>
          <a:endParaRPr lang="en-US"/>
        </a:p>
      </dgm:t>
    </dgm:pt>
    <dgm:pt modelId="{27B12023-20DF-4B19-B074-19BE875CD963}" type="sibTrans" cxnId="{0705EB99-7F8B-4568-B210-FEB1A64A326B}">
      <dgm:prSet/>
      <dgm:spPr/>
      <dgm:t>
        <a:bodyPr/>
        <a:lstStyle/>
        <a:p>
          <a:endParaRPr lang="en-US"/>
        </a:p>
      </dgm:t>
    </dgm:pt>
    <dgm:pt modelId="{685127EF-E7B0-4846-8BE2-F35BE1C07FEF}">
      <dgm:prSet/>
      <dgm:spPr/>
      <dgm:t>
        <a:bodyPr/>
        <a:lstStyle/>
        <a:p>
          <a:r>
            <a:rPr lang="en-US"/>
            <a:t>No Insurance</a:t>
          </a:r>
        </a:p>
      </dgm:t>
    </dgm:pt>
    <dgm:pt modelId="{DEC94BD2-6C82-48AC-8B76-D3F9B28D1AAA}" type="parTrans" cxnId="{E8DA4C1F-77AE-4B62-8A5B-9A29CA06526F}">
      <dgm:prSet/>
      <dgm:spPr/>
      <dgm:t>
        <a:bodyPr/>
        <a:lstStyle/>
        <a:p>
          <a:endParaRPr lang="en-US"/>
        </a:p>
      </dgm:t>
    </dgm:pt>
    <dgm:pt modelId="{46103693-97AB-4DCE-ADB6-602646A7AC1A}" type="sibTrans" cxnId="{E8DA4C1F-77AE-4B62-8A5B-9A29CA06526F}">
      <dgm:prSet/>
      <dgm:spPr/>
      <dgm:t>
        <a:bodyPr/>
        <a:lstStyle/>
        <a:p>
          <a:endParaRPr lang="en-US"/>
        </a:p>
      </dgm:t>
    </dgm:pt>
    <dgm:pt modelId="{FDCD1F72-65E0-410F-8839-80B028C519FF}">
      <dgm:prSet/>
      <dgm:spPr/>
      <dgm:t>
        <a:bodyPr/>
        <a:lstStyle/>
        <a:p>
          <a:r>
            <a:rPr lang="en-US"/>
            <a:t>No Split </a:t>
          </a:r>
        </a:p>
      </dgm:t>
    </dgm:pt>
    <dgm:pt modelId="{D1F46D53-A6DA-4CCA-A205-373637C705A3}" type="parTrans" cxnId="{8D5B9D0C-54EC-4D3B-85BD-841A339277DA}">
      <dgm:prSet/>
      <dgm:spPr/>
      <dgm:t>
        <a:bodyPr/>
        <a:lstStyle/>
        <a:p>
          <a:endParaRPr lang="en-US"/>
        </a:p>
      </dgm:t>
    </dgm:pt>
    <dgm:pt modelId="{94295ED8-0B34-4222-A40A-75B2FD612319}" type="sibTrans" cxnId="{8D5B9D0C-54EC-4D3B-85BD-841A339277DA}">
      <dgm:prSet/>
      <dgm:spPr/>
      <dgm:t>
        <a:bodyPr/>
        <a:lstStyle/>
        <a:p>
          <a:endParaRPr lang="en-US"/>
        </a:p>
      </dgm:t>
    </dgm:pt>
    <dgm:pt modelId="{22B3F442-BF14-4981-A83C-5DB8317035B6}">
      <dgm:prSet/>
      <dgm:spPr/>
      <dgm:t>
        <a:bodyPr/>
        <a:lstStyle/>
        <a:p>
          <a:r>
            <a:rPr lang="en-US"/>
            <a:t>No Double</a:t>
          </a:r>
        </a:p>
      </dgm:t>
    </dgm:pt>
    <dgm:pt modelId="{8F4434B1-DE0E-444F-9F6D-4FC86F480721}" type="parTrans" cxnId="{FE561121-8B10-492C-84E8-DBE8FA7898ED}">
      <dgm:prSet/>
      <dgm:spPr/>
      <dgm:t>
        <a:bodyPr/>
        <a:lstStyle/>
        <a:p>
          <a:endParaRPr lang="en-US"/>
        </a:p>
      </dgm:t>
    </dgm:pt>
    <dgm:pt modelId="{567B000A-BBE2-4C7C-BEF9-F46D03A33823}" type="sibTrans" cxnId="{FE561121-8B10-492C-84E8-DBE8FA7898ED}">
      <dgm:prSet/>
      <dgm:spPr/>
      <dgm:t>
        <a:bodyPr/>
        <a:lstStyle/>
        <a:p>
          <a:endParaRPr lang="en-US"/>
        </a:p>
      </dgm:t>
    </dgm:pt>
    <dgm:pt modelId="{8230DA44-7F9E-4B7D-B16A-80929F51DB52}" type="pres">
      <dgm:prSet presAssocID="{B269E8D0-73DC-4F59-9FEC-565CD6DEFD0F}" presName="linear" presStyleCnt="0">
        <dgm:presLayoutVars>
          <dgm:animLvl val="lvl"/>
          <dgm:resizeHandles val="exact"/>
        </dgm:presLayoutVars>
      </dgm:prSet>
      <dgm:spPr/>
    </dgm:pt>
    <dgm:pt modelId="{EBA2C7CC-634D-4C67-B297-2B5CFF60F20F}" type="pres">
      <dgm:prSet presAssocID="{1977A89C-802A-4E5F-A86E-90B5A2941724}" presName="parentText" presStyleLbl="node1" presStyleIdx="0" presStyleCnt="5">
        <dgm:presLayoutVars>
          <dgm:chMax val="0"/>
          <dgm:bulletEnabled val="1"/>
        </dgm:presLayoutVars>
      </dgm:prSet>
      <dgm:spPr/>
    </dgm:pt>
    <dgm:pt modelId="{F468D60E-F249-402B-BA2F-32069891F575}" type="pres">
      <dgm:prSet presAssocID="{190DB08A-6683-4D92-ACE0-082BDB08D0DA}" presName="spacer" presStyleCnt="0"/>
      <dgm:spPr/>
    </dgm:pt>
    <dgm:pt modelId="{2CD2BE06-A5E2-4A20-8270-3795791FC257}" type="pres">
      <dgm:prSet presAssocID="{9EEB51A8-BABD-461B-9BA5-757E5A276AC0}" presName="parentText" presStyleLbl="node1" presStyleIdx="1" presStyleCnt="5">
        <dgm:presLayoutVars>
          <dgm:chMax val="0"/>
          <dgm:bulletEnabled val="1"/>
        </dgm:presLayoutVars>
      </dgm:prSet>
      <dgm:spPr/>
    </dgm:pt>
    <dgm:pt modelId="{43D3E7C5-37E5-4F4D-BC03-82859461D26D}" type="pres">
      <dgm:prSet presAssocID="{27B12023-20DF-4B19-B074-19BE875CD963}" presName="spacer" presStyleCnt="0"/>
      <dgm:spPr/>
    </dgm:pt>
    <dgm:pt modelId="{AC719575-CA84-4D75-A2F6-036239BB9475}" type="pres">
      <dgm:prSet presAssocID="{685127EF-E7B0-4846-8BE2-F35BE1C07FEF}" presName="parentText" presStyleLbl="node1" presStyleIdx="2" presStyleCnt="5">
        <dgm:presLayoutVars>
          <dgm:chMax val="0"/>
          <dgm:bulletEnabled val="1"/>
        </dgm:presLayoutVars>
      </dgm:prSet>
      <dgm:spPr/>
    </dgm:pt>
    <dgm:pt modelId="{9CBCF24A-7516-46EC-9781-3D81AB4223AE}" type="pres">
      <dgm:prSet presAssocID="{46103693-97AB-4DCE-ADB6-602646A7AC1A}" presName="spacer" presStyleCnt="0"/>
      <dgm:spPr/>
    </dgm:pt>
    <dgm:pt modelId="{C1650601-8371-4CB4-B57D-3C22DD7D1BB3}" type="pres">
      <dgm:prSet presAssocID="{FDCD1F72-65E0-410F-8839-80B028C519FF}" presName="parentText" presStyleLbl="node1" presStyleIdx="3" presStyleCnt="5">
        <dgm:presLayoutVars>
          <dgm:chMax val="0"/>
          <dgm:bulletEnabled val="1"/>
        </dgm:presLayoutVars>
      </dgm:prSet>
      <dgm:spPr/>
    </dgm:pt>
    <dgm:pt modelId="{11A310B4-7359-483F-9B64-CAB7AD80124A}" type="pres">
      <dgm:prSet presAssocID="{94295ED8-0B34-4222-A40A-75B2FD612319}" presName="spacer" presStyleCnt="0"/>
      <dgm:spPr/>
    </dgm:pt>
    <dgm:pt modelId="{94414C0E-8940-4474-940F-D3213989A27C}" type="pres">
      <dgm:prSet presAssocID="{22B3F442-BF14-4981-A83C-5DB8317035B6}" presName="parentText" presStyleLbl="node1" presStyleIdx="4" presStyleCnt="5">
        <dgm:presLayoutVars>
          <dgm:chMax val="0"/>
          <dgm:bulletEnabled val="1"/>
        </dgm:presLayoutVars>
      </dgm:prSet>
      <dgm:spPr/>
    </dgm:pt>
  </dgm:ptLst>
  <dgm:cxnLst>
    <dgm:cxn modelId="{8D5B9D0C-54EC-4D3B-85BD-841A339277DA}" srcId="{B269E8D0-73DC-4F59-9FEC-565CD6DEFD0F}" destId="{FDCD1F72-65E0-410F-8839-80B028C519FF}" srcOrd="3" destOrd="0" parTransId="{D1F46D53-A6DA-4CCA-A205-373637C705A3}" sibTransId="{94295ED8-0B34-4222-A40A-75B2FD612319}"/>
    <dgm:cxn modelId="{E8DA4C1F-77AE-4B62-8A5B-9A29CA06526F}" srcId="{B269E8D0-73DC-4F59-9FEC-565CD6DEFD0F}" destId="{685127EF-E7B0-4846-8BE2-F35BE1C07FEF}" srcOrd="2" destOrd="0" parTransId="{DEC94BD2-6C82-48AC-8B76-D3F9B28D1AAA}" sibTransId="{46103693-97AB-4DCE-ADB6-602646A7AC1A}"/>
    <dgm:cxn modelId="{FE561121-8B10-492C-84E8-DBE8FA7898ED}" srcId="{B269E8D0-73DC-4F59-9FEC-565CD6DEFD0F}" destId="{22B3F442-BF14-4981-A83C-5DB8317035B6}" srcOrd="4" destOrd="0" parTransId="{8F4434B1-DE0E-444F-9F6D-4FC86F480721}" sibTransId="{567B000A-BBE2-4C7C-BEF9-F46D03A33823}"/>
    <dgm:cxn modelId="{E0AD1F24-FC99-4712-A741-3CF89CEBFA4A}" type="presOf" srcId="{B269E8D0-73DC-4F59-9FEC-565CD6DEFD0F}" destId="{8230DA44-7F9E-4B7D-B16A-80929F51DB52}" srcOrd="0" destOrd="0" presId="urn:microsoft.com/office/officeart/2005/8/layout/vList2"/>
    <dgm:cxn modelId="{F60E0C4D-7346-4B43-8F29-19932441D922}" type="presOf" srcId="{9EEB51A8-BABD-461B-9BA5-757E5A276AC0}" destId="{2CD2BE06-A5E2-4A20-8270-3795791FC257}" srcOrd="0" destOrd="0" presId="urn:microsoft.com/office/officeart/2005/8/layout/vList2"/>
    <dgm:cxn modelId="{FB89326E-A7BB-4B89-AF6D-9AC54459D02F}" type="presOf" srcId="{685127EF-E7B0-4846-8BE2-F35BE1C07FEF}" destId="{AC719575-CA84-4D75-A2F6-036239BB9475}" srcOrd="0" destOrd="0" presId="urn:microsoft.com/office/officeart/2005/8/layout/vList2"/>
    <dgm:cxn modelId="{DCE11558-1A96-42B4-88FF-E6FEE32F4F15}" srcId="{B269E8D0-73DC-4F59-9FEC-565CD6DEFD0F}" destId="{1977A89C-802A-4E5F-A86E-90B5A2941724}" srcOrd="0" destOrd="0" parTransId="{FF0DBCA4-3055-4E1C-997B-92C20487797F}" sibTransId="{190DB08A-6683-4D92-ACE0-082BDB08D0DA}"/>
    <dgm:cxn modelId="{E6F3E57F-B4EB-4CDD-A95B-E7026E9CF8ED}" type="presOf" srcId="{22B3F442-BF14-4981-A83C-5DB8317035B6}" destId="{94414C0E-8940-4474-940F-D3213989A27C}" srcOrd="0" destOrd="0" presId="urn:microsoft.com/office/officeart/2005/8/layout/vList2"/>
    <dgm:cxn modelId="{0705EB99-7F8B-4568-B210-FEB1A64A326B}" srcId="{B269E8D0-73DC-4F59-9FEC-565CD6DEFD0F}" destId="{9EEB51A8-BABD-461B-9BA5-757E5A276AC0}" srcOrd="1" destOrd="0" parTransId="{5D2C7A30-CBE5-430F-BA26-A3FFEE87EA0F}" sibTransId="{27B12023-20DF-4B19-B074-19BE875CD963}"/>
    <dgm:cxn modelId="{5051599F-79F4-4A1B-B465-437D293A9B6F}" type="presOf" srcId="{FDCD1F72-65E0-410F-8839-80B028C519FF}" destId="{C1650601-8371-4CB4-B57D-3C22DD7D1BB3}" srcOrd="0" destOrd="0" presId="urn:microsoft.com/office/officeart/2005/8/layout/vList2"/>
    <dgm:cxn modelId="{CB25F6B6-0156-43ED-96AF-5C271F6C5ECB}" type="presOf" srcId="{1977A89C-802A-4E5F-A86E-90B5A2941724}" destId="{EBA2C7CC-634D-4C67-B297-2B5CFF60F20F}" srcOrd="0" destOrd="0" presId="urn:microsoft.com/office/officeart/2005/8/layout/vList2"/>
    <dgm:cxn modelId="{E1BBE1FA-917C-4A95-ACC0-C73CBBB23A3C}" type="presParOf" srcId="{8230DA44-7F9E-4B7D-B16A-80929F51DB52}" destId="{EBA2C7CC-634D-4C67-B297-2B5CFF60F20F}" srcOrd="0" destOrd="0" presId="urn:microsoft.com/office/officeart/2005/8/layout/vList2"/>
    <dgm:cxn modelId="{EC8F39DA-29CB-4C37-B756-33B604DCB9AA}" type="presParOf" srcId="{8230DA44-7F9E-4B7D-B16A-80929F51DB52}" destId="{F468D60E-F249-402B-BA2F-32069891F575}" srcOrd="1" destOrd="0" presId="urn:microsoft.com/office/officeart/2005/8/layout/vList2"/>
    <dgm:cxn modelId="{965FEF9A-BBD1-4EA7-B653-A792916D076B}" type="presParOf" srcId="{8230DA44-7F9E-4B7D-B16A-80929F51DB52}" destId="{2CD2BE06-A5E2-4A20-8270-3795791FC257}" srcOrd="2" destOrd="0" presId="urn:microsoft.com/office/officeart/2005/8/layout/vList2"/>
    <dgm:cxn modelId="{4C05306C-55CD-4025-9FC0-C19E28E33C67}" type="presParOf" srcId="{8230DA44-7F9E-4B7D-B16A-80929F51DB52}" destId="{43D3E7C5-37E5-4F4D-BC03-82859461D26D}" srcOrd="3" destOrd="0" presId="urn:microsoft.com/office/officeart/2005/8/layout/vList2"/>
    <dgm:cxn modelId="{93F39C64-06BD-442C-B921-AFF76DBE2955}" type="presParOf" srcId="{8230DA44-7F9E-4B7D-B16A-80929F51DB52}" destId="{AC719575-CA84-4D75-A2F6-036239BB9475}" srcOrd="4" destOrd="0" presId="urn:microsoft.com/office/officeart/2005/8/layout/vList2"/>
    <dgm:cxn modelId="{75EE85B8-4F6E-4CE8-8641-7EA6822578F6}" type="presParOf" srcId="{8230DA44-7F9E-4B7D-B16A-80929F51DB52}" destId="{9CBCF24A-7516-46EC-9781-3D81AB4223AE}" srcOrd="5" destOrd="0" presId="urn:microsoft.com/office/officeart/2005/8/layout/vList2"/>
    <dgm:cxn modelId="{A1CECE8F-7208-4431-A990-71C14F68E869}" type="presParOf" srcId="{8230DA44-7F9E-4B7D-B16A-80929F51DB52}" destId="{C1650601-8371-4CB4-B57D-3C22DD7D1BB3}" srcOrd="6" destOrd="0" presId="urn:microsoft.com/office/officeart/2005/8/layout/vList2"/>
    <dgm:cxn modelId="{F7407FE5-EC53-4EEF-BE5A-F92F2C28A01B}" type="presParOf" srcId="{8230DA44-7F9E-4B7D-B16A-80929F51DB52}" destId="{11A310B4-7359-483F-9B64-CAB7AD80124A}" srcOrd="7" destOrd="0" presId="urn:microsoft.com/office/officeart/2005/8/layout/vList2"/>
    <dgm:cxn modelId="{4666D26A-5853-4801-9892-16458A40501D}" type="presParOf" srcId="{8230DA44-7F9E-4B7D-B16A-80929F51DB52}" destId="{94414C0E-8940-4474-940F-D3213989A27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A2682C-D7F7-4A04-A5FC-56D84F19AAD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CCBE2C6-8143-4EFA-B237-3C30DF70FAF6}">
      <dgm:prSet phldrT="[Text]"/>
      <dgm:spPr/>
      <dgm:t>
        <a:bodyPr/>
        <a:lstStyle/>
        <a:p>
          <a:r>
            <a:rPr lang="en-US" dirty="0"/>
            <a:t>Number of Player</a:t>
          </a:r>
        </a:p>
      </dgm:t>
    </dgm:pt>
    <dgm:pt modelId="{74F113AF-4C92-4D6F-BBD9-2B9ACA8D0CCC}" type="parTrans" cxnId="{A1B62725-C678-45DF-9223-FCEEA676CA39}">
      <dgm:prSet/>
      <dgm:spPr/>
      <dgm:t>
        <a:bodyPr/>
        <a:lstStyle/>
        <a:p>
          <a:endParaRPr lang="en-US"/>
        </a:p>
      </dgm:t>
    </dgm:pt>
    <dgm:pt modelId="{EF4D97B9-F0EB-476E-8426-E7C2FB7283C3}" type="sibTrans" cxnId="{A1B62725-C678-45DF-9223-FCEEA676CA39}">
      <dgm:prSet/>
      <dgm:spPr/>
      <dgm:t>
        <a:bodyPr/>
        <a:lstStyle/>
        <a:p>
          <a:endParaRPr lang="en-US"/>
        </a:p>
      </dgm:t>
    </dgm:pt>
    <dgm:pt modelId="{C6582660-984A-4B1C-AF92-972F08DB3635}">
      <dgm:prSet/>
      <dgm:spPr/>
      <dgm:t>
        <a:bodyPr/>
        <a:lstStyle/>
        <a:p>
          <a:r>
            <a:rPr lang="en-US"/>
            <a:t>Cards distributed to players</a:t>
          </a:r>
        </a:p>
      </dgm:t>
    </dgm:pt>
    <dgm:pt modelId="{7AAF056E-FF7E-4F54-B515-58FF0BD86C69}" type="parTrans" cxnId="{432B7399-89A8-409B-83CA-61BC7C417A3F}">
      <dgm:prSet/>
      <dgm:spPr/>
      <dgm:t>
        <a:bodyPr/>
        <a:lstStyle/>
        <a:p>
          <a:endParaRPr lang="en-US"/>
        </a:p>
      </dgm:t>
    </dgm:pt>
    <dgm:pt modelId="{0C016DD7-A7BE-4A39-91AE-4E1DDF2B6F5C}" type="sibTrans" cxnId="{432B7399-89A8-409B-83CA-61BC7C417A3F}">
      <dgm:prSet/>
      <dgm:spPr/>
      <dgm:t>
        <a:bodyPr/>
        <a:lstStyle/>
        <a:p>
          <a:endParaRPr lang="en-US"/>
        </a:p>
      </dgm:t>
    </dgm:pt>
    <dgm:pt modelId="{94795A27-CFE9-4843-B3B7-F8941B5EE2AB}">
      <dgm:prSet/>
      <dgm:spPr/>
      <dgm:t>
        <a:bodyPr/>
        <a:lstStyle/>
        <a:p>
          <a:r>
            <a:rPr lang="en-US"/>
            <a:t>Player Bet</a:t>
          </a:r>
        </a:p>
      </dgm:t>
    </dgm:pt>
    <dgm:pt modelId="{22E14151-AEA2-45BB-859E-1B744B725885}" type="parTrans" cxnId="{A6603021-FB91-4CE4-8615-279C92B779F5}">
      <dgm:prSet/>
      <dgm:spPr/>
      <dgm:t>
        <a:bodyPr/>
        <a:lstStyle/>
        <a:p>
          <a:endParaRPr lang="en-US"/>
        </a:p>
      </dgm:t>
    </dgm:pt>
    <dgm:pt modelId="{14CA9774-3C5F-4111-B56E-03724DF70F04}" type="sibTrans" cxnId="{A6603021-FB91-4CE4-8615-279C92B779F5}">
      <dgm:prSet/>
      <dgm:spPr/>
      <dgm:t>
        <a:bodyPr/>
        <a:lstStyle/>
        <a:p>
          <a:endParaRPr lang="en-US"/>
        </a:p>
      </dgm:t>
    </dgm:pt>
    <dgm:pt modelId="{7CFBABD6-2A71-4476-9839-675FB94BA175}" type="pres">
      <dgm:prSet presAssocID="{75A2682C-D7F7-4A04-A5FC-56D84F19AADB}" presName="diagram" presStyleCnt="0">
        <dgm:presLayoutVars>
          <dgm:dir/>
          <dgm:resizeHandles val="exact"/>
        </dgm:presLayoutVars>
      </dgm:prSet>
      <dgm:spPr/>
    </dgm:pt>
    <dgm:pt modelId="{430BE850-F67B-4AC4-8E32-4D58771630E9}" type="pres">
      <dgm:prSet presAssocID="{9CCBE2C6-8143-4EFA-B237-3C30DF70FAF6}" presName="node" presStyleLbl="node1" presStyleIdx="0" presStyleCnt="3">
        <dgm:presLayoutVars>
          <dgm:bulletEnabled val="1"/>
        </dgm:presLayoutVars>
      </dgm:prSet>
      <dgm:spPr/>
    </dgm:pt>
    <dgm:pt modelId="{EBDD2B0F-B493-487D-8F02-EC985F43DE3B}" type="pres">
      <dgm:prSet presAssocID="{EF4D97B9-F0EB-476E-8426-E7C2FB7283C3}" presName="sibTrans" presStyleCnt="0"/>
      <dgm:spPr/>
    </dgm:pt>
    <dgm:pt modelId="{29B36EA2-6F32-4A96-8089-35CCD3537D13}" type="pres">
      <dgm:prSet presAssocID="{C6582660-984A-4B1C-AF92-972F08DB3635}" presName="node" presStyleLbl="node1" presStyleIdx="1" presStyleCnt="3">
        <dgm:presLayoutVars>
          <dgm:bulletEnabled val="1"/>
        </dgm:presLayoutVars>
      </dgm:prSet>
      <dgm:spPr/>
    </dgm:pt>
    <dgm:pt modelId="{9BF053FE-192A-4B42-A7C1-7FAABB5243D9}" type="pres">
      <dgm:prSet presAssocID="{0C016DD7-A7BE-4A39-91AE-4E1DDF2B6F5C}" presName="sibTrans" presStyleCnt="0"/>
      <dgm:spPr/>
    </dgm:pt>
    <dgm:pt modelId="{AB7D2EBC-F6B6-48B8-94EF-F710663072AF}" type="pres">
      <dgm:prSet presAssocID="{94795A27-CFE9-4843-B3B7-F8941B5EE2AB}" presName="node" presStyleLbl="node1" presStyleIdx="2" presStyleCnt="3">
        <dgm:presLayoutVars>
          <dgm:bulletEnabled val="1"/>
        </dgm:presLayoutVars>
      </dgm:prSet>
      <dgm:spPr/>
    </dgm:pt>
  </dgm:ptLst>
  <dgm:cxnLst>
    <dgm:cxn modelId="{38F53A11-FCE5-4C7D-86FF-62521ADE7424}" type="presOf" srcId="{C6582660-984A-4B1C-AF92-972F08DB3635}" destId="{29B36EA2-6F32-4A96-8089-35CCD3537D13}" srcOrd="0" destOrd="0" presId="urn:microsoft.com/office/officeart/2005/8/layout/default"/>
    <dgm:cxn modelId="{FD7A7B16-6AF6-487E-8CAF-E4CE7049F870}" type="presOf" srcId="{94795A27-CFE9-4843-B3B7-F8941B5EE2AB}" destId="{AB7D2EBC-F6B6-48B8-94EF-F710663072AF}" srcOrd="0" destOrd="0" presId="urn:microsoft.com/office/officeart/2005/8/layout/default"/>
    <dgm:cxn modelId="{A6603021-FB91-4CE4-8615-279C92B779F5}" srcId="{75A2682C-D7F7-4A04-A5FC-56D84F19AADB}" destId="{94795A27-CFE9-4843-B3B7-F8941B5EE2AB}" srcOrd="2" destOrd="0" parTransId="{22E14151-AEA2-45BB-859E-1B744B725885}" sibTransId="{14CA9774-3C5F-4111-B56E-03724DF70F04}"/>
    <dgm:cxn modelId="{A1B62725-C678-45DF-9223-FCEEA676CA39}" srcId="{75A2682C-D7F7-4A04-A5FC-56D84F19AADB}" destId="{9CCBE2C6-8143-4EFA-B237-3C30DF70FAF6}" srcOrd="0" destOrd="0" parTransId="{74F113AF-4C92-4D6F-BBD9-2B9ACA8D0CCC}" sibTransId="{EF4D97B9-F0EB-476E-8426-E7C2FB7283C3}"/>
    <dgm:cxn modelId="{FDFF9B73-F935-4570-B70E-4DC5382BEDA2}" type="presOf" srcId="{75A2682C-D7F7-4A04-A5FC-56D84F19AADB}" destId="{7CFBABD6-2A71-4476-9839-675FB94BA175}" srcOrd="0" destOrd="0" presId="urn:microsoft.com/office/officeart/2005/8/layout/default"/>
    <dgm:cxn modelId="{CEA09F7B-3F3A-4DAF-8D3E-77653AFAB8F6}" type="presOf" srcId="{9CCBE2C6-8143-4EFA-B237-3C30DF70FAF6}" destId="{430BE850-F67B-4AC4-8E32-4D58771630E9}" srcOrd="0" destOrd="0" presId="urn:microsoft.com/office/officeart/2005/8/layout/default"/>
    <dgm:cxn modelId="{432B7399-89A8-409B-83CA-61BC7C417A3F}" srcId="{75A2682C-D7F7-4A04-A5FC-56D84F19AADB}" destId="{C6582660-984A-4B1C-AF92-972F08DB3635}" srcOrd="1" destOrd="0" parTransId="{7AAF056E-FF7E-4F54-B515-58FF0BD86C69}" sibTransId="{0C016DD7-A7BE-4A39-91AE-4E1DDF2B6F5C}"/>
    <dgm:cxn modelId="{5D497B6F-AF5C-454A-9212-C1082CE6114A}" type="presParOf" srcId="{7CFBABD6-2A71-4476-9839-675FB94BA175}" destId="{430BE850-F67B-4AC4-8E32-4D58771630E9}" srcOrd="0" destOrd="0" presId="urn:microsoft.com/office/officeart/2005/8/layout/default"/>
    <dgm:cxn modelId="{AA7B3574-C73F-4DA0-AA74-216EE882DA59}" type="presParOf" srcId="{7CFBABD6-2A71-4476-9839-675FB94BA175}" destId="{EBDD2B0F-B493-487D-8F02-EC985F43DE3B}" srcOrd="1" destOrd="0" presId="urn:microsoft.com/office/officeart/2005/8/layout/default"/>
    <dgm:cxn modelId="{9C98499A-4F8F-4703-8369-9C5AD5632527}" type="presParOf" srcId="{7CFBABD6-2A71-4476-9839-675FB94BA175}" destId="{29B36EA2-6F32-4A96-8089-35CCD3537D13}" srcOrd="2" destOrd="0" presId="urn:microsoft.com/office/officeart/2005/8/layout/default"/>
    <dgm:cxn modelId="{6FA41E6B-858B-4A60-89E0-711A3018EEF2}" type="presParOf" srcId="{7CFBABD6-2A71-4476-9839-675FB94BA175}" destId="{9BF053FE-192A-4B42-A7C1-7FAABB5243D9}" srcOrd="3" destOrd="0" presId="urn:microsoft.com/office/officeart/2005/8/layout/default"/>
    <dgm:cxn modelId="{96A3FDA3-7302-498C-933A-AB2EFF65B8F8}" type="presParOf" srcId="{7CFBABD6-2A71-4476-9839-675FB94BA175}" destId="{AB7D2EBC-F6B6-48B8-94EF-F710663072AF}"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0C11BB-EEE2-42F9-A925-2B6DB1A0FC92}" type="doc">
      <dgm:prSet loTypeId="urn:microsoft.com/office/officeart/2005/8/layout/default" loCatId="list" qsTypeId="urn:microsoft.com/office/officeart/2005/8/quickstyle/simple5" qsCatId="simple" csTypeId="urn:microsoft.com/office/officeart/2005/8/colors/colorful1" csCatId="colorful" phldr="1"/>
      <dgm:spPr>
        <a:scene3d>
          <a:camera prst="orthographicFront">
            <a:rot lat="0" lon="0" rev="0"/>
          </a:camera>
          <a:lightRig rig="balanced" dir="t">
            <a:rot lat="0" lon="0" rev="8700000"/>
          </a:lightRig>
        </a:scene3d>
      </dgm:spPr>
      <dgm:t>
        <a:bodyPr/>
        <a:lstStyle/>
        <a:p>
          <a:endParaRPr lang="en-US"/>
        </a:p>
      </dgm:t>
    </dgm:pt>
    <dgm:pt modelId="{643EBB6A-7FEC-4F91-8BF3-EC992ABAF1EB}">
      <dgm:prSet phldrT="[Text]"/>
      <dgm:spPr>
        <a:ln>
          <a:noFill/>
        </a:ln>
        <a:effectLst>
          <a:outerShdw blurRad="44450" dist="27940" dir="5400000" algn="ctr">
            <a:srgbClr val="000000">
              <a:alpha val="32000"/>
            </a:srgbClr>
          </a:outerShdw>
        </a:effectLst>
        <a:sp3d>
          <a:bevelT w="190500" h="38100"/>
        </a:sp3d>
      </dgm:spPr>
      <dgm:t>
        <a:bodyPr/>
        <a:lstStyle/>
        <a:p>
          <a:r>
            <a:rPr lang="en-US" dirty="0"/>
            <a:t>Variable Target Score</a:t>
          </a:r>
        </a:p>
      </dgm:t>
    </dgm:pt>
    <dgm:pt modelId="{3D437D7E-5D47-478C-97B2-C2025C8BBB94}" type="parTrans" cxnId="{B1CA524D-57E7-4C39-8262-C61365E91287}">
      <dgm:prSet/>
      <dgm:spPr/>
      <dgm:t>
        <a:bodyPr/>
        <a:lstStyle/>
        <a:p>
          <a:endParaRPr lang="en-US"/>
        </a:p>
      </dgm:t>
    </dgm:pt>
    <dgm:pt modelId="{7D0D316D-1E09-48F6-B20D-AB25EA28DD2D}" type="sibTrans" cxnId="{B1CA524D-57E7-4C39-8262-C61365E91287}">
      <dgm:prSet/>
      <dgm:spPr/>
      <dgm:t>
        <a:bodyPr/>
        <a:lstStyle/>
        <a:p>
          <a:endParaRPr lang="en-US"/>
        </a:p>
      </dgm:t>
    </dgm:pt>
    <dgm:pt modelId="{AAAEC324-B7AE-4CC9-A14D-7DAF1EA004FF}">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a:t>If Game Should have Head Cards or not</a:t>
          </a:r>
        </a:p>
      </dgm:t>
    </dgm:pt>
    <dgm:pt modelId="{C9C4A719-48DD-4676-8262-2DBCB910515F}" type="parTrans" cxnId="{B55A81FE-4C35-4B54-AE97-F2629F7494F9}">
      <dgm:prSet/>
      <dgm:spPr/>
      <dgm:t>
        <a:bodyPr/>
        <a:lstStyle/>
        <a:p>
          <a:endParaRPr lang="en-US"/>
        </a:p>
      </dgm:t>
    </dgm:pt>
    <dgm:pt modelId="{9AF1D209-AB36-40C6-827A-95017B368355}" type="sibTrans" cxnId="{B55A81FE-4C35-4B54-AE97-F2629F7494F9}">
      <dgm:prSet/>
      <dgm:spPr/>
      <dgm:t>
        <a:bodyPr/>
        <a:lstStyle/>
        <a:p>
          <a:endParaRPr lang="en-US"/>
        </a:p>
      </dgm:t>
    </dgm:pt>
    <dgm:pt modelId="{EF2E12DF-FD8C-46EF-AF65-FED318F2BABE}">
      <dgm:prSet/>
      <dgm:spPr>
        <a:ln>
          <a:noFill/>
        </a:ln>
        <a:effectLst>
          <a:outerShdw blurRad="44450" dist="27940" dir="5400000" algn="ctr">
            <a:srgbClr val="000000">
              <a:alpha val="32000"/>
            </a:srgbClr>
          </a:outerShdw>
        </a:effectLst>
        <a:sp3d>
          <a:bevelT w="190500" h="38100"/>
        </a:sp3d>
      </dgm:spPr>
      <dgm:t>
        <a:bodyPr/>
        <a:lstStyle/>
        <a:p>
          <a:r>
            <a:rPr lang="en-US"/>
            <a:t>Variable Value of Head Cards</a:t>
          </a:r>
        </a:p>
      </dgm:t>
    </dgm:pt>
    <dgm:pt modelId="{32D991EF-29F4-4F12-942D-522FF1519005}" type="parTrans" cxnId="{2DFB7B35-6F47-4713-9226-5DE1251A912E}">
      <dgm:prSet/>
      <dgm:spPr/>
      <dgm:t>
        <a:bodyPr/>
        <a:lstStyle/>
        <a:p>
          <a:endParaRPr lang="en-US"/>
        </a:p>
      </dgm:t>
    </dgm:pt>
    <dgm:pt modelId="{617F3CA7-FFF3-4914-80B3-9321D870CFD5}" type="sibTrans" cxnId="{2DFB7B35-6F47-4713-9226-5DE1251A912E}">
      <dgm:prSet/>
      <dgm:spPr/>
      <dgm:t>
        <a:bodyPr/>
        <a:lstStyle/>
        <a:p>
          <a:endParaRPr lang="en-US"/>
        </a:p>
      </dgm:t>
    </dgm:pt>
    <dgm:pt modelId="{C043279C-560E-4DE7-8983-F657884EFA9D}">
      <dgm:prSet/>
      <dgm:spPr>
        <a:ln>
          <a:noFill/>
        </a:ln>
        <a:effectLst>
          <a:outerShdw blurRad="44450" dist="27940" dir="5400000" algn="ctr">
            <a:srgbClr val="000000">
              <a:alpha val="32000"/>
            </a:srgbClr>
          </a:outerShdw>
        </a:effectLst>
        <a:sp3d>
          <a:bevelT w="190500" h="38100"/>
        </a:sp3d>
      </dgm:spPr>
      <dgm:t>
        <a:bodyPr/>
        <a:lstStyle/>
        <a:p>
          <a:r>
            <a:rPr lang="en-US"/>
            <a:t>Player cards are disclosed at the end of the game</a:t>
          </a:r>
        </a:p>
      </dgm:t>
    </dgm:pt>
    <dgm:pt modelId="{05FB630B-E918-4455-A91B-F2C6231A022E}" type="parTrans" cxnId="{31F42843-8BCC-44BE-B1E0-7B96DA432DFF}">
      <dgm:prSet/>
      <dgm:spPr/>
      <dgm:t>
        <a:bodyPr/>
        <a:lstStyle/>
        <a:p>
          <a:endParaRPr lang="en-US"/>
        </a:p>
      </dgm:t>
    </dgm:pt>
    <dgm:pt modelId="{B5D30C6F-0986-4261-9CEC-89211316B79D}" type="sibTrans" cxnId="{31F42843-8BCC-44BE-B1E0-7B96DA432DFF}">
      <dgm:prSet/>
      <dgm:spPr/>
      <dgm:t>
        <a:bodyPr/>
        <a:lstStyle/>
        <a:p>
          <a:endParaRPr lang="en-US"/>
        </a:p>
      </dgm:t>
    </dgm:pt>
    <dgm:pt modelId="{39F259A9-4DB8-4814-9D46-75797ABD80B8}">
      <dgm:prSet/>
      <dgm:spPr>
        <a:ln>
          <a:noFill/>
        </a:ln>
        <a:effectLst>
          <a:outerShdw blurRad="44450" dist="27940" dir="5400000" algn="ctr">
            <a:srgbClr val="000000">
              <a:alpha val="32000"/>
            </a:srgbClr>
          </a:outerShdw>
        </a:effectLst>
        <a:sp3d>
          <a:bevelT w="190500" h="38100"/>
        </a:sp3d>
      </dgm:spPr>
      <dgm:t>
        <a:bodyPr/>
        <a:lstStyle/>
        <a:p>
          <a:r>
            <a:rPr lang="en-US"/>
            <a:t>Blackjack Reward</a:t>
          </a:r>
        </a:p>
      </dgm:t>
    </dgm:pt>
    <dgm:pt modelId="{779D2A79-5330-4640-83BE-4ADC4C0DA3CC}" type="parTrans" cxnId="{40796C7A-3D59-4961-9616-E980D37028B5}">
      <dgm:prSet/>
      <dgm:spPr/>
      <dgm:t>
        <a:bodyPr/>
        <a:lstStyle/>
        <a:p>
          <a:endParaRPr lang="en-US"/>
        </a:p>
      </dgm:t>
    </dgm:pt>
    <dgm:pt modelId="{1BA11373-F07F-48BF-89FC-A390B9AA2A90}" type="sibTrans" cxnId="{40796C7A-3D59-4961-9616-E980D37028B5}">
      <dgm:prSet/>
      <dgm:spPr/>
      <dgm:t>
        <a:bodyPr/>
        <a:lstStyle/>
        <a:p>
          <a:endParaRPr lang="en-US"/>
        </a:p>
      </dgm:t>
    </dgm:pt>
    <dgm:pt modelId="{F53B8A9F-C61C-44C5-A6E9-BD9ED7C551B0}">
      <dgm:prSet/>
      <dgm:spPr>
        <a:solidFill>
          <a:srgbClr val="FF0000"/>
        </a:solidFill>
        <a:ln>
          <a:noFill/>
        </a:ln>
        <a:effectLst>
          <a:outerShdw blurRad="44450" dist="27940" dir="5400000" algn="ctr">
            <a:srgbClr val="000000">
              <a:alpha val="32000"/>
            </a:srgbClr>
          </a:outerShdw>
        </a:effectLst>
        <a:sp3d>
          <a:bevelT w="190500" h="38100"/>
        </a:sp3d>
      </dgm:spPr>
      <dgm:t>
        <a:bodyPr/>
        <a:lstStyle/>
        <a:p>
          <a:r>
            <a:rPr lang="en-US"/>
            <a:t>Explosion Card</a:t>
          </a:r>
        </a:p>
      </dgm:t>
    </dgm:pt>
    <dgm:pt modelId="{C3275C67-8E1A-4E3C-9609-B1F9F0AD0DCC}" type="parTrans" cxnId="{C2ED3A19-86AF-497A-B3F8-81B6A95DA93F}">
      <dgm:prSet/>
      <dgm:spPr/>
      <dgm:t>
        <a:bodyPr/>
        <a:lstStyle/>
        <a:p>
          <a:endParaRPr lang="en-US"/>
        </a:p>
      </dgm:t>
    </dgm:pt>
    <dgm:pt modelId="{8D69787C-C9A1-4230-9884-BB87D5AC895B}" type="sibTrans" cxnId="{C2ED3A19-86AF-497A-B3F8-81B6A95DA93F}">
      <dgm:prSet/>
      <dgm:spPr/>
      <dgm:t>
        <a:bodyPr/>
        <a:lstStyle/>
        <a:p>
          <a:endParaRPr lang="en-US"/>
        </a:p>
      </dgm:t>
    </dgm:pt>
    <dgm:pt modelId="{F11FE879-14A4-48EB-9D1F-C0029B0A3698}" type="pres">
      <dgm:prSet presAssocID="{280C11BB-EEE2-42F9-A925-2B6DB1A0FC92}" presName="diagram" presStyleCnt="0">
        <dgm:presLayoutVars>
          <dgm:dir/>
          <dgm:resizeHandles val="exact"/>
        </dgm:presLayoutVars>
      </dgm:prSet>
      <dgm:spPr/>
    </dgm:pt>
    <dgm:pt modelId="{5482D490-7D06-419A-A2A5-3FBBF1A72406}" type="pres">
      <dgm:prSet presAssocID="{643EBB6A-7FEC-4F91-8BF3-EC992ABAF1EB}" presName="node" presStyleLbl="node1" presStyleIdx="0" presStyleCnt="6">
        <dgm:presLayoutVars>
          <dgm:bulletEnabled val="1"/>
        </dgm:presLayoutVars>
      </dgm:prSet>
      <dgm:spPr/>
    </dgm:pt>
    <dgm:pt modelId="{BA3C180F-4D16-4807-AA84-269416143D8D}" type="pres">
      <dgm:prSet presAssocID="{7D0D316D-1E09-48F6-B20D-AB25EA28DD2D}" presName="sibTrans" presStyleCnt="0"/>
      <dgm:spPr/>
    </dgm:pt>
    <dgm:pt modelId="{B6534061-AA78-4B92-A4A2-D30142066764}" type="pres">
      <dgm:prSet presAssocID="{AAAEC324-B7AE-4CC9-A14D-7DAF1EA004FF}" presName="node" presStyleLbl="node1" presStyleIdx="1" presStyleCnt="6">
        <dgm:presLayoutVars>
          <dgm:bulletEnabled val="1"/>
        </dgm:presLayoutVars>
      </dgm:prSet>
      <dgm:spPr/>
    </dgm:pt>
    <dgm:pt modelId="{D0E7FC94-8DE1-42C2-ABF4-E60D7FADEFDC}" type="pres">
      <dgm:prSet presAssocID="{9AF1D209-AB36-40C6-827A-95017B368355}" presName="sibTrans" presStyleCnt="0"/>
      <dgm:spPr/>
    </dgm:pt>
    <dgm:pt modelId="{180CA7E0-8FDD-46B4-930F-3E069CE355B6}" type="pres">
      <dgm:prSet presAssocID="{EF2E12DF-FD8C-46EF-AF65-FED318F2BABE}" presName="node" presStyleLbl="node1" presStyleIdx="2" presStyleCnt="6">
        <dgm:presLayoutVars>
          <dgm:bulletEnabled val="1"/>
        </dgm:presLayoutVars>
      </dgm:prSet>
      <dgm:spPr/>
    </dgm:pt>
    <dgm:pt modelId="{F7CE7A17-30EA-4996-AD61-9E684D0793E8}" type="pres">
      <dgm:prSet presAssocID="{617F3CA7-FFF3-4914-80B3-9321D870CFD5}" presName="sibTrans" presStyleCnt="0"/>
      <dgm:spPr/>
    </dgm:pt>
    <dgm:pt modelId="{79C2F86E-92FD-4651-930F-1B0E35F15B04}" type="pres">
      <dgm:prSet presAssocID="{C043279C-560E-4DE7-8983-F657884EFA9D}" presName="node" presStyleLbl="node1" presStyleIdx="3" presStyleCnt="6">
        <dgm:presLayoutVars>
          <dgm:bulletEnabled val="1"/>
        </dgm:presLayoutVars>
      </dgm:prSet>
      <dgm:spPr/>
    </dgm:pt>
    <dgm:pt modelId="{C68B34F4-8376-4869-B8FA-6FC4A7DB4EF4}" type="pres">
      <dgm:prSet presAssocID="{B5D30C6F-0986-4261-9CEC-89211316B79D}" presName="sibTrans" presStyleCnt="0"/>
      <dgm:spPr/>
    </dgm:pt>
    <dgm:pt modelId="{470AEDE1-EA8D-4CBE-BA32-E305CD986E69}" type="pres">
      <dgm:prSet presAssocID="{39F259A9-4DB8-4814-9D46-75797ABD80B8}" presName="node" presStyleLbl="node1" presStyleIdx="4" presStyleCnt="6">
        <dgm:presLayoutVars>
          <dgm:bulletEnabled val="1"/>
        </dgm:presLayoutVars>
      </dgm:prSet>
      <dgm:spPr/>
    </dgm:pt>
    <dgm:pt modelId="{9C8218E7-3F9A-4F40-9C0D-A5559494A9F2}" type="pres">
      <dgm:prSet presAssocID="{1BA11373-F07F-48BF-89FC-A390B9AA2A90}" presName="sibTrans" presStyleCnt="0"/>
      <dgm:spPr/>
    </dgm:pt>
    <dgm:pt modelId="{EABB1484-150B-41B3-90ED-6352C87A8794}" type="pres">
      <dgm:prSet presAssocID="{F53B8A9F-C61C-44C5-A6E9-BD9ED7C551B0}" presName="node" presStyleLbl="node1" presStyleIdx="5" presStyleCnt="6">
        <dgm:presLayoutVars>
          <dgm:bulletEnabled val="1"/>
        </dgm:presLayoutVars>
      </dgm:prSet>
      <dgm:spPr/>
    </dgm:pt>
  </dgm:ptLst>
  <dgm:cxnLst>
    <dgm:cxn modelId="{C2ED3A19-86AF-497A-B3F8-81B6A95DA93F}" srcId="{280C11BB-EEE2-42F9-A925-2B6DB1A0FC92}" destId="{F53B8A9F-C61C-44C5-A6E9-BD9ED7C551B0}" srcOrd="5" destOrd="0" parTransId="{C3275C67-8E1A-4E3C-9609-B1F9F0AD0DCC}" sibTransId="{8D69787C-C9A1-4230-9884-BB87D5AC895B}"/>
    <dgm:cxn modelId="{BECDFE2A-F94B-4C7E-90EF-0F5038D4A358}" type="presOf" srcId="{C043279C-560E-4DE7-8983-F657884EFA9D}" destId="{79C2F86E-92FD-4651-930F-1B0E35F15B04}" srcOrd="0" destOrd="0" presId="urn:microsoft.com/office/officeart/2005/8/layout/default"/>
    <dgm:cxn modelId="{2DFB7B35-6F47-4713-9226-5DE1251A912E}" srcId="{280C11BB-EEE2-42F9-A925-2B6DB1A0FC92}" destId="{EF2E12DF-FD8C-46EF-AF65-FED318F2BABE}" srcOrd="2" destOrd="0" parTransId="{32D991EF-29F4-4F12-942D-522FF1519005}" sibTransId="{617F3CA7-FFF3-4914-80B3-9321D870CFD5}"/>
    <dgm:cxn modelId="{940CEC5D-F186-4922-926C-D2EE3DB8983B}" type="presOf" srcId="{280C11BB-EEE2-42F9-A925-2B6DB1A0FC92}" destId="{F11FE879-14A4-48EB-9D1F-C0029B0A3698}" srcOrd="0" destOrd="0" presId="urn:microsoft.com/office/officeart/2005/8/layout/default"/>
    <dgm:cxn modelId="{31F42843-8BCC-44BE-B1E0-7B96DA432DFF}" srcId="{280C11BB-EEE2-42F9-A925-2B6DB1A0FC92}" destId="{C043279C-560E-4DE7-8983-F657884EFA9D}" srcOrd="3" destOrd="0" parTransId="{05FB630B-E918-4455-A91B-F2C6231A022E}" sibTransId="{B5D30C6F-0986-4261-9CEC-89211316B79D}"/>
    <dgm:cxn modelId="{171E7D67-D9DF-4342-B5BF-C471234FA6BC}" type="presOf" srcId="{EF2E12DF-FD8C-46EF-AF65-FED318F2BABE}" destId="{180CA7E0-8FDD-46B4-930F-3E069CE355B6}" srcOrd="0" destOrd="0" presId="urn:microsoft.com/office/officeart/2005/8/layout/default"/>
    <dgm:cxn modelId="{B9F7004B-254C-46B1-BA6C-E39DAD829544}" type="presOf" srcId="{643EBB6A-7FEC-4F91-8BF3-EC992ABAF1EB}" destId="{5482D490-7D06-419A-A2A5-3FBBF1A72406}" srcOrd="0" destOrd="0" presId="urn:microsoft.com/office/officeart/2005/8/layout/default"/>
    <dgm:cxn modelId="{B1CA524D-57E7-4C39-8262-C61365E91287}" srcId="{280C11BB-EEE2-42F9-A925-2B6DB1A0FC92}" destId="{643EBB6A-7FEC-4F91-8BF3-EC992ABAF1EB}" srcOrd="0" destOrd="0" parTransId="{3D437D7E-5D47-478C-97B2-C2025C8BBB94}" sibTransId="{7D0D316D-1E09-48F6-B20D-AB25EA28DD2D}"/>
    <dgm:cxn modelId="{40796C7A-3D59-4961-9616-E980D37028B5}" srcId="{280C11BB-EEE2-42F9-A925-2B6DB1A0FC92}" destId="{39F259A9-4DB8-4814-9D46-75797ABD80B8}" srcOrd="4" destOrd="0" parTransId="{779D2A79-5330-4640-83BE-4ADC4C0DA3CC}" sibTransId="{1BA11373-F07F-48BF-89FC-A390B9AA2A90}"/>
    <dgm:cxn modelId="{EE4DC887-3E55-4356-8267-287CB6C10D6A}" type="presOf" srcId="{39F259A9-4DB8-4814-9D46-75797ABD80B8}" destId="{470AEDE1-EA8D-4CBE-BA32-E305CD986E69}" srcOrd="0" destOrd="0" presId="urn:microsoft.com/office/officeart/2005/8/layout/default"/>
    <dgm:cxn modelId="{C16B2B97-C8EF-428B-9E4F-16F239B873F3}" type="presOf" srcId="{AAAEC324-B7AE-4CC9-A14D-7DAF1EA004FF}" destId="{B6534061-AA78-4B92-A4A2-D30142066764}" srcOrd="0" destOrd="0" presId="urn:microsoft.com/office/officeart/2005/8/layout/default"/>
    <dgm:cxn modelId="{A4BDE8CE-7F38-41DC-B2CE-96234936B4E3}" type="presOf" srcId="{F53B8A9F-C61C-44C5-A6E9-BD9ED7C551B0}" destId="{EABB1484-150B-41B3-90ED-6352C87A8794}" srcOrd="0" destOrd="0" presId="urn:microsoft.com/office/officeart/2005/8/layout/default"/>
    <dgm:cxn modelId="{B55A81FE-4C35-4B54-AE97-F2629F7494F9}" srcId="{280C11BB-EEE2-42F9-A925-2B6DB1A0FC92}" destId="{AAAEC324-B7AE-4CC9-A14D-7DAF1EA004FF}" srcOrd="1" destOrd="0" parTransId="{C9C4A719-48DD-4676-8262-2DBCB910515F}" sibTransId="{9AF1D209-AB36-40C6-827A-95017B368355}"/>
    <dgm:cxn modelId="{9A679269-3CDE-4B6A-B487-C9E6D6020F1C}" type="presParOf" srcId="{F11FE879-14A4-48EB-9D1F-C0029B0A3698}" destId="{5482D490-7D06-419A-A2A5-3FBBF1A72406}" srcOrd="0" destOrd="0" presId="urn:microsoft.com/office/officeart/2005/8/layout/default"/>
    <dgm:cxn modelId="{B71533C8-E158-436D-8603-9F796C5CDC59}" type="presParOf" srcId="{F11FE879-14A4-48EB-9D1F-C0029B0A3698}" destId="{BA3C180F-4D16-4807-AA84-269416143D8D}" srcOrd="1" destOrd="0" presId="urn:microsoft.com/office/officeart/2005/8/layout/default"/>
    <dgm:cxn modelId="{33994970-A48B-42E2-B75D-8E26ACF51EAB}" type="presParOf" srcId="{F11FE879-14A4-48EB-9D1F-C0029B0A3698}" destId="{B6534061-AA78-4B92-A4A2-D30142066764}" srcOrd="2" destOrd="0" presId="urn:microsoft.com/office/officeart/2005/8/layout/default"/>
    <dgm:cxn modelId="{EF0D15B7-2D08-489C-B454-358D81533732}" type="presParOf" srcId="{F11FE879-14A4-48EB-9D1F-C0029B0A3698}" destId="{D0E7FC94-8DE1-42C2-ABF4-E60D7FADEFDC}" srcOrd="3" destOrd="0" presId="urn:microsoft.com/office/officeart/2005/8/layout/default"/>
    <dgm:cxn modelId="{D8838763-5012-4766-95B9-97D97720A69E}" type="presParOf" srcId="{F11FE879-14A4-48EB-9D1F-C0029B0A3698}" destId="{180CA7E0-8FDD-46B4-930F-3E069CE355B6}" srcOrd="4" destOrd="0" presId="urn:microsoft.com/office/officeart/2005/8/layout/default"/>
    <dgm:cxn modelId="{E5687B6B-FA88-4AF4-B606-FD3547D1C6C3}" type="presParOf" srcId="{F11FE879-14A4-48EB-9D1F-C0029B0A3698}" destId="{F7CE7A17-30EA-4996-AD61-9E684D0793E8}" srcOrd="5" destOrd="0" presId="urn:microsoft.com/office/officeart/2005/8/layout/default"/>
    <dgm:cxn modelId="{4DCE237E-DD82-43B8-A50E-AC23BA66718B}" type="presParOf" srcId="{F11FE879-14A4-48EB-9D1F-C0029B0A3698}" destId="{79C2F86E-92FD-4651-930F-1B0E35F15B04}" srcOrd="6" destOrd="0" presId="urn:microsoft.com/office/officeart/2005/8/layout/default"/>
    <dgm:cxn modelId="{102811A0-4CF8-426F-9A29-CBCAB8E7C9A8}" type="presParOf" srcId="{F11FE879-14A4-48EB-9D1F-C0029B0A3698}" destId="{C68B34F4-8376-4869-B8FA-6FC4A7DB4EF4}" srcOrd="7" destOrd="0" presId="urn:microsoft.com/office/officeart/2005/8/layout/default"/>
    <dgm:cxn modelId="{4162DEED-606E-48A9-8FE7-285E7C4A6B98}" type="presParOf" srcId="{F11FE879-14A4-48EB-9D1F-C0029B0A3698}" destId="{470AEDE1-EA8D-4CBE-BA32-E305CD986E69}" srcOrd="8" destOrd="0" presId="urn:microsoft.com/office/officeart/2005/8/layout/default"/>
    <dgm:cxn modelId="{8DEA8439-05CA-45EF-B8B1-3E6675978ED9}" type="presParOf" srcId="{F11FE879-14A4-48EB-9D1F-C0029B0A3698}" destId="{9C8218E7-3F9A-4F40-9C0D-A5559494A9F2}" srcOrd="9" destOrd="0" presId="urn:microsoft.com/office/officeart/2005/8/layout/default"/>
    <dgm:cxn modelId="{AEF1D5A9-6F82-4579-B732-BD831CF55665}" type="presParOf" srcId="{F11FE879-14A4-48EB-9D1F-C0029B0A3698}" destId="{EABB1484-150B-41B3-90ED-6352C87A879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C3D8EA-B54A-43CE-A39D-B505788D6B20}" type="doc">
      <dgm:prSet loTypeId="urn:microsoft.com/office/officeart/2005/8/layout/hList9" loCatId="list" qsTypeId="urn:microsoft.com/office/officeart/2005/8/quickstyle/3d3" qsCatId="3D" csTypeId="urn:microsoft.com/office/officeart/2005/8/colors/colorful4" csCatId="colorful" phldr="1"/>
      <dgm:spPr/>
      <dgm:t>
        <a:bodyPr/>
        <a:lstStyle/>
        <a:p>
          <a:endParaRPr lang="en-IN"/>
        </a:p>
      </dgm:t>
    </dgm:pt>
    <dgm:pt modelId="{EEC68DCA-542F-4070-B047-066BC2C16463}">
      <dgm:prSet/>
      <dgm:spPr/>
      <dgm:t>
        <a:bodyPr/>
        <a:lstStyle/>
        <a:p>
          <a:pPr algn="ctr"/>
          <a:endParaRPr lang="en-IN" i="1" u="none"/>
        </a:p>
      </dgm:t>
    </dgm:pt>
    <dgm:pt modelId="{A471FEF7-EA86-4334-920C-4F708D84042A}" type="parTrans" cxnId="{AC2EFF33-67FC-4637-8707-D1C72195FE58}">
      <dgm:prSet/>
      <dgm:spPr/>
      <dgm:t>
        <a:bodyPr/>
        <a:lstStyle/>
        <a:p>
          <a:endParaRPr lang="en-IN"/>
        </a:p>
      </dgm:t>
    </dgm:pt>
    <dgm:pt modelId="{990746B5-20B9-4D9E-9EF9-658EF2921C1D}" type="sibTrans" cxnId="{AC2EFF33-67FC-4637-8707-D1C72195FE58}">
      <dgm:prSet/>
      <dgm:spPr/>
      <dgm:t>
        <a:bodyPr/>
        <a:lstStyle/>
        <a:p>
          <a:endParaRPr lang="en-IN"/>
        </a:p>
      </dgm:t>
    </dgm:pt>
    <dgm:pt modelId="{7E07ECE8-B945-4640-94C1-EF3FAA972271}">
      <dgm:prSet/>
      <dgm:spPr/>
      <dgm:t>
        <a:bodyPr/>
        <a:lstStyle/>
        <a:p>
          <a:endParaRPr lang="en-IN" i="1" u="none"/>
        </a:p>
      </dgm:t>
    </dgm:pt>
    <dgm:pt modelId="{FDE34D41-42EC-43EC-A093-FF4049EFC56E}" type="parTrans" cxnId="{1EB842F0-948A-4E89-B1A5-C1A993FEEB31}">
      <dgm:prSet/>
      <dgm:spPr/>
      <dgm:t>
        <a:bodyPr/>
        <a:lstStyle/>
        <a:p>
          <a:endParaRPr lang="en-IN"/>
        </a:p>
      </dgm:t>
    </dgm:pt>
    <dgm:pt modelId="{85483240-7FE7-4086-91A2-1CF91D844338}" type="sibTrans" cxnId="{1EB842F0-948A-4E89-B1A5-C1A993FEEB31}">
      <dgm:prSet/>
      <dgm:spPr/>
      <dgm:t>
        <a:bodyPr/>
        <a:lstStyle/>
        <a:p>
          <a:endParaRPr lang="en-IN"/>
        </a:p>
      </dgm:t>
    </dgm:pt>
    <dgm:pt modelId="{0D8FAD23-AD0D-43D6-8134-D9342E6EF9EA}">
      <dgm:prSet/>
      <dgm:spPr/>
      <dgm:t>
        <a:bodyPr/>
        <a:lstStyle/>
        <a:p>
          <a:r>
            <a:rPr lang="en-IN" b="1" i="1" u="none" dirty="0"/>
            <a:t>1 - There will be no change in the dealer’s chances of winning, if the cards of both the player and dealer are disclosed at the end of the game.</a:t>
          </a:r>
          <a:endParaRPr lang="en-IN" dirty="0"/>
        </a:p>
      </dgm:t>
    </dgm:pt>
    <dgm:pt modelId="{3BE03BB6-5001-4159-A0DE-CEC2A090181F}" type="parTrans" cxnId="{0945B5A6-27AA-4267-B9B4-2A5A7B19AD49}">
      <dgm:prSet/>
      <dgm:spPr/>
      <dgm:t>
        <a:bodyPr/>
        <a:lstStyle/>
        <a:p>
          <a:endParaRPr lang="en-IN"/>
        </a:p>
      </dgm:t>
    </dgm:pt>
    <dgm:pt modelId="{2446956C-037D-4902-87DD-29177D83E208}" type="sibTrans" cxnId="{0945B5A6-27AA-4267-B9B4-2A5A7B19AD49}">
      <dgm:prSet/>
      <dgm:spPr/>
      <dgm:t>
        <a:bodyPr/>
        <a:lstStyle/>
        <a:p>
          <a:endParaRPr lang="en-IN"/>
        </a:p>
      </dgm:t>
    </dgm:pt>
    <dgm:pt modelId="{38688E42-869C-44B3-ABBF-A6C74EAFBEB4}">
      <dgm:prSet/>
      <dgm:spPr/>
      <dgm:t>
        <a:bodyPr/>
        <a:lstStyle/>
        <a:p>
          <a:r>
            <a:rPr lang="en-IN" b="1" i="1" u="none"/>
            <a:t>2 - There will be no change in the chances of winning, if the player or the dealer lose by receiving a Blackjack in the first two dealt cards.</a:t>
          </a:r>
          <a:endParaRPr lang="en-IN"/>
        </a:p>
      </dgm:t>
    </dgm:pt>
    <dgm:pt modelId="{465FF2F6-B65B-49B8-9B7D-A333961296D1}" type="parTrans" cxnId="{D561DD85-961D-4803-AAE4-5E7299D4A3EE}">
      <dgm:prSet/>
      <dgm:spPr/>
      <dgm:t>
        <a:bodyPr/>
        <a:lstStyle/>
        <a:p>
          <a:endParaRPr lang="en-IN"/>
        </a:p>
      </dgm:t>
    </dgm:pt>
    <dgm:pt modelId="{B6D0B048-40B7-4D34-9ACD-399DD10121A6}" type="sibTrans" cxnId="{D561DD85-961D-4803-AAE4-5E7299D4A3EE}">
      <dgm:prSet/>
      <dgm:spPr/>
      <dgm:t>
        <a:bodyPr/>
        <a:lstStyle/>
        <a:p>
          <a:endParaRPr lang="en-IN"/>
        </a:p>
      </dgm:t>
    </dgm:pt>
    <dgm:pt modelId="{82541C8D-741D-4A6D-BD16-4B88DE3FBF93}" type="pres">
      <dgm:prSet presAssocID="{F1C3D8EA-B54A-43CE-A39D-B505788D6B20}" presName="list" presStyleCnt="0">
        <dgm:presLayoutVars>
          <dgm:dir/>
          <dgm:animLvl val="lvl"/>
        </dgm:presLayoutVars>
      </dgm:prSet>
      <dgm:spPr/>
    </dgm:pt>
    <dgm:pt modelId="{4E90B654-030E-4A8C-BBA4-073A0EAE7AEE}" type="pres">
      <dgm:prSet presAssocID="{EEC68DCA-542F-4070-B047-066BC2C16463}" presName="posSpace" presStyleCnt="0"/>
      <dgm:spPr/>
    </dgm:pt>
    <dgm:pt modelId="{22727ED5-B657-4D31-92FF-7AF4023FC44A}" type="pres">
      <dgm:prSet presAssocID="{EEC68DCA-542F-4070-B047-066BC2C16463}" presName="vertFlow" presStyleCnt="0"/>
      <dgm:spPr/>
    </dgm:pt>
    <dgm:pt modelId="{4200CD89-6CE1-471C-BC9F-6A1159DCC33C}" type="pres">
      <dgm:prSet presAssocID="{EEC68DCA-542F-4070-B047-066BC2C16463}" presName="topSpace" presStyleCnt="0"/>
      <dgm:spPr/>
    </dgm:pt>
    <dgm:pt modelId="{054CEAF7-138D-4490-910F-68A17B0478DD}" type="pres">
      <dgm:prSet presAssocID="{EEC68DCA-542F-4070-B047-066BC2C16463}" presName="firstComp" presStyleCnt="0"/>
      <dgm:spPr/>
    </dgm:pt>
    <dgm:pt modelId="{FE3C508A-2B2E-40DE-A8F1-AD0C4B885FB9}" type="pres">
      <dgm:prSet presAssocID="{EEC68DCA-542F-4070-B047-066BC2C16463}" presName="firstChild" presStyleLbl="bgAccFollowNode1" presStyleIdx="0" presStyleCnt="2"/>
      <dgm:spPr/>
    </dgm:pt>
    <dgm:pt modelId="{295282FA-DAB1-4785-B330-CBCC2CB2B8E3}" type="pres">
      <dgm:prSet presAssocID="{EEC68DCA-542F-4070-B047-066BC2C16463}" presName="firstChildTx" presStyleLbl="bgAccFollowNode1" presStyleIdx="0" presStyleCnt="2">
        <dgm:presLayoutVars>
          <dgm:bulletEnabled val="1"/>
        </dgm:presLayoutVars>
      </dgm:prSet>
      <dgm:spPr/>
    </dgm:pt>
    <dgm:pt modelId="{0301EBC8-A8C5-4931-A33D-9817D404B289}" type="pres">
      <dgm:prSet presAssocID="{EEC68DCA-542F-4070-B047-066BC2C16463}" presName="negSpace" presStyleCnt="0"/>
      <dgm:spPr/>
    </dgm:pt>
    <dgm:pt modelId="{C9C1243D-9961-4A97-9945-4E872E350D49}" type="pres">
      <dgm:prSet presAssocID="{EEC68DCA-542F-4070-B047-066BC2C16463}" presName="circle" presStyleLbl="node1" presStyleIdx="0" presStyleCnt="2"/>
      <dgm:spPr/>
    </dgm:pt>
    <dgm:pt modelId="{FFC97385-9631-4F03-A562-C1C58187893E}" type="pres">
      <dgm:prSet presAssocID="{990746B5-20B9-4D9E-9EF9-658EF2921C1D}" presName="transSpace" presStyleCnt="0"/>
      <dgm:spPr/>
    </dgm:pt>
    <dgm:pt modelId="{D86C69EE-D741-4A44-88C8-0C5E62703782}" type="pres">
      <dgm:prSet presAssocID="{7E07ECE8-B945-4640-94C1-EF3FAA972271}" presName="posSpace" presStyleCnt="0"/>
      <dgm:spPr/>
    </dgm:pt>
    <dgm:pt modelId="{9D726857-5E16-4F2C-821E-11372539E618}" type="pres">
      <dgm:prSet presAssocID="{7E07ECE8-B945-4640-94C1-EF3FAA972271}" presName="vertFlow" presStyleCnt="0"/>
      <dgm:spPr/>
    </dgm:pt>
    <dgm:pt modelId="{0BAE6921-C845-43FD-96A4-D709E315FFA7}" type="pres">
      <dgm:prSet presAssocID="{7E07ECE8-B945-4640-94C1-EF3FAA972271}" presName="topSpace" presStyleCnt="0"/>
      <dgm:spPr/>
    </dgm:pt>
    <dgm:pt modelId="{D056A7A9-B43D-4059-8F77-0395E1B2B00C}" type="pres">
      <dgm:prSet presAssocID="{7E07ECE8-B945-4640-94C1-EF3FAA972271}" presName="firstComp" presStyleCnt="0"/>
      <dgm:spPr/>
    </dgm:pt>
    <dgm:pt modelId="{4269B4DC-362D-4B2E-8073-2F36410F1E86}" type="pres">
      <dgm:prSet presAssocID="{7E07ECE8-B945-4640-94C1-EF3FAA972271}" presName="firstChild" presStyleLbl="bgAccFollowNode1" presStyleIdx="1" presStyleCnt="2"/>
      <dgm:spPr/>
    </dgm:pt>
    <dgm:pt modelId="{DBF90E11-64EE-40B2-9099-AC91C7F2DF8B}" type="pres">
      <dgm:prSet presAssocID="{7E07ECE8-B945-4640-94C1-EF3FAA972271}" presName="firstChildTx" presStyleLbl="bgAccFollowNode1" presStyleIdx="1" presStyleCnt="2">
        <dgm:presLayoutVars>
          <dgm:bulletEnabled val="1"/>
        </dgm:presLayoutVars>
      </dgm:prSet>
      <dgm:spPr/>
    </dgm:pt>
    <dgm:pt modelId="{BC727B06-4030-4D92-AA64-D0F64F02577E}" type="pres">
      <dgm:prSet presAssocID="{7E07ECE8-B945-4640-94C1-EF3FAA972271}" presName="negSpace" presStyleCnt="0"/>
      <dgm:spPr/>
    </dgm:pt>
    <dgm:pt modelId="{3A897EF0-1EEB-470A-8E0F-27EF8CE20AAF}" type="pres">
      <dgm:prSet presAssocID="{7E07ECE8-B945-4640-94C1-EF3FAA972271}" presName="circle" presStyleLbl="node1" presStyleIdx="1" presStyleCnt="2"/>
      <dgm:spPr/>
    </dgm:pt>
  </dgm:ptLst>
  <dgm:cxnLst>
    <dgm:cxn modelId="{E156C80E-E667-42B1-8C06-0B6D7C678ABF}" type="presOf" srcId="{0D8FAD23-AD0D-43D6-8134-D9342E6EF9EA}" destId="{FE3C508A-2B2E-40DE-A8F1-AD0C4B885FB9}" srcOrd="0" destOrd="0" presId="urn:microsoft.com/office/officeart/2005/8/layout/hList9"/>
    <dgm:cxn modelId="{A13E2812-EC0D-429D-B6E8-59E3321519CD}" type="presOf" srcId="{F1C3D8EA-B54A-43CE-A39D-B505788D6B20}" destId="{82541C8D-741D-4A6D-BD16-4B88DE3FBF93}" srcOrd="0" destOrd="0" presId="urn:microsoft.com/office/officeart/2005/8/layout/hList9"/>
    <dgm:cxn modelId="{9E523E22-C08C-4508-9E06-DFDDDCC88ED9}" type="presOf" srcId="{38688E42-869C-44B3-ABBF-A6C74EAFBEB4}" destId="{DBF90E11-64EE-40B2-9099-AC91C7F2DF8B}" srcOrd="1" destOrd="0" presId="urn:microsoft.com/office/officeart/2005/8/layout/hList9"/>
    <dgm:cxn modelId="{AC2EFF33-67FC-4637-8707-D1C72195FE58}" srcId="{F1C3D8EA-B54A-43CE-A39D-B505788D6B20}" destId="{EEC68DCA-542F-4070-B047-066BC2C16463}" srcOrd="0" destOrd="0" parTransId="{A471FEF7-EA86-4334-920C-4F708D84042A}" sibTransId="{990746B5-20B9-4D9E-9EF9-658EF2921C1D}"/>
    <dgm:cxn modelId="{5D9BCE44-5A82-4743-B612-399E4890FD0B}" type="presOf" srcId="{EEC68DCA-542F-4070-B047-066BC2C16463}" destId="{C9C1243D-9961-4A97-9945-4E872E350D49}" srcOrd="0" destOrd="0" presId="urn:microsoft.com/office/officeart/2005/8/layout/hList9"/>
    <dgm:cxn modelId="{EB47306A-325A-4F43-8095-403EF25EF50E}" type="presOf" srcId="{0D8FAD23-AD0D-43D6-8134-D9342E6EF9EA}" destId="{295282FA-DAB1-4785-B330-CBCC2CB2B8E3}" srcOrd="1" destOrd="0" presId="urn:microsoft.com/office/officeart/2005/8/layout/hList9"/>
    <dgm:cxn modelId="{55A98570-1CF1-4875-AAA0-F67B729A36D4}" type="presOf" srcId="{7E07ECE8-B945-4640-94C1-EF3FAA972271}" destId="{3A897EF0-1EEB-470A-8E0F-27EF8CE20AAF}" srcOrd="0" destOrd="0" presId="urn:microsoft.com/office/officeart/2005/8/layout/hList9"/>
    <dgm:cxn modelId="{D561DD85-961D-4803-AAE4-5E7299D4A3EE}" srcId="{7E07ECE8-B945-4640-94C1-EF3FAA972271}" destId="{38688E42-869C-44B3-ABBF-A6C74EAFBEB4}" srcOrd="0" destOrd="0" parTransId="{465FF2F6-B65B-49B8-9B7D-A333961296D1}" sibTransId="{B6D0B048-40B7-4D34-9ACD-399DD10121A6}"/>
    <dgm:cxn modelId="{B267D59F-9A12-4CBD-AA49-E0475FBC88C9}" type="presOf" srcId="{38688E42-869C-44B3-ABBF-A6C74EAFBEB4}" destId="{4269B4DC-362D-4B2E-8073-2F36410F1E86}" srcOrd="0" destOrd="0" presId="urn:microsoft.com/office/officeart/2005/8/layout/hList9"/>
    <dgm:cxn modelId="{0945B5A6-27AA-4267-B9B4-2A5A7B19AD49}" srcId="{EEC68DCA-542F-4070-B047-066BC2C16463}" destId="{0D8FAD23-AD0D-43D6-8134-D9342E6EF9EA}" srcOrd="0" destOrd="0" parTransId="{3BE03BB6-5001-4159-A0DE-CEC2A090181F}" sibTransId="{2446956C-037D-4902-87DD-29177D83E208}"/>
    <dgm:cxn modelId="{1EB842F0-948A-4E89-B1A5-C1A993FEEB31}" srcId="{F1C3D8EA-B54A-43CE-A39D-B505788D6B20}" destId="{7E07ECE8-B945-4640-94C1-EF3FAA972271}" srcOrd="1" destOrd="0" parTransId="{FDE34D41-42EC-43EC-A093-FF4049EFC56E}" sibTransId="{85483240-7FE7-4086-91A2-1CF91D844338}"/>
    <dgm:cxn modelId="{85465A57-7D15-489E-AA8C-FAF8099D65D0}" type="presParOf" srcId="{82541C8D-741D-4A6D-BD16-4B88DE3FBF93}" destId="{4E90B654-030E-4A8C-BBA4-073A0EAE7AEE}" srcOrd="0" destOrd="0" presId="urn:microsoft.com/office/officeart/2005/8/layout/hList9"/>
    <dgm:cxn modelId="{92CBA91D-C40F-4874-87E5-4CB9F76FD095}" type="presParOf" srcId="{82541C8D-741D-4A6D-BD16-4B88DE3FBF93}" destId="{22727ED5-B657-4D31-92FF-7AF4023FC44A}" srcOrd="1" destOrd="0" presId="urn:microsoft.com/office/officeart/2005/8/layout/hList9"/>
    <dgm:cxn modelId="{6B338DA3-2223-4A1B-A65D-550964EB797E}" type="presParOf" srcId="{22727ED5-B657-4D31-92FF-7AF4023FC44A}" destId="{4200CD89-6CE1-471C-BC9F-6A1159DCC33C}" srcOrd="0" destOrd="0" presId="urn:microsoft.com/office/officeart/2005/8/layout/hList9"/>
    <dgm:cxn modelId="{B2165833-32C7-4F74-9D4B-B615D7B86ECE}" type="presParOf" srcId="{22727ED5-B657-4D31-92FF-7AF4023FC44A}" destId="{054CEAF7-138D-4490-910F-68A17B0478DD}" srcOrd="1" destOrd="0" presId="urn:microsoft.com/office/officeart/2005/8/layout/hList9"/>
    <dgm:cxn modelId="{8FB3349E-D233-4D73-A11E-CA5D2026580E}" type="presParOf" srcId="{054CEAF7-138D-4490-910F-68A17B0478DD}" destId="{FE3C508A-2B2E-40DE-A8F1-AD0C4B885FB9}" srcOrd="0" destOrd="0" presId="urn:microsoft.com/office/officeart/2005/8/layout/hList9"/>
    <dgm:cxn modelId="{312B06C9-4A43-4FAF-A5B9-23FA17DFA901}" type="presParOf" srcId="{054CEAF7-138D-4490-910F-68A17B0478DD}" destId="{295282FA-DAB1-4785-B330-CBCC2CB2B8E3}" srcOrd="1" destOrd="0" presId="urn:microsoft.com/office/officeart/2005/8/layout/hList9"/>
    <dgm:cxn modelId="{87FB6D2F-181E-444E-ABE0-B1CBD4120272}" type="presParOf" srcId="{82541C8D-741D-4A6D-BD16-4B88DE3FBF93}" destId="{0301EBC8-A8C5-4931-A33D-9817D404B289}" srcOrd="2" destOrd="0" presId="urn:microsoft.com/office/officeart/2005/8/layout/hList9"/>
    <dgm:cxn modelId="{2853A895-B178-4398-84E5-34BF42536FE0}" type="presParOf" srcId="{82541C8D-741D-4A6D-BD16-4B88DE3FBF93}" destId="{C9C1243D-9961-4A97-9945-4E872E350D49}" srcOrd="3" destOrd="0" presId="urn:microsoft.com/office/officeart/2005/8/layout/hList9"/>
    <dgm:cxn modelId="{CF7A966B-C841-4871-A311-B20085743F8E}" type="presParOf" srcId="{82541C8D-741D-4A6D-BD16-4B88DE3FBF93}" destId="{FFC97385-9631-4F03-A562-C1C58187893E}" srcOrd="4" destOrd="0" presId="urn:microsoft.com/office/officeart/2005/8/layout/hList9"/>
    <dgm:cxn modelId="{5D20D34D-B198-4BA3-82D4-5891336F9079}" type="presParOf" srcId="{82541C8D-741D-4A6D-BD16-4B88DE3FBF93}" destId="{D86C69EE-D741-4A44-88C8-0C5E62703782}" srcOrd="5" destOrd="0" presId="urn:microsoft.com/office/officeart/2005/8/layout/hList9"/>
    <dgm:cxn modelId="{00AB6D5A-9278-4601-B9CB-428F4B1FCB01}" type="presParOf" srcId="{82541C8D-741D-4A6D-BD16-4B88DE3FBF93}" destId="{9D726857-5E16-4F2C-821E-11372539E618}" srcOrd="6" destOrd="0" presId="urn:microsoft.com/office/officeart/2005/8/layout/hList9"/>
    <dgm:cxn modelId="{03939D33-6CFF-4A07-B176-CF7F8BAD47C5}" type="presParOf" srcId="{9D726857-5E16-4F2C-821E-11372539E618}" destId="{0BAE6921-C845-43FD-96A4-D709E315FFA7}" srcOrd="0" destOrd="0" presId="urn:microsoft.com/office/officeart/2005/8/layout/hList9"/>
    <dgm:cxn modelId="{F33CFC55-FE07-40F0-BF7A-38A0656F6C32}" type="presParOf" srcId="{9D726857-5E16-4F2C-821E-11372539E618}" destId="{D056A7A9-B43D-4059-8F77-0395E1B2B00C}" srcOrd="1" destOrd="0" presId="urn:microsoft.com/office/officeart/2005/8/layout/hList9"/>
    <dgm:cxn modelId="{01D1679E-218E-4E6F-A0B4-F2B1FA01A98A}" type="presParOf" srcId="{D056A7A9-B43D-4059-8F77-0395E1B2B00C}" destId="{4269B4DC-362D-4B2E-8073-2F36410F1E86}" srcOrd="0" destOrd="0" presId="urn:microsoft.com/office/officeart/2005/8/layout/hList9"/>
    <dgm:cxn modelId="{A29750F9-FEFC-43E5-91F3-0AC9F5970699}" type="presParOf" srcId="{D056A7A9-B43D-4059-8F77-0395E1B2B00C}" destId="{DBF90E11-64EE-40B2-9099-AC91C7F2DF8B}" srcOrd="1" destOrd="0" presId="urn:microsoft.com/office/officeart/2005/8/layout/hList9"/>
    <dgm:cxn modelId="{00585EDC-C4D5-4220-AA1D-5FA12C3277A5}" type="presParOf" srcId="{82541C8D-741D-4A6D-BD16-4B88DE3FBF93}" destId="{BC727B06-4030-4D92-AA64-D0F64F02577E}" srcOrd="7" destOrd="0" presId="urn:microsoft.com/office/officeart/2005/8/layout/hList9"/>
    <dgm:cxn modelId="{426FE772-73C5-4D7D-92D5-DE0B3B3ED1F1}" type="presParOf" srcId="{82541C8D-741D-4A6D-BD16-4B88DE3FBF93}" destId="{3A897EF0-1EEB-470A-8E0F-27EF8CE20AAF}" srcOrd="8" destOrd="0" presId="urn:microsoft.com/office/officeart/2005/8/layout/hList9"/>
  </dgm:cxnLst>
  <dgm:bg>
    <a:effectLst>
      <a:glow rad="63500">
        <a:schemeClr val="accent2">
          <a:satMod val="175000"/>
          <a:alpha val="40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C3D8EA-B54A-43CE-A39D-B505788D6B20}" type="doc">
      <dgm:prSet loTypeId="urn:microsoft.com/office/officeart/2005/8/layout/vList5" loCatId="list" qsTypeId="urn:microsoft.com/office/officeart/2005/8/quickstyle/3d1" qsCatId="3D" csTypeId="urn:microsoft.com/office/officeart/2005/8/colors/colorful1" csCatId="colorful" phldr="1"/>
      <dgm:spPr/>
      <dgm:t>
        <a:bodyPr/>
        <a:lstStyle/>
        <a:p>
          <a:endParaRPr lang="en-IN"/>
        </a:p>
      </dgm:t>
    </dgm:pt>
    <dgm:pt modelId="{55ED950B-B07A-4563-9595-0B6F378B4B88}" type="pres">
      <dgm:prSet presAssocID="{F1C3D8EA-B54A-43CE-A39D-B505788D6B20}" presName="Name0" presStyleCnt="0">
        <dgm:presLayoutVars>
          <dgm:dir/>
          <dgm:animLvl val="lvl"/>
          <dgm:resizeHandles val="exact"/>
        </dgm:presLayoutVars>
      </dgm:prSet>
      <dgm:spPr/>
    </dgm:pt>
  </dgm:ptLst>
  <dgm:cxnLst>
    <dgm:cxn modelId="{8EB213FC-18AB-45AE-8DF0-7684FF861B85}" type="presOf" srcId="{F1C3D8EA-B54A-43CE-A39D-B505788D6B20}" destId="{55ED950B-B07A-4563-9595-0B6F378B4B8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C3D8EA-B54A-43CE-A39D-B505788D6B20}" type="doc">
      <dgm:prSet loTypeId="urn:microsoft.com/office/officeart/2005/8/layout/hList9" loCatId="list" qsTypeId="urn:microsoft.com/office/officeart/2005/8/quickstyle/3d3" qsCatId="3D" csTypeId="urn:microsoft.com/office/officeart/2005/8/colors/colorful4" csCatId="colorful" phldr="1"/>
      <dgm:spPr/>
      <dgm:t>
        <a:bodyPr/>
        <a:lstStyle/>
        <a:p>
          <a:endParaRPr lang="en-IN"/>
        </a:p>
      </dgm:t>
    </dgm:pt>
    <dgm:pt modelId="{EEC68DCA-542F-4070-B047-066BC2C16463}">
      <dgm:prSet/>
      <dgm:spPr/>
      <dgm:t>
        <a:bodyPr/>
        <a:lstStyle/>
        <a:p>
          <a:pPr algn="ctr"/>
          <a:endParaRPr lang="en-IN" i="1" u="none"/>
        </a:p>
      </dgm:t>
    </dgm:pt>
    <dgm:pt modelId="{A471FEF7-EA86-4334-920C-4F708D84042A}" type="parTrans" cxnId="{AC2EFF33-67FC-4637-8707-D1C72195FE58}">
      <dgm:prSet/>
      <dgm:spPr/>
      <dgm:t>
        <a:bodyPr/>
        <a:lstStyle/>
        <a:p>
          <a:endParaRPr lang="en-IN"/>
        </a:p>
      </dgm:t>
    </dgm:pt>
    <dgm:pt modelId="{990746B5-20B9-4D9E-9EF9-658EF2921C1D}" type="sibTrans" cxnId="{AC2EFF33-67FC-4637-8707-D1C72195FE58}">
      <dgm:prSet/>
      <dgm:spPr/>
      <dgm:t>
        <a:bodyPr/>
        <a:lstStyle/>
        <a:p>
          <a:endParaRPr lang="en-IN"/>
        </a:p>
      </dgm:t>
    </dgm:pt>
    <dgm:pt modelId="{7E07ECE8-B945-4640-94C1-EF3FAA972271}">
      <dgm:prSet/>
      <dgm:spPr/>
      <dgm:t>
        <a:bodyPr/>
        <a:lstStyle/>
        <a:p>
          <a:endParaRPr lang="en-IN" i="1" u="none"/>
        </a:p>
      </dgm:t>
    </dgm:pt>
    <dgm:pt modelId="{FDE34D41-42EC-43EC-A093-FF4049EFC56E}" type="parTrans" cxnId="{1EB842F0-948A-4E89-B1A5-C1A993FEEB31}">
      <dgm:prSet/>
      <dgm:spPr/>
      <dgm:t>
        <a:bodyPr/>
        <a:lstStyle/>
        <a:p>
          <a:endParaRPr lang="en-IN"/>
        </a:p>
      </dgm:t>
    </dgm:pt>
    <dgm:pt modelId="{85483240-7FE7-4086-91A2-1CF91D844338}" type="sibTrans" cxnId="{1EB842F0-948A-4E89-B1A5-C1A993FEEB31}">
      <dgm:prSet/>
      <dgm:spPr/>
      <dgm:t>
        <a:bodyPr/>
        <a:lstStyle/>
        <a:p>
          <a:endParaRPr lang="en-IN"/>
        </a:p>
      </dgm:t>
    </dgm:pt>
    <dgm:pt modelId="{38688E42-869C-44B3-ABBF-A6C74EAFBEB4}">
      <dgm:prSet/>
      <dgm:spPr/>
      <dgm:t>
        <a:bodyPr/>
        <a:lstStyle/>
        <a:p>
          <a:r>
            <a:rPr lang="en-IN" b="1" u="none"/>
            <a:t>4 -</a:t>
          </a:r>
          <a:r>
            <a:rPr lang="en-IN" b="1" i="1" u="none"/>
            <a:t>There will be no change in the player’s chances of winning, When the target is increased or decreased over the default value of 21, keeping the other parameters constant</a:t>
          </a:r>
          <a:endParaRPr lang="en-IN" dirty="0"/>
        </a:p>
      </dgm:t>
    </dgm:pt>
    <dgm:pt modelId="{465FF2F6-B65B-49B8-9B7D-A333961296D1}" type="parTrans" cxnId="{D561DD85-961D-4803-AAE4-5E7299D4A3EE}">
      <dgm:prSet/>
      <dgm:spPr/>
      <dgm:t>
        <a:bodyPr/>
        <a:lstStyle/>
        <a:p>
          <a:endParaRPr lang="en-IN"/>
        </a:p>
      </dgm:t>
    </dgm:pt>
    <dgm:pt modelId="{B6D0B048-40B7-4D34-9ACD-399DD10121A6}" type="sibTrans" cxnId="{D561DD85-961D-4803-AAE4-5E7299D4A3EE}">
      <dgm:prSet/>
      <dgm:spPr/>
      <dgm:t>
        <a:bodyPr/>
        <a:lstStyle/>
        <a:p>
          <a:endParaRPr lang="en-IN"/>
        </a:p>
      </dgm:t>
    </dgm:pt>
    <dgm:pt modelId="{0D8FAD23-AD0D-43D6-8134-D9342E6EF9EA}">
      <dgm:prSet/>
      <dgm:spPr/>
      <dgm:t>
        <a:bodyPr/>
        <a:lstStyle/>
        <a:p>
          <a:r>
            <a:rPr lang="en-IN" b="1" i="1" u="none">
              <a:latin typeface="Calibri" panose="020F0502020204030204"/>
              <a:ea typeface="+mn-ea"/>
              <a:cs typeface="+mn-cs"/>
            </a:rPr>
            <a:t>3 - The players chances of winning does not change when the chosen head card value comes closer to the target score.</a:t>
          </a:r>
          <a:endParaRPr lang="en-IN" dirty="0"/>
        </a:p>
      </dgm:t>
    </dgm:pt>
    <dgm:pt modelId="{2446956C-037D-4902-87DD-29177D83E208}" type="sibTrans" cxnId="{0945B5A6-27AA-4267-B9B4-2A5A7B19AD49}">
      <dgm:prSet/>
      <dgm:spPr/>
      <dgm:t>
        <a:bodyPr/>
        <a:lstStyle/>
        <a:p>
          <a:endParaRPr lang="en-IN"/>
        </a:p>
      </dgm:t>
    </dgm:pt>
    <dgm:pt modelId="{3BE03BB6-5001-4159-A0DE-CEC2A090181F}" type="parTrans" cxnId="{0945B5A6-27AA-4267-B9B4-2A5A7B19AD49}">
      <dgm:prSet/>
      <dgm:spPr/>
      <dgm:t>
        <a:bodyPr/>
        <a:lstStyle/>
        <a:p>
          <a:endParaRPr lang="en-IN"/>
        </a:p>
      </dgm:t>
    </dgm:pt>
    <dgm:pt modelId="{E199FB52-41BB-4254-970D-E86B2B300B14}" type="pres">
      <dgm:prSet presAssocID="{F1C3D8EA-B54A-43CE-A39D-B505788D6B20}" presName="list" presStyleCnt="0">
        <dgm:presLayoutVars>
          <dgm:dir/>
          <dgm:animLvl val="lvl"/>
        </dgm:presLayoutVars>
      </dgm:prSet>
      <dgm:spPr/>
    </dgm:pt>
    <dgm:pt modelId="{C8184405-3165-4DE1-9836-36C26A5B5F1D}" type="pres">
      <dgm:prSet presAssocID="{EEC68DCA-542F-4070-B047-066BC2C16463}" presName="posSpace" presStyleCnt="0"/>
      <dgm:spPr/>
    </dgm:pt>
    <dgm:pt modelId="{D3F655D7-C70B-46F9-B901-E1B1157611D0}" type="pres">
      <dgm:prSet presAssocID="{EEC68DCA-542F-4070-B047-066BC2C16463}" presName="vertFlow" presStyleCnt="0"/>
      <dgm:spPr/>
    </dgm:pt>
    <dgm:pt modelId="{7B0E3BC4-E7CF-4FEF-9362-9B2DC452F323}" type="pres">
      <dgm:prSet presAssocID="{EEC68DCA-542F-4070-B047-066BC2C16463}" presName="topSpace" presStyleCnt="0"/>
      <dgm:spPr/>
    </dgm:pt>
    <dgm:pt modelId="{08C66083-1FD7-4659-812B-0DC2F4BC2309}" type="pres">
      <dgm:prSet presAssocID="{EEC68DCA-542F-4070-B047-066BC2C16463}" presName="firstComp" presStyleCnt="0"/>
      <dgm:spPr/>
    </dgm:pt>
    <dgm:pt modelId="{F9A01744-1A49-4066-8883-E616F4E4B13B}" type="pres">
      <dgm:prSet presAssocID="{EEC68DCA-542F-4070-B047-066BC2C16463}" presName="firstChild" presStyleLbl="bgAccFollowNode1" presStyleIdx="0" presStyleCnt="2"/>
      <dgm:spPr/>
    </dgm:pt>
    <dgm:pt modelId="{C5A37735-3098-4F5B-97DD-E5C938F3D29D}" type="pres">
      <dgm:prSet presAssocID="{EEC68DCA-542F-4070-B047-066BC2C16463}" presName="firstChildTx" presStyleLbl="bgAccFollowNode1" presStyleIdx="0" presStyleCnt="2">
        <dgm:presLayoutVars>
          <dgm:bulletEnabled val="1"/>
        </dgm:presLayoutVars>
      </dgm:prSet>
      <dgm:spPr/>
    </dgm:pt>
    <dgm:pt modelId="{D920BE43-B5E2-40F7-A38E-340F01ED0DF9}" type="pres">
      <dgm:prSet presAssocID="{EEC68DCA-542F-4070-B047-066BC2C16463}" presName="negSpace" presStyleCnt="0"/>
      <dgm:spPr/>
    </dgm:pt>
    <dgm:pt modelId="{D89A2FE5-4541-4D3A-BF85-6CC6CC4C14F8}" type="pres">
      <dgm:prSet presAssocID="{EEC68DCA-542F-4070-B047-066BC2C16463}" presName="circle" presStyleLbl="node1" presStyleIdx="0" presStyleCnt="2"/>
      <dgm:spPr/>
    </dgm:pt>
    <dgm:pt modelId="{D83E8FE9-20AF-428D-816B-F2106C5FFED7}" type="pres">
      <dgm:prSet presAssocID="{990746B5-20B9-4D9E-9EF9-658EF2921C1D}" presName="transSpace" presStyleCnt="0"/>
      <dgm:spPr/>
    </dgm:pt>
    <dgm:pt modelId="{E1330944-CEE9-4A3C-A4EA-7018245AC949}" type="pres">
      <dgm:prSet presAssocID="{7E07ECE8-B945-4640-94C1-EF3FAA972271}" presName="posSpace" presStyleCnt="0"/>
      <dgm:spPr/>
    </dgm:pt>
    <dgm:pt modelId="{8F1FF79E-3FFE-4D24-88F1-BCC51C53D6E0}" type="pres">
      <dgm:prSet presAssocID="{7E07ECE8-B945-4640-94C1-EF3FAA972271}" presName="vertFlow" presStyleCnt="0"/>
      <dgm:spPr/>
    </dgm:pt>
    <dgm:pt modelId="{B792BA5D-A6D2-4400-BA06-A0B6AD326759}" type="pres">
      <dgm:prSet presAssocID="{7E07ECE8-B945-4640-94C1-EF3FAA972271}" presName="topSpace" presStyleCnt="0"/>
      <dgm:spPr/>
    </dgm:pt>
    <dgm:pt modelId="{D6DCFF84-CE4D-449A-A292-22E4A9AD3949}" type="pres">
      <dgm:prSet presAssocID="{7E07ECE8-B945-4640-94C1-EF3FAA972271}" presName="firstComp" presStyleCnt="0"/>
      <dgm:spPr/>
    </dgm:pt>
    <dgm:pt modelId="{68B96BEF-D923-44F6-B3B5-3937E7FD9653}" type="pres">
      <dgm:prSet presAssocID="{7E07ECE8-B945-4640-94C1-EF3FAA972271}" presName="firstChild" presStyleLbl="bgAccFollowNode1" presStyleIdx="1" presStyleCnt="2"/>
      <dgm:spPr/>
    </dgm:pt>
    <dgm:pt modelId="{09F9923E-5FB2-4F0A-82A6-CF05944EE350}" type="pres">
      <dgm:prSet presAssocID="{7E07ECE8-B945-4640-94C1-EF3FAA972271}" presName="firstChildTx" presStyleLbl="bgAccFollowNode1" presStyleIdx="1" presStyleCnt="2">
        <dgm:presLayoutVars>
          <dgm:bulletEnabled val="1"/>
        </dgm:presLayoutVars>
      </dgm:prSet>
      <dgm:spPr/>
    </dgm:pt>
    <dgm:pt modelId="{B1825A78-FE0B-44D9-99B0-95BE6C35EABF}" type="pres">
      <dgm:prSet presAssocID="{7E07ECE8-B945-4640-94C1-EF3FAA972271}" presName="negSpace" presStyleCnt="0"/>
      <dgm:spPr/>
    </dgm:pt>
    <dgm:pt modelId="{1452A124-9BA7-48D7-9F63-E07F0B6A3499}" type="pres">
      <dgm:prSet presAssocID="{7E07ECE8-B945-4640-94C1-EF3FAA972271}" presName="circle" presStyleLbl="node1" presStyleIdx="1" presStyleCnt="2"/>
      <dgm:spPr/>
    </dgm:pt>
  </dgm:ptLst>
  <dgm:cxnLst>
    <dgm:cxn modelId="{4F3EE500-AEFC-46D9-B70D-ECCF0EC0F9A3}" type="presOf" srcId="{F1C3D8EA-B54A-43CE-A39D-B505788D6B20}" destId="{E199FB52-41BB-4254-970D-E86B2B300B14}" srcOrd="0" destOrd="0" presId="urn:microsoft.com/office/officeart/2005/8/layout/hList9"/>
    <dgm:cxn modelId="{AC2EFF33-67FC-4637-8707-D1C72195FE58}" srcId="{F1C3D8EA-B54A-43CE-A39D-B505788D6B20}" destId="{EEC68DCA-542F-4070-B047-066BC2C16463}" srcOrd="0" destOrd="0" parTransId="{A471FEF7-EA86-4334-920C-4F708D84042A}" sibTransId="{990746B5-20B9-4D9E-9EF9-658EF2921C1D}"/>
    <dgm:cxn modelId="{FAED0A43-1A58-4A8F-A547-F547A1F9A444}" type="presOf" srcId="{38688E42-869C-44B3-ABBF-A6C74EAFBEB4}" destId="{68B96BEF-D923-44F6-B3B5-3937E7FD9653}" srcOrd="0" destOrd="0" presId="urn:microsoft.com/office/officeart/2005/8/layout/hList9"/>
    <dgm:cxn modelId="{59E0A96E-8129-4560-B3D2-CE0B21DDAC99}" type="presOf" srcId="{0D8FAD23-AD0D-43D6-8134-D9342E6EF9EA}" destId="{F9A01744-1A49-4066-8883-E616F4E4B13B}" srcOrd="0" destOrd="0" presId="urn:microsoft.com/office/officeart/2005/8/layout/hList9"/>
    <dgm:cxn modelId="{5F4C5982-E7BB-4FAD-8D59-1BA4573F94B6}" type="presOf" srcId="{38688E42-869C-44B3-ABBF-A6C74EAFBEB4}" destId="{09F9923E-5FB2-4F0A-82A6-CF05944EE350}" srcOrd="1" destOrd="0" presId="urn:microsoft.com/office/officeart/2005/8/layout/hList9"/>
    <dgm:cxn modelId="{D561DD85-961D-4803-AAE4-5E7299D4A3EE}" srcId="{7E07ECE8-B945-4640-94C1-EF3FAA972271}" destId="{38688E42-869C-44B3-ABBF-A6C74EAFBEB4}" srcOrd="0" destOrd="0" parTransId="{465FF2F6-B65B-49B8-9B7D-A333961296D1}" sibTransId="{B6D0B048-40B7-4D34-9ACD-399DD10121A6}"/>
    <dgm:cxn modelId="{71EF289A-A789-4986-B248-FD84B6F8FEFD}" type="presOf" srcId="{0D8FAD23-AD0D-43D6-8134-D9342E6EF9EA}" destId="{C5A37735-3098-4F5B-97DD-E5C938F3D29D}" srcOrd="1" destOrd="0" presId="urn:microsoft.com/office/officeart/2005/8/layout/hList9"/>
    <dgm:cxn modelId="{0945B5A6-27AA-4267-B9B4-2A5A7B19AD49}" srcId="{EEC68DCA-542F-4070-B047-066BC2C16463}" destId="{0D8FAD23-AD0D-43D6-8134-D9342E6EF9EA}" srcOrd="0" destOrd="0" parTransId="{3BE03BB6-5001-4159-A0DE-CEC2A090181F}" sibTransId="{2446956C-037D-4902-87DD-29177D83E208}"/>
    <dgm:cxn modelId="{8662C4BF-B115-4E6B-9847-356A99DB8E77}" type="presOf" srcId="{EEC68DCA-542F-4070-B047-066BC2C16463}" destId="{D89A2FE5-4541-4D3A-BF85-6CC6CC4C14F8}" srcOrd="0" destOrd="0" presId="urn:microsoft.com/office/officeart/2005/8/layout/hList9"/>
    <dgm:cxn modelId="{3B0886DC-D60F-48B2-9FA6-F7BF6137EDF9}" type="presOf" srcId="{7E07ECE8-B945-4640-94C1-EF3FAA972271}" destId="{1452A124-9BA7-48D7-9F63-E07F0B6A3499}" srcOrd="0" destOrd="0" presId="urn:microsoft.com/office/officeart/2005/8/layout/hList9"/>
    <dgm:cxn modelId="{1EB842F0-948A-4E89-B1A5-C1A993FEEB31}" srcId="{F1C3D8EA-B54A-43CE-A39D-B505788D6B20}" destId="{7E07ECE8-B945-4640-94C1-EF3FAA972271}" srcOrd="1" destOrd="0" parTransId="{FDE34D41-42EC-43EC-A093-FF4049EFC56E}" sibTransId="{85483240-7FE7-4086-91A2-1CF91D844338}"/>
    <dgm:cxn modelId="{20CC6D42-5AD5-46DA-A3B7-E50607AE6803}" type="presParOf" srcId="{E199FB52-41BB-4254-970D-E86B2B300B14}" destId="{C8184405-3165-4DE1-9836-36C26A5B5F1D}" srcOrd="0" destOrd="0" presId="urn:microsoft.com/office/officeart/2005/8/layout/hList9"/>
    <dgm:cxn modelId="{03DED1F7-EE80-44C8-9D03-A2E73F767F25}" type="presParOf" srcId="{E199FB52-41BB-4254-970D-E86B2B300B14}" destId="{D3F655D7-C70B-46F9-B901-E1B1157611D0}" srcOrd="1" destOrd="0" presId="urn:microsoft.com/office/officeart/2005/8/layout/hList9"/>
    <dgm:cxn modelId="{456AA63C-3518-4CF9-B64D-DA14A303B2E1}" type="presParOf" srcId="{D3F655D7-C70B-46F9-B901-E1B1157611D0}" destId="{7B0E3BC4-E7CF-4FEF-9362-9B2DC452F323}" srcOrd="0" destOrd="0" presId="urn:microsoft.com/office/officeart/2005/8/layout/hList9"/>
    <dgm:cxn modelId="{E5979C64-F3BA-4777-A9DC-7AD14535B9F9}" type="presParOf" srcId="{D3F655D7-C70B-46F9-B901-E1B1157611D0}" destId="{08C66083-1FD7-4659-812B-0DC2F4BC2309}" srcOrd="1" destOrd="0" presId="urn:microsoft.com/office/officeart/2005/8/layout/hList9"/>
    <dgm:cxn modelId="{FCD49782-1564-4AE9-9B6A-8B7BDA24203C}" type="presParOf" srcId="{08C66083-1FD7-4659-812B-0DC2F4BC2309}" destId="{F9A01744-1A49-4066-8883-E616F4E4B13B}" srcOrd="0" destOrd="0" presId="urn:microsoft.com/office/officeart/2005/8/layout/hList9"/>
    <dgm:cxn modelId="{2C09F2DB-0C19-46FB-8FF6-04A3796A8168}" type="presParOf" srcId="{08C66083-1FD7-4659-812B-0DC2F4BC2309}" destId="{C5A37735-3098-4F5B-97DD-E5C938F3D29D}" srcOrd="1" destOrd="0" presId="urn:microsoft.com/office/officeart/2005/8/layout/hList9"/>
    <dgm:cxn modelId="{E00954AA-549D-4BFA-B233-D0E51789ED95}" type="presParOf" srcId="{E199FB52-41BB-4254-970D-E86B2B300B14}" destId="{D920BE43-B5E2-40F7-A38E-340F01ED0DF9}" srcOrd="2" destOrd="0" presId="urn:microsoft.com/office/officeart/2005/8/layout/hList9"/>
    <dgm:cxn modelId="{963228C5-84E4-479E-A79D-15F494346572}" type="presParOf" srcId="{E199FB52-41BB-4254-970D-E86B2B300B14}" destId="{D89A2FE5-4541-4D3A-BF85-6CC6CC4C14F8}" srcOrd="3" destOrd="0" presId="urn:microsoft.com/office/officeart/2005/8/layout/hList9"/>
    <dgm:cxn modelId="{85ABF2DB-3D44-4EB1-B4BA-CB7449299B08}" type="presParOf" srcId="{E199FB52-41BB-4254-970D-E86B2B300B14}" destId="{D83E8FE9-20AF-428D-816B-F2106C5FFED7}" srcOrd="4" destOrd="0" presId="urn:microsoft.com/office/officeart/2005/8/layout/hList9"/>
    <dgm:cxn modelId="{88D9A9E4-486B-49C1-9C9D-732E52DCD06E}" type="presParOf" srcId="{E199FB52-41BB-4254-970D-E86B2B300B14}" destId="{E1330944-CEE9-4A3C-A4EA-7018245AC949}" srcOrd="5" destOrd="0" presId="urn:microsoft.com/office/officeart/2005/8/layout/hList9"/>
    <dgm:cxn modelId="{9E23077D-2F86-4240-9529-19E0595C3ECB}" type="presParOf" srcId="{E199FB52-41BB-4254-970D-E86B2B300B14}" destId="{8F1FF79E-3FFE-4D24-88F1-BCC51C53D6E0}" srcOrd="6" destOrd="0" presId="urn:microsoft.com/office/officeart/2005/8/layout/hList9"/>
    <dgm:cxn modelId="{C8583CA2-587F-457D-828A-65E4A170C044}" type="presParOf" srcId="{8F1FF79E-3FFE-4D24-88F1-BCC51C53D6E0}" destId="{B792BA5D-A6D2-4400-BA06-A0B6AD326759}" srcOrd="0" destOrd="0" presId="urn:microsoft.com/office/officeart/2005/8/layout/hList9"/>
    <dgm:cxn modelId="{E68479B4-BA30-40B0-B386-3F0759E2B6E6}" type="presParOf" srcId="{8F1FF79E-3FFE-4D24-88F1-BCC51C53D6E0}" destId="{D6DCFF84-CE4D-449A-A292-22E4A9AD3949}" srcOrd="1" destOrd="0" presId="urn:microsoft.com/office/officeart/2005/8/layout/hList9"/>
    <dgm:cxn modelId="{12B71831-0513-4B99-AFA4-F88459F18605}" type="presParOf" srcId="{D6DCFF84-CE4D-449A-A292-22E4A9AD3949}" destId="{68B96BEF-D923-44F6-B3B5-3937E7FD9653}" srcOrd="0" destOrd="0" presId="urn:microsoft.com/office/officeart/2005/8/layout/hList9"/>
    <dgm:cxn modelId="{C34D0A52-F997-4D81-9355-4FE447574110}" type="presParOf" srcId="{D6DCFF84-CE4D-449A-A292-22E4A9AD3949}" destId="{09F9923E-5FB2-4F0A-82A6-CF05944EE350}" srcOrd="1" destOrd="0" presId="urn:microsoft.com/office/officeart/2005/8/layout/hList9"/>
    <dgm:cxn modelId="{6A3B4B88-2484-4E1A-907D-DC925EA3AAEB}" type="presParOf" srcId="{E199FB52-41BB-4254-970D-E86B2B300B14}" destId="{B1825A78-FE0B-44D9-99B0-95BE6C35EABF}" srcOrd="7" destOrd="0" presId="urn:microsoft.com/office/officeart/2005/8/layout/hList9"/>
    <dgm:cxn modelId="{51927060-720B-41A5-B0B3-853FE948EDD5}" type="presParOf" srcId="{E199FB52-41BB-4254-970D-E86B2B300B14}" destId="{1452A124-9BA7-48D7-9F63-E07F0B6A3499}" srcOrd="8" destOrd="0" presId="urn:microsoft.com/office/officeart/2005/8/layout/hList9"/>
  </dgm:cxnLst>
  <dgm:bg>
    <a:effectLst>
      <a:glow rad="63500">
        <a:schemeClr val="accent2">
          <a:satMod val="175000"/>
          <a:alpha val="40000"/>
        </a:schemeClr>
      </a:glow>
    </a:effect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90494-8A60-4356-8B92-28F96672A310}">
      <dsp:nvSpPr>
        <dsp:cNvPr id="0" name=""/>
        <dsp:cNvSpPr/>
      </dsp:nvSpPr>
      <dsp:spPr>
        <a:xfrm>
          <a:off x="1221978" y="2645"/>
          <a:ext cx="2706687" cy="1624012"/>
        </a:xfrm>
        <a:prstGeom prst="rect">
          <a:avLst/>
        </a:prstGeom>
        <a:solidFill>
          <a:schemeClr val="accent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2 People</a:t>
          </a:r>
          <a:endParaRPr lang="en-US" sz="2800" kern="1200" dirty="0"/>
        </a:p>
      </dsp:txBody>
      <dsp:txXfrm>
        <a:off x="1221978" y="2645"/>
        <a:ext cx="2706687" cy="1624012"/>
      </dsp:txXfrm>
    </dsp:sp>
    <dsp:sp modelId="{826C088E-0051-41BF-943E-9FD711E17219}">
      <dsp:nvSpPr>
        <dsp:cNvPr id="0" name=""/>
        <dsp:cNvSpPr/>
      </dsp:nvSpPr>
      <dsp:spPr>
        <a:xfrm>
          <a:off x="4199334" y="2645"/>
          <a:ext cx="2706687" cy="1624012"/>
        </a:xfrm>
        <a:prstGeom prst="rect">
          <a:avLst/>
        </a:prstGeom>
        <a:solidFill>
          <a:schemeClr val="accent2">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Score 21</a:t>
          </a:r>
        </a:p>
      </dsp:txBody>
      <dsp:txXfrm>
        <a:off x="4199334" y="2645"/>
        <a:ext cx="2706687" cy="1624012"/>
      </dsp:txXfrm>
    </dsp:sp>
    <dsp:sp modelId="{30ABD84E-85D4-4DE9-9E93-5E39178EFA05}">
      <dsp:nvSpPr>
        <dsp:cNvPr id="0" name=""/>
        <dsp:cNvSpPr/>
      </dsp:nvSpPr>
      <dsp:spPr>
        <a:xfrm>
          <a:off x="1221978" y="1897327"/>
          <a:ext cx="2706687" cy="1624012"/>
        </a:xfrm>
        <a:prstGeom prst="rect">
          <a:avLst/>
        </a:prstGeom>
        <a:solidFill>
          <a:schemeClr val="accent2">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Blackjack Rewards (3:2)</a:t>
          </a:r>
        </a:p>
      </dsp:txBody>
      <dsp:txXfrm>
        <a:off x="1221978" y="1897327"/>
        <a:ext cx="2706687" cy="1624012"/>
      </dsp:txXfrm>
    </dsp:sp>
    <dsp:sp modelId="{FE155D71-A99A-44A9-98E9-6CB74FCDA80D}">
      <dsp:nvSpPr>
        <dsp:cNvPr id="0" name=""/>
        <dsp:cNvSpPr/>
      </dsp:nvSpPr>
      <dsp:spPr>
        <a:xfrm>
          <a:off x="4199334" y="1897327"/>
          <a:ext cx="2706687" cy="1624012"/>
        </a:xfrm>
        <a:prstGeom prst="rect">
          <a:avLst/>
        </a:prstGeom>
        <a:solidFill>
          <a:schemeClr val="accent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rPr>
            <a:t>2 Cards Blackjack wins over 3 cards blackjack</a:t>
          </a:r>
        </a:p>
      </dsp:txBody>
      <dsp:txXfrm>
        <a:off x="4199334" y="1897327"/>
        <a:ext cx="2706687" cy="1624012"/>
      </dsp:txXfrm>
    </dsp:sp>
    <dsp:sp modelId="{6744618E-4B21-412B-90BC-A3C78649FEF4}">
      <dsp:nvSpPr>
        <dsp:cNvPr id="0" name=""/>
        <dsp:cNvSpPr/>
      </dsp:nvSpPr>
      <dsp:spPr>
        <a:xfrm>
          <a:off x="1221978" y="3792008"/>
          <a:ext cx="2706687" cy="1624012"/>
        </a:xfrm>
        <a:prstGeom prst="rect">
          <a:avLst/>
        </a:prstGeom>
        <a:solidFill>
          <a:schemeClr val="accent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rPr>
            <a:t>Hit &amp; Stand</a:t>
          </a:r>
        </a:p>
      </dsp:txBody>
      <dsp:txXfrm>
        <a:off x="1221978" y="3792008"/>
        <a:ext cx="2706687" cy="1624012"/>
      </dsp:txXfrm>
    </dsp:sp>
    <dsp:sp modelId="{2D581088-F1E2-44FE-9F05-5F02D7EBA01B}">
      <dsp:nvSpPr>
        <dsp:cNvPr id="0" name=""/>
        <dsp:cNvSpPr/>
      </dsp:nvSpPr>
      <dsp:spPr>
        <a:xfrm>
          <a:off x="4199334" y="3792008"/>
          <a:ext cx="2706687" cy="1624012"/>
        </a:xfrm>
        <a:prstGeom prst="rect">
          <a:avLst/>
        </a:prstGeom>
        <a:solidFill>
          <a:schemeClr val="accent2">
            <a:lumMod val="7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rPr>
            <a:t>Dealers Advantage</a:t>
          </a:r>
        </a:p>
      </dsp:txBody>
      <dsp:txXfrm>
        <a:off x="4199334" y="3792008"/>
        <a:ext cx="2706687" cy="1624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2C7CC-634D-4C67-B297-2B5CFF60F20F}">
      <dsp:nvSpPr>
        <dsp:cNvPr id="0" name=""/>
        <dsp:cNvSpPr/>
      </dsp:nvSpPr>
      <dsp:spPr>
        <a:xfrm>
          <a:off x="0" y="46822"/>
          <a:ext cx="10511088"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Player Decision to Stand</a:t>
          </a:r>
        </a:p>
      </dsp:txBody>
      <dsp:txXfrm>
        <a:off x="36296" y="83118"/>
        <a:ext cx="10438496" cy="670943"/>
      </dsp:txXfrm>
    </dsp:sp>
    <dsp:sp modelId="{2CD2BE06-A5E2-4A20-8270-3795791FC257}">
      <dsp:nvSpPr>
        <dsp:cNvPr id="0" name=""/>
        <dsp:cNvSpPr/>
      </dsp:nvSpPr>
      <dsp:spPr>
        <a:xfrm>
          <a:off x="0" y="879637"/>
          <a:ext cx="10511088" cy="74353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Dealer Decision to Stand</a:t>
          </a:r>
        </a:p>
      </dsp:txBody>
      <dsp:txXfrm>
        <a:off x="36296" y="915933"/>
        <a:ext cx="10438496" cy="670943"/>
      </dsp:txXfrm>
    </dsp:sp>
    <dsp:sp modelId="{AC719575-CA84-4D75-A2F6-036239BB9475}">
      <dsp:nvSpPr>
        <dsp:cNvPr id="0" name=""/>
        <dsp:cNvSpPr/>
      </dsp:nvSpPr>
      <dsp:spPr>
        <a:xfrm>
          <a:off x="0" y="1712452"/>
          <a:ext cx="10511088" cy="74353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No Insurance</a:t>
          </a:r>
        </a:p>
      </dsp:txBody>
      <dsp:txXfrm>
        <a:off x="36296" y="1748748"/>
        <a:ext cx="10438496" cy="670943"/>
      </dsp:txXfrm>
    </dsp:sp>
    <dsp:sp modelId="{C1650601-8371-4CB4-B57D-3C22DD7D1BB3}">
      <dsp:nvSpPr>
        <dsp:cNvPr id="0" name=""/>
        <dsp:cNvSpPr/>
      </dsp:nvSpPr>
      <dsp:spPr>
        <a:xfrm>
          <a:off x="0" y="2545268"/>
          <a:ext cx="10511088" cy="74353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No Split </a:t>
          </a:r>
        </a:p>
      </dsp:txBody>
      <dsp:txXfrm>
        <a:off x="36296" y="2581564"/>
        <a:ext cx="10438496" cy="670943"/>
      </dsp:txXfrm>
    </dsp:sp>
    <dsp:sp modelId="{94414C0E-8940-4474-940F-D3213989A27C}">
      <dsp:nvSpPr>
        <dsp:cNvPr id="0" name=""/>
        <dsp:cNvSpPr/>
      </dsp:nvSpPr>
      <dsp:spPr>
        <a:xfrm>
          <a:off x="0" y="3378083"/>
          <a:ext cx="10511088" cy="74353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No Double</a:t>
          </a:r>
        </a:p>
      </dsp:txBody>
      <dsp:txXfrm>
        <a:off x="36296" y="3414379"/>
        <a:ext cx="10438496" cy="670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BE850-F67B-4AC4-8E32-4D58771630E9}">
      <dsp:nvSpPr>
        <dsp:cNvPr id="0" name=""/>
        <dsp:cNvSpPr/>
      </dsp:nvSpPr>
      <dsp:spPr>
        <a:xfrm>
          <a:off x="644" y="347079"/>
          <a:ext cx="2515059" cy="15090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Number of Player</a:t>
          </a:r>
        </a:p>
      </dsp:txBody>
      <dsp:txXfrm>
        <a:off x="644" y="347079"/>
        <a:ext cx="2515059" cy="1509035"/>
      </dsp:txXfrm>
    </dsp:sp>
    <dsp:sp modelId="{29B36EA2-6F32-4A96-8089-35CCD3537D13}">
      <dsp:nvSpPr>
        <dsp:cNvPr id="0" name=""/>
        <dsp:cNvSpPr/>
      </dsp:nvSpPr>
      <dsp:spPr>
        <a:xfrm>
          <a:off x="2767209" y="347079"/>
          <a:ext cx="2515059" cy="15090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Cards distributed to players</a:t>
          </a:r>
        </a:p>
      </dsp:txBody>
      <dsp:txXfrm>
        <a:off x="2767209" y="347079"/>
        <a:ext cx="2515059" cy="1509035"/>
      </dsp:txXfrm>
    </dsp:sp>
    <dsp:sp modelId="{AB7D2EBC-F6B6-48B8-94EF-F710663072AF}">
      <dsp:nvSpPr>
        <dsp:cNvPr id="0" name=""/>
        <dsp:cNvSpPr/>
      </dsp:nvSpPr>
      <dsp:spPr>
        <a:xfrm>
          <a:off x="1383927" y="2107620"/>
          <a:ext cx="2515059" cy="15090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Player Bet</a:t>
          </a:r>
        </a:p>
      </dsp:txBody>
      <dsp:txXfrm>
        <a:off x="1383927" y="2107620"/>
        <a:ext cx="2515059" cy="1509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2D490-7D06-419A-A2A5-3FBBF1A72406}">
      <dsp:nvSpPr>
        <dsp:cNvPr id="0" name=""/>
        <dsp:cNvSpPr/>
      </dsp:nvSpPr>
      <dsp:spPr>
        <a:xfrm>
          <a:off x="1249" y="418913"/>
          <a:ext cx="1574150" cy="94449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Variable Target Score</a:t>
          </a:r>
        </a:p>
      </dsp:txBody>
      <dsp:txXfrm>
        <a:off x="1249" y="418913"/>
        <a:ext cx="1574150" cy="944490"/>
      </dsp:txXfrm>
    </dsp:sp>
    <dsp:sp modelId="{B6534061-AA78-4B92-A4A2-D30142066764}">
      <dsp:nvSpPr>
        <dsp:cNvPr id="0" name=""/>
        <dsp:cNvSpPr/>
      </dsp:nvSpPr>
      <dsp:spPr>
        <a:xfrm>
          <a:off x="1732814" y="418913"/>
          <a:ext cx="1574150" cy="94449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If Game Should have Head Cards or not</a:t>
          </a:r>
        </a:p>
      </dsp:txBody>
      <dsp:txXfrm>
        <a:off x="1732814" y="418913"/>
        <a:ext cx="1574150" cy="944490"/>
      </dsp:txXfrm>
    </dsp:sp>
    <dsp:sp modelId="{180CA7E0-8FDD-46B4-930F-3E069CE355B6}">
      <dsp:nvSpPr>
        <dsp:cNvPr id="0" name=""/>
        <dsp:cNvSpPr/>
      </dsp:nvSpPr>
      <dsp:spPr>
        <a:xfrm>
          <a:off x="3464380" y="418913"/>
          <a:ext cx="1574150" cy="94449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Variable Value of Head Cards</a:t>
          </a:r>
        </a:p>
      </dsp:txBody>
      <dsp:txXfrm>
        <a:off x="3464380" y="418913"/>
        <a:ext cx="1574150" cy="944490"/>
      </dsp:txXfrm>
    </dsp:sp>
    <dsp:sp modelId="{79C2F86E-92FD-4651-930F-1B0E35F15B04}">
      <dsp:nvSpPr>
        <dsp:cNvPr id="0" name=""/>
        <dsp:cNvSpPr/>
      </dsp:nvSpPr>
      <dsp:spPr>
        <a:xfrm>
          <a:off x="5195946" y="418913"/>
          <a:ext cx="1574150" cy="94449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Player cards are disclosed at the end of the game</a:t>
          </a:r>
        </a:p>
      </dsp:txBody>
      <dsp:txXfrm>
        <a:off x="5195946" y="418913"/>
        <a:ext cx="1574150" cy="944490"/>
      </dsp:txXfrm>
    </dsp:sp>
    <dsp:sp modelId="{470AEDE1-EA8D-4CBE-BA32-E305CD986E69}">
      <dsp:nvSpPr>
        <dsp:cNvPr id="0" name=""/>
        <dsp:cNvSpPr/>
      </dsp:nvSpPr>
      <dsp:spPr>
        <a:xfrm>
          <a:off x="6927511" y="418913"/>
          <a:ext cx="1574150" cy="94449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Blackjack Reward</a:t>
          </a:r>
        </a:p>
      </dsp:txBody>
      <dsp:txXfrm>
        <a:off x="6927511" y="418913"/>
        <a:ext cx="1574150" cy="944490"/>
      </dsp:txXfrm>
    </dsp:sp>
    <dsp:sp modelId="{EABB1484-150B-41B3-90ED-6352C87A8794}">
      <dsp:nvSpPr>
        <dsp:cNvPr id="0" name=""/>
        <dsp:cNvSpPr/>
      </dsp:nvSpPr>
      <dsp:spPr>
        <a:xfrm>
          <a:off x="8659077" y="418913"/>
          <a:ext cx="1574150" cy="944490"/>
        </a:xfrm>
        <a:prstGeom prst="rect">
          <a:avLst/>
        </a:prstGeom>
        <a:solidFill>
          <a:srgbClr val="FF0000"/>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Explosion Card</a:t>
          </a:r>
        </a:p>
      </dsp:txBody>
      <dsp:txXfrm>
        <a:off x="8659077" y="418913"/>
        <a:ext cx="1574150" cy="9444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C508A-2B2E-40DE-A8F1-AD0C4B885FB9}">
      <dsp:nvSpPr>
        <dsp:cNvPr id="0" name=""/>
        <dsp:cNvSpPr/>
      </dsp:nvSpPr>
      <dsp:spPr>
        <a:xfrm>
          <a:off x="1951901" y="1771139"/>
          <a:ext cx="3655529" cy="2438238"/>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IN" sz="2100" b="1" i="1" u="none" kern="1200" dirty="0"/>
            <a:t>1 - There will be no change in the dealer’s chances of winning, if the cards of both the player and dealer are disclosed at the end of the game.</a:t>
          </a:r>
          <a:endParaRPr lang="en-IN" sz="2100" kern="1200" dirty="0"/>
        </a:p>
      </dsp:txBody>
      <dsp:txXfrm>
        <a:off x="2536786" y="1771139"/>
        <a:ext cx="3070644" cy="2438238"/>
      </dsp:txXfrm>
    </dsp:sp>
    <dsp:sp modelId="{C9C1243D-9961-4A97-9945-4E872E350D49}">
      <dsp:nvSpPr>
        <dsp:cNvPr id="0" name=""/>
        <dsp:cNvSpPr/>
      </dsp:nvSpPr>
      <dsp:spPr>
        <a:xfrm>
          <a:off x="2285" y="796331"/>
          <a:ext cx="2437019" cy="243701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IN" sz="6500" i="1" u="none" kern="1200"/>
        </a:p>
      </dsp:txBody>
      <dsp:txXfrm>
        <a:off x="359178" y="1153224"/>
        <a:ext cx="1723233" cy="1723233"/>
      </dsp:txXfrm>
    </dsp:sp>
    <dsp:sp modelId="{4269B4DC-362D-4B2E-8073-2F36410F1E86}">
      <dsp:nvSpPr>
        <dsp:cNvPr id="0" name=""/>
        <dsp:cNvSpPr/>
      </dsp:nvSpPr>
      <dsp:spPr>
        <a:xfrm>
          <a:off x="8044450" y="1771139"/>
          <a:ext cx="3655529" cy="2438238"/>
        </a:xfrm>
        <a:prstGeom prst="rect">
          <a:avLst/>
        </a:prstGeom>
        <a:solidFill>
          <a:schemeClr val="accent4">
            <a:tint val="40000"/>
            <a:alpha val="90000"/>
            <a:hueOff val="10861925"/>
            <a:satOff val="-51245"/>
            <a:lumOff val="-1851"/>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IN" sz="2100" b="1" i="1" u="none" kern="1200"/>
            <a:t>2 - There will be no change in the chances of winning, if the player or the dealer lose by receiving a Blackjack in the first two dealt cards.</a:t>
          </a:r>
          <a:endParaRPr lang="en-IN" sz="2100" kern="1200"/>
        </a:p>
      </dsp:txBody>
      <dsp:txXfrm>
        <a:off x="8629335" y="1771139"/>
        <a:ext cx="3070644" cy="2438238"/>
      </dsp:txXfrm>
    </dsp:sp>
    <dsp:sp modelId="{3A897EF0-1EEB-470A-8E0F-27EF8CE20AAF}">
      <dsp:nvSpPr>
        <dsp:cNvPr id="0" name=""/>
        <dsp:cNvSpPr/>
      </dsp:nvSpPr>
      <dsp:spPr>
        <a:xfrm>
          <a:off x="6094834" y="796331"/>
          <a:ext cx="2437019" cy="2437019"/>
        </a:xfrm>
        <a:prstGeom prst="ellipse">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IN" sz="6500" i="1" u="none" kern="1200"/>
        </a:p>
      </dsp:txBody>
      <dsp:txXfrm>
        <a:off x="6451727" y="1153224"/>
        <a:ext cx="1723233" cy="17232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01744-1A49-4066-8883-E616F4E4B13B}">
      <dsp:nvSpPr>
        <dsp:cNvPr id="0" name=""/>
        <dsp:cNvSpPr/>
      </dsp:nvSpPr>
      <dsp:spPr>
        <a:xfrm>
          <a:off x="1951901" y="1771139"/>
          <a:ext cx="3655529" cy="2438238"/>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IN" sz="2100" b="1" i="1" u="none" kern="1200">
              <a:latin typeface="Calibri" panose="020F0502020204030204"/>
              <a:ea typeface="+mn-ea"/>
              <a:cs typeface="+mn-cs"/>
            </a:rPr>
            <a:t>3 - The players chances of winning does not change when the chosen head card value comes closer to the target score.</a:t>
          </a:r>
          <a:endParaRPr lang="en-IN" sz="2100" kern="1200" dirty="0"/>
        </a:p>
      </dsp:txBody>
      <dsp:txXfrm>
        <a:off x="2536786" y="1771139"/>
        <a:ext cx="3070644" cy="2438238"/>
      </dsp:txXfrm>
    </dsp:sp>
    <dsp:sp modelId="{D89A2FE5-4541-4D3A-BF85-6CC6CC4C14F8}">
      <dsp:nvSpPr>
        <dsp:cNvPr id="0" name=""/>
        <dsp:cNvSpPr/>
      </dsp:nvSpPr>
      <dsp:spPr>
        <a:xfrm>
          <a:off x="2285" y="796331"/>
          <a:ext cx="2437019" cy="243701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IN" sz="6500" i="1" u="none" kern="1200"/>
        </a:p>
      </dsp:txBody>
      <dsp:txXfrm>
        <a:off x="359178" y="1153224"/>
        <a:ext cx="1723233" cy="1723233"/>
      </dsp:txXfrm>
    </dsp:sp>
    <dsp:sp modelId="{68B96BEF-D923-44F6-B3B5-3937E7FD9653}">
      <dsp:nvSpPr>
        <dsp:cNvPr id="0" name=""/>
        <dsp:cNvSpPr/>
      </dsp:nvSpPr>
      <dsp:spPr>
        <a:xfrm>
          <a:off x="8044450" y="1771139"/>
          <a:ext cx="3655529" cy="2438238"/>
        </a:xfrm>
        <a:prstGeom prst="rect">
          <a:avLst/>
        </a:prstGeom>
        <a:solidFill>
          <a:schemeClr val="accent4">
            <a:tint val="40000"/>
            <a:alpha val="90000"/>
            <a:hueOff val="10861925"/>
            <a:satOff val="-51245"/>
            <a:lumOff val="-1851"/>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49352" rIns="149352" bIns="149352" numCol="1" spcCol="1270" anchor="ctr" anchorCtr="0">
          <a:noAutofit/>
        </a:bodyPr>
        <a:lstStyle/>
        <a:p>
          <a:pPr marL="0" lvl="0" indent="0" algn="l" defTabSz="933450">
            <a:lnSpc>
              <a:spcPct val="90000"/>
            </a:lnSpc>
            <a:spcBef>
              <a:spcPct val="0"/>
            </a:spcBef>
            <a:spcAft>
              <a:spcPct val="35000"/>
            </a:spcAft>
            <a:buNone/>
          </a:pPr>
          <a:r>
            <a:rPr lang="en-IN" sz="2100" b="1" u="none" kern="1200"/>
            <a:t>4 -</a:t>
          </a:r>
          <a:r>
            <a:rPr lang="en-IN" sz="2100" b="1" i="1" u="none" kern="1200"/>
            <a:t>There will be no change in the player’s chances of winning, When the target is increased or decreased over the default value of 21, keeping the other parameters constant</a:t>
          </a:r>
          <a:endParaRPr lang="en-IN" sz="2100" kern="1200" dirty="0"/>
        </a:p>
      </dsp:txBody>
      <dsp:txXfrm>
        <a:off x="8629335" y="1771139"/>
        <a:ext cx="3070644" cy="2438238"/>
      </dsp:txXfrm>
    </dsp:sp>
    <dsp:sp modelId="{1452A124-9BA7-48D7-9F63-E07F0B6A3499}">
      <dsp:nvSpPr>
        <dsp:cNvPr id="0" name=""/>
        <dsp:cNvSpPr/>
      </dsp:nvSpPr>
      <dsp:spPr>
        <a:xfrm>
          <a:off x="6094834" y="796331"/>
          <a:ext cx="2437019" cy="2437019"/>
        </a:xfrm>
        <a:prstGeom prst="ellipse">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IN" sz="6500" i="1" u="none" kern="1200"/>
        </a:p>
      </dsp:txBody>
      <dsp:txXfrm>
        <a:off x="6451727" y="1153224"/>
        <a:ext cx="1723233" cy="17232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EA4D8-4DBF-4BC1-A9C6-6570A0CDAADF}"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F89D2A-DA07-4CA4-AFE0-98855BD6E479}" type="slidenum">
              <a:rPr lang="en-US" smtClean="0"/>
              <a:t>‹#›</a:t>
            </a:fld>
            <a:endParaRPr lang="en-US"/>
          </a:p>
        </p:txBody>
      </p:sp>
    </p:spTree>
    <p:extLst>
      <p:ext uri="{BB962C8B-B14F-4D97-AF65-F5344CB8AC3E}">
        <p14:creationId xmlns:p14="http://schemas.microsoft.com/office/powerpoint/2010/main" val="1244780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F89D2A-DA07-4CA4-AFE0-98855BD6E479}" type="slidenum">
              <a:rPr lang="en-US" smtClean="0"/>
              <a:t>8</a:t>
            </a:fld>
            <a:endParaRPr lang="en-US"/>
          </a:p>
        </p:txBody>
      </p:sp>
    </p:spTree>
    <p:extLst>
      <p:ext uri="{BB962C8B-B14F-4D97-AF65-F5344CB8AC3E}">
        <p14:creationId xmlns:p14="http://schemas.microsoft.com/office/powerpoint/2010/main" val="9531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9F89D2A-DA07-4CA4-AFE0-98855BD6E479}" type="slidenum">
              <a:rPr lang="en-US" smtClean="0"/>
              <a:t>12</a:t>
            </a:fld>
            <a:endParaRPr lang="en-US"/>
          </a:p>
        </p:txBody>
      </p:sp>
    </p:spTree>
    <p:extLst>
      <p:ext uri="{BB962C8B-B14F-4D97-AF65-F5344CB8AC3E}">
        <p14:creationId xmlns:p14="http://schemas.microsoft.com/office/powerpoint/2010/main" val="147782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a:t>Explanation:</a:t>
            </a:r>
            <a:r>
              <a:rPr lang="en-IN"/>
              <a:t> In this scenario, the cards of the player are hidden till the end of the game. We believe that the player’s chances of winning increase compared to the normal scenario where the dealer gets to see the player’s cards first.</a:t>
            </a:r>
          </a:p>
          <a:p>
            <a:endParaRPr lang="en-IN"/>
          </a:p>
          <a:p>
            <a:pPr marL="0" marR="0" lvl="0" indent="0" algn="l" defTabSz="914400" rtl="0" eaLnBrk="1" fontAlgn="auto" latinLnBrk="0" hangingPunct="1">
              <a:lnSpc>
                <a:spcPct val="100000"/>
              </a:lnSpc>
              <a:spcBef>
                <a:spcPts val="0"/>
              </a:spcBef>
              <a:spcAft>
                <a:spcPts val="0"/>
              </a:spcAft>
              <a:buClrTx/>
              <a:buSzTx/>
              <a:buFontTx/>
              <a:buNone/>
              <a:tabLst/>
              <a:defRPr/>
            </a:pPr>
            <a:r>
              <a:rPr lang="en-IN" b="1"/>
              <a:t>Explanation:</a:t>
            </a:r>
            <a:r>
              <a:rPr lang="en-IN"/>
              <a:t> The club is planning on introducing a variation of Blackjack in which the player or the dealer loses when they are dealt with a Blackjack in the first two cards. The club needs to find out if the players have equal chance of winning.</a:t>
            </a:r>
          </a:p>
          <a:p>
            <a:endParaRPr lang="en-IN"/>
          </a:p>
        </p:txBody>
      </p:sp>
      <p:sp>
        <p:nvSpPr>
          <p:cNvPr id="4" name="Slide Number Placeholder 3"/>
          <p:cNvSpPr>
            <a:spLocks noGrp="1"/>
          </p:cNvSpPr>
          <p:nvPr>
            <p:ph type="sldNum" sz="quarter" idx="5"/>
          </p:nvPr>
        </p:nvSpPr>
        <p:spPr/>
        <p:txBody>
          <a:bodyPr/>
          <a:lstStyle/>
          <a:p>
            <a:fld id="{39F89D2A-DA07-4CA4-AFE0-98855BD6E479}" type="slidenum">
              <a:rPr lang="en-US" smtClean="0"/>
              <a:t>13</a:t>
            </a:fld>
            <a:endParaRPr lang="en-US"/>
          </a:p>
        </p:txBody>
      </p:sp>
    </p:spTree>
    <p:extLst>
      <p:ext uri="{BB962C8B-B14F-4D97-AF65-F5344CB8AC3E}">
        <p14:creationId xmlns:p14="http://schemas.microsoft.com/office/powerpoint/2010/main" val="235796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Explanation:</a:t>
            </a:r>
            <a:r>
              <a:rPr lang="en-IN" dirty="0"/>
              <a:t> In another variation of Blackjack the value of head cards and target score can be different from the normal values of 10 and 21 respectively and increasing the value of head card endlessly till it almost reaches the target score may increase the players chances of winning.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a:t>Explanation: </a:t>
            </a:r>
            <a:r>
              <a:rPr lang="en-IN" sz="1200" kern="1200" dirty="0">
                <a:solidFill>
                  <a:prstClr val="black">
                    <a:hueOff val="0"/>
                    <a:satOff val="0"/>
                    <a:lumOff val="0"/>
                    <a:alphaOff val="0"/>
                  </a:prstClr>
                </a:solidFill>
                <a:latin typeface="+mn-lt"/>
                <a:ea typeface="+mn-ea"/>
                <a:cs typeface="+mn-cs"/>
              </a:rPr>
              <a:t>A variation of black jack where the target score can be set more or less that the original value of 21. We believe that there will be no change in the player’s chances of winning in this situation given that all the parameters/variations remain fixed.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p>
            <a:endParaRPr lang="en-IN" dirty="0"/>
          </a:p>
        </p:txBody>
      </p:sp>
      <p:sp>
        <p:nvSpPr>
          <p:cNvPr id="4" name="Slide Number Placeholder 3"/>
          <p:cNvSpPr>
            <a:spLocks noGrp="1"/>
          </p:cNvSpPr>
          <p:nvPr>
            <p:ph type="sldNum" sz="quarter" idx="5"/>
          </p:nvPr>
        </p:nvSpPr>
        <p:spPr/>
        <p:txBody>
          <a:bodyPr/>
          <a:lstStyle/>
          <a:p>
            <a:fld id="{39F89D2A-DA07-4CA4-AFE0-98855BD6E479}" type="slidenum">
              <a:rPr lang="en-US" smtClean="0"/>
              <a:t>15</a:t>
            </a:fld>
            <a:endParaRPr lang="en-US"/>
          </a:p>
        </p:txBody>
      </p:sp>
    </p:spTree>
    <p:extLst>
      <p:ext uri="{BB962C8B-B14F-4D97-AF65-F5344CB8AC3E}">
        <p14:creationId xmlns:p14="http://schemas.microsoft.com/office/powerpoint/2010/main" val="3947395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722F-E6A9-48E9-A142-D9ABDBA20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98177E-7644-4810-8502-26B39265D8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DED9A-3C14-4133-BC51-564DAC968BE8}"/>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09C6D324-BF1B-4218-99F6-DE03A0B2E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76D58-150F-437C-9952-08F682164A2B}"/>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63808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1035-0F7A-4BBD-B8A6-3C5FDDBFC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61A03-FB7D-4FC3-A424-A47B2ABB3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236D2-7906-4B82-9293-289129A47EBE}"/>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6800C0EB-32AD-4938-8853-E19D49CA3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0E651-7ADA-4662-88EF-7551B07939C5}"/>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149209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1D719-2DDB-48AF-BF05-959091C789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0C352A-3CC1-4215-8668-89AB235D8A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F92A1-2872-46B2-80DE-02F8E7EC011D}"/>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EA3677EC-24A0-42C8-8975-37ACEC8EB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5DD52-B196-466E-96FE-6E900DF06EE0}"/>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398720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0325-9236-4FC1-82F5-35346420F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DDAC7-B620-477A-B64F-1CE15C6EFB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FC770-1702-4589-8604-C022C30841B4}"/>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5020AB44-9152-4186-B3DB-5459B91D6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0F04B-14FB-4093-8C2D-A20F5858CB63}"/>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54286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7A10-E1C3-4E2C-A50D-46F201871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A6A9F4-1601-44C3-9E13-DE516FAD6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8C663-C256-48E2-9816-8D5B94B9171F}"/>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63F70329-EDAA-416C-BE72-EFA564EC8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A6698-37B5-4A6E-8CBA-F17B9F81B98C}"/>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13503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2DC8-5754-4C54-90A4-FDE766A3D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4BF97-C902-415C-B664-A9131BEFE2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2FBE99-E759-4889-94AF-2BF6D617A6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EC80ED-C0BB-40AD-9C72-C250C1F66DF6}"/>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6" name="Footer Placeholder 5">
            <a:extLst>
              <a:ext uri="{FF2B5EF4-FFF2-40B4-BE49-F238E27FC236}">
                <a16:creationId xmlns:a16="http://schemas.microsoft.com/office/drawing/2014/main" id="{2251918F-43DF-40A4-AB83-2A2487B1A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9A5B7-0716-45AA-8437-D621C1A93881}"/>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6986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AAC9-18FB-46FC-B297-23F614243F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66912A-B083-46C2-ADEA-91C838DF5D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022D5B-E8A1-4864-95EC-23A6D0D36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739FCF-409B-45E1-8348-9CF8593F6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C1C0F2-78EC-4120-BFCB-ECA671CF60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BDEDD-3E4D-49F1-8633-BB535DEF36DD}"/>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8" name="Footer Placeholder 7">
            <a:extLst>
              <a:ext uri="{FF2B5EF4-FFF2-40B4-BE49-F238E27FC236}">
                <a16:creationId xmlns:a16="http://schemas.microsoft.com/office/drawing/2014/main" id="{AC15BF76-8409-414B-8B29-6A4C82F5C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EFCC44-8CB6-48EF-AC58-48A714ACFE59}"/>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370484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4002-2062-4AED-A10B-EC84C0F201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6242E-C363-4EAB-9751-A60B74D8333E}"/>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4" name="Footer Placeholder 3">
            <a:extLst>
              <a:ext uri="{FF2B5EF4-FFF2-40B4-BE49-F238E27FC236}">
                <a16:creationId xmlns:a16="http://schemas.microsoft.com/office/drawing/2014/main" id="{377D73C8-8C53-4ABE-A39E-25962C4409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B4C057-0201-4354-A7E6-A4E60DFE3D0F}"/>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177411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EEE02-739C-486B-ABE5-BF7AC343C49C}"/>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3" name="Footer Placeholder 2">
            <a:extLst>
              <a:ext uri="{FF2B5EF4-FFF2-40B4-BE49-F238E27FC236}">
                <a16:creationId xmlns:a16="http://schemas.microsoft.com/office/drawing/2014/main" id="{19597397-E40C-49EB-BA3C-A86CD1ACCB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40E50F-8E37-490C-9ACE-82E243C0CBCB}"/>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320886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DCB5-2C20-4CA6-A9EE-300346F0A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E314DB-DD28-4CDC-AD1F-52FCA79BF6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C9FEB-8125-4661-8494-929376DFE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3736B-4BA3-4920-AE4F-9417837393DA}"/>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6" name="Footer Placeholder 5">
            <a:extLst>
              <a:ext uri="{FF2B5EF4-FFF2-40B4-BE49-F238E27FC236}">
                <a16:creationId xmlns:a16="http://schemas.microsoft.com/office/drawing/2014/main" id="{468B4505-20E4-426D-A80D-7DBBE6DEE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696CCD-078F-4E93-AA97-751F24C099FE}"/>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94345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77B6-E93C-40CC-8F10-A9EC86FF7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BFF3C3-178C-4A39-8B41-0834A9305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BD5300-D6BC-43FA-B0C2-AB75268A3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CE1ADA-BF44-4DCC-B3B8-5782C8C23590}"/>
              </a:ext>
            </a:extLst>
          </p:cNvPr>
          <p:cNvSpPr>
            <a:spLocks noGrp="1"/>
          </p:cNvSpPr>
          <p:nvPr>
            <p:ph type="dt" sz="half" idx="10"/>
          </p:nvPr>
        </p:nvSpPr>
        <p:spPr/>
        <p:txBody>
          <a:bodyPr/>
          <a:lstStyle/>
          <a:p>
            <a:fld id="{2A38AF00-B7D8-48D5-B42E-D58A3ED59EC0}" type="datetimeFigureOut">
              <a:rPr lang="en-US" smtClean="0"/>
              <a:t>12/8/2020</a:t>
            </a:fld>
            <a:endParaRPr lang="en-US"/>
          </a:p>
        </p:txBody>
      </p:sp>
      <p:sp>
        <p:nvSpPr>
          <p:cNvPr id="6" name="Footer Placeholder 5">
            <a:extLst>
              <a:ext uri="{FF2B5EF4-FFF2-40B4-BE49-F238E27FC236}">
                <a16:creationId xmlns:a16="http://schemas.microsoft.com/office/drawing/2014/main" id="{11F5B219-DB13-417C-B9E6-20AA51DE8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855E83-9850-43F8-A1FE-2F89E676D88D}"/>
              </a:ext>
            </a:extLst>
          </p:cNvPr>
          <p:cNvSpPr>
            <a:spLocks noGrp="1"/>
          </p:cNvSpPr>
          <p:nvPr>
            <p:ph type="sldNum" sz="quarter" idx="12"/>
          </p:nvPr>
        </p:nvSpPr>
        <p:spPr/>
        <p:txBody>
          <a:bodyPr/>
          <a:lstStyle/>
          <a:p>
            <a:fld id="{D0DA2C08-5BAE-412D-A5A3-295FF3DA7014}" type="slidenum">
              <a:rPr lang="en-US" smtClean="0"/>
              <a:t>‹#›</a:t>
            </a:fld>
            <a:endParaRPr lang="en-US"/>
          </a:p>
        </p:txBody>
      </p:sp>
    </p:spTree>
    <p:extLst>
      <p:ext uri="{BB962C8B-B14F-4D97-AF65-F5344CB8AC3E}">
        <p14:creationId xmlns:p14="http://schemas.microsoft.com/office/powerpoint/2010/main" val="283721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87AA2C-794A-46A9-8302-E748865F7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045578-215A-4C1B-99E8-C984417C2E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14013-598A-40DB-9801-20F7E481F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8AF00-B7D8-48D5-B42E-D58A3ED59EC0}" type="datetimeFigureOut">
              <a:rPr lang="en-US" smtClean="0"/>
              <a:t>12/8/2020</a:t>
            </a:fld>
            <a:endParaRPr lang="en-US"/>
          </a:p>
        </p:txBody>
      </p:sp>
      <p:sp>
        <p:nvSpPr>
          <p:cNvPr id="5" name="Footer Placeholder 4">
            <a:extLst>
              <a:ext uri="{FF2B5EF4-FFF2-40B4-BE49-F238E27FC236}">
                <a16:creationId xmlns:a16="http://schemas.microsoft.com/office/drawing/2014/main" id="{6BA539FE-B148-4B15-9503-E45DEDEB7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BC79D2-EFAA-43BF-B1B4-20D0C6067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A2C08-5BAE-412D-A5A3-295FF3DA7014}" type="slidenum">
              <a:rPr lang="en-US" smtClean="0"/>
              <a:t>‹#›</a:t>
            </a:fld>
            <a:endParaRPr lang="en-US"/>
          </a:p>
        </p:txBody>
      </p:sp>
    </p:spTree>
    <p:extLst>
      <p:ext uri="{BB962C8B-B14F-4D97-AF65-F5344CB8AC3E}">
        <p14:creationId xmlns:p14="http://schemas.microsoft.com/office/powerpoint/2010/main" val="1492887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5bWpnABkU-Y&amp;ab_channel=CrazyVegasOnlineCasino" TargetMode="External"/><Relationship Id="rId2" Type="http://schemas.openxmlformats.org/officeDocument/2006/relationships/hyperlink" Target="https://www.888casino.com/blog/blackjack-strategy-guide/how-to-play-blackjack" TargetMode="External"/><Relationship Id="rId1" Type="http://schemas.openxmlformats.org/officeDocument/2006/relationships/slideLayout" Target="../slideLayouts/slideLayout2.xml"/><Relationship Id="rId4" Type="http://schemas.openxmlformats.org/officeDocument/2006/relationships/hyperlink" Target="https://www.247blackjack.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247blackjack.com/" TargetMode="Externa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lackjack">
            <a:extLst>
              <a:ext uri="{FF2B5EF4-FFF2-40B4-BE49-F238E27FC236}">
                <a16:creationId xmlns:a16="http://schemas.microsoft.com/office/drawing/2014/main" id="{20BF1EE6-C76F-47A8-94BD-1F72A95400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988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EF3FD-3445-42D2-B7F6-5CCBA47E10EF}"/>
              </a:ext>
            </a:extLst>
          </p:cNvPr>
          <p:cNvSpPr>
            <a:spLocks noGrp="1"/>
          </p:cNvSpPr>
          <p:nvPr>
            <p:ph type="ctrTitle"/>
          </p:nvPr>
        </p:nvSpPr>
        <p:spPr>
          <a:xfrm>
            <a:off x="477980" y="1089359"/>
            <a:ext cx="3765246" cy="2742634"/>
          </a:xfrm>
        </p:spPr>
        <p:txBody>
          <a:bodyPr anchor="b">
            <a:normAutofit/>
          </a:bodyPr>
          <a:lstStyle/>
          <a:p>
            <a:pPr algn="l"/>
            <a:r>
              <a:rPr lang="en-US" sz="4800" b="1">
                <a:effectLst>
                  <a:outerShdw blurRad="38100" dist="38100" dir="2700000" algn="tl">
                    <a:srgbClr val="000000">
                      <a:alpha val="43137"/>
                    </a:srgbClr>
                  </a:outerShdw>
                </a:effectLst>
              </a:rPr>
              <a:t>Variations of Blackjack</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18777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769F90E5-15FE-40E0-8D20-0E17CCBDF025}"/>
              </a:ext>
            </a:extLst>
          </p:cNvPr>
          <p:cNvPicPr>
            <a:picLocks noChangeAspect="1"/>
          </p:cNvPicPr>
          <p:nvPr/>
        </p:nvPicPr>
        <p:blipFill>
          <a:blip r:embed="rId2"/>
          <a:stretch>
            <a:fillRect/>
          </a:stretch>
        </p:blipFill>
        <p:spPr>
          <a:xfrm>
            <a:off x="352295" y="790705"/>
            <a:ext cx="11480103" cy="5283634"/>
          </a:xfrm>
          <a:prstGeom prst="rect">
            <a:avLst/>
          </a:prstGeom>
        </p:spPr>
      </p:pic>
    </p:spTree>
    <p:extLst>
      <p:ext uri="{BB962C8B-B14F-4D97-AF65-F5344CB8AC3E}">
        <p14:creationId xmlns:p14="http://schemas.microsoft.com/office/powerpoint/2010/main" val="211713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E7307F3C-AF0A-4D2F-A8E8-7E808C39469A}"/>
              </a:ext>
            </a:extLst>
          </p:cNvPr>
          <p:cNvPicPr>
            <a:picLocks noChangeAspect="1"/>
          </p:cNvPicPr>
          <p:nvPr/>
        </p:nvPicPr>
        <p:blipFill>
          <a:blip r:embed="rId2"/>
          <a:stretch>
            <a:fillRect/>
          </a:stretch>
        </p:blipFill>
        <p:spPr>
          <a:xfrm>
            <a:off x="221815" y="597596"/>
            <a:ext cx="11751500" cy="5673018"/>
          </a:xfrm>
          <a:prstGeom prst="rect">
            <a:avLst/>
          </a:prstGeom>
        </p:spPr>
      </p:pic>
    </p:spTree>
    <p:extLst>
      <p:ext uri="{BB962C8B-B14F-4D97-AF65-F5344CB8AC3E}">
        <p14:creationId xmlns:p14="http://schemas.microsoft.com/office/powerpoint/2010/main" val="3912852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9" name="Rectangle 88">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 name="Group 90">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2"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Rectangle 95">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6DD71E5-4A7E-4FF8-8720-882F8102948F}"/>
              </a:ext>
            </a:extLst>
          </p:cNvPr>
          <p:cNvSpPr>
            <a:spLocks noGrp="1"/>
          </p:cNvSpPr>
          <p:nvPr>
            <p:ph type="title"/>
          </p:nvPr>
        </p:nvSpPr>
        <p:spPr>
          <a:xfrm>
            <a:off x="1047280" y="1022350"/>
            <a:ext cx="9869536" cy="1063018"/>
          </a:xfrm>
        </p:spPr>
        <p:txBody>
          <a:bodyPr vert="horz" lIns="91440" tIns="45720" rIns="91440" bIns="45720" rtlCol="0" anchor="ctr">
            <a:normAutofit fontScale="90000"/>
          </a:bodyPr>
          <a:lstStyle/>
          <a:p>
            <a:r>
              <a:rPr lang="en-US" sz="5300" b="1" dirty="0">
                <a:solidFill>
                  <a:srgbClr val="FFFFFF"/>
                </a:solidFill>
                <a:effectLst>
                  <a:outerShdw blurRad="38100" dist="38100" dir="2700000" algn="tl">
                    <a:srgbClr val="000000">
                      <a:alpha val="43137"/>
                    </a:srgbClr>
                  </a:outerShdw>
                </a:effectLst>
              </a:rPr>
              <a:t>Variations:</a:t>
            </a:r>
            <a:br>
              <a:rPr lang="en-US" sz="4000" b="1" dirty="0">
                <a:solidFill>
                  <a:srgbClr val="FFFFFF"/>
                </a:solidFill>
              </a:rPr>
            </a:br>
            <a:endParaRPr lang="en-US" sz="4000" b="1" dirty="0">
              <a:solidFill>
                <a:srgbClr val="FFFFFF"/>
              </a:solidFill>
            </a:endParaRPr>
          </a:p>
        </p:txBody>
      </p:sp>
      <p:sp>
        <p:nvSpPr>
          <p:cNvPr id="3" name="TextBox 2">
            <a:extLst>
              <a:ext uri="{FF2B5EF4-FFF2-40B4-BE49-F238E27FC236}">
                <a16:creationId xmlns:a16="http://schemas.microsoft.com/office/drawing/2014/main" id="{A05592AC-9A9A-4A55-86C3-C0A0D7AD9BA7}"/>
              </a:ext>
            </a:extLst>
          </p:cNvPr>
          <p:cNvSpPr txBox="1"/>
          <p:nvPr/>
        </p:nvSpPr>
        <p:spPr>
          <a:xfrm>
            <a:off x="271481" y="4991745"/>
            <a:ext cx="11645990" cy="1077218"/>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spcAft>
                <a:spcPts val="600"/>
              </a:spcAft>
            </a:pPr>
            <a:r>
              <a:rPr lang="en-US" dirty="0">
                <a:solidFill>
                  <a:srgbClr val="FF66FF"/>
                </a:solidFill>
              </a:rPr>
              <a:t>def</a:t>
            </a:r>
            <a:r>
              <a:rPr lang="en-US" dirty="0">
                <a:solidFill>
                  <a:schemeClr val="bg1"/>
                </a:solidFill>
              </a:rPr>
              <a:t> </a:t>
            </a:r>
            <a:r>
              <a:rPr lang="en-US" dirty="0">
                <a:solidFill>
                  <a:srgbClr val="00B0F0"/>
                </a:solidFill>
              </a:rPr>
              <a:t>simulation</a:t>
            </a:r>
            <a:r>
              <a:rPr lang="en-US" dirty="0">
                <a:solidFill>
                  <a:schemeClr val="bg1"/>
                </a:solidFill>
              </a:rPr>
              <a:t>(</a:t>
            </a:r>
            <a:r>
              <a:rPr lang="en-US" dirty="0" err="1">
                <a:solidFill>
                  <a:schemeClr val="bg1"/>
                </a:solidFill>
              </a:rPr>
              <a:t>number_of_simulations</a:t>
            </a:r>
            <a:r>
              <a:rPr lang="en-US" dirty="0">
                <a:solidFill>
                  <a:schemeClr val="bg1"/>
                </a:solidFill>
              </a:rPr>
              <a:t>: int, </a:t>
            </a:r>
            <a:r>
              <a:rPr lang="en-US" dirty="0" err="1">
                <a:solidFill>
                  <a:schemeClr val="accent2"/>
                </a:solidFill>
              </a:rPr>
              <a:t>target_score</a:t>
            </a:r>
            <a:r>
              <a:rPr lang="en-US" dirty="0">
                <a:solidFill>
                  <a:schemeClr val="bg1"/>
                </a:solidFill>
              </a:rPr>
              <a:t>: int=21, </a:t>
            </a:r>
            <a:r>
              <a:rPr lang="en-US" dirty="0" err="1">
                <a:solidFill>
                  <a:schemeClr val="accent3"/>
                </a:solidFill>
              </a:rPr>
              <a:t>head_cards</a:t>
            </a:r>
            <a:r>
              <a:rPr lang="en-US" dirty="0" err="1">
                <a:solidFill>
                  <a:schemeClr val="bg1"/>
                </a:solidFill>
              </a:rPr>
              <a:t>:bool</a:t>
            </a:r>
            <a:r>
              <a:rPr lang="en-US" dirty="0">
                <a:solidFill>
                  <a:schemeClr val="bg1"/>
                </a:solidFill>
              </a:rPr>
              <a:t> =True,</a:t>
            </a:r>
          </a:p>
          <a:p>
            <a:pPr>
              <a:spcAft>
                <a:spcPts val="600"/>
              </a:spcAft>
            </a:pPr>
            <a:r>
              <a:rPr lang="en-US" dirty="0">
                <a:solidFill>
                  <a:schemeClr val="bg1"/>
                </a:solidFill>
              </a:rPr>
              <a:t>                </a:t>
            </a:r>
            <a:r>
              <a:rPr lang="en-US" dirty="0" err="1">
                <a:solidFill>
                  <a:srgbClr val="FFFF00"/>
                </a:solidFill>
              </a:rPr>
              <a:t>head_card_value</a:t>
            </a:r>
            <a:r>
              <a:rPr lang="en-US" dirty="0">
                <a:solidFill>
                  <a:schemeClr val="bg1"/>
                </a:solidFill>
              </a:rPr>
              <a:t>: int =10, </a:t>
            </a:r>
            <a:r>
              <a:rPr lang="en-US" dirty="0" err="1">
                <a:solidFill>
                  <a:schemeClr val="accent1"/>
                </a:solidFill>
              </a:rPr>
              <a:t>dealer_advantage</a:t>
            </a:r>
            <a:r>
              <a:rPr lang="en-US" dirty="0">
                <a:solidFill>
                  <a:schemeClr val="bg1"/>
                </a:solidFill>
              </a:rPr>
              <a:t>: bool=True, </a:t>
            </a:r>
            <a:r>
              <a:rPr lang="en-US" dirty="0" err="1">
                <a:solidFill>
                  <a:schemeClr val="accent6"/>
                </a:solidFill>
              </a:rPr>
              <a:t>BJ_reward</a:t>
            </a:r>
            <a:r>
              <a:rPr lang="en-US" dirty="0" err="1">
                <a:solidFill>
                  <a:schemeClr val="bg1"/>
                </a:solidFill>
              </a:rPr>
              <a:t>:float</a:t>
            </a:r>
            <a:r>
              <a:rPr lang="en-US" dirty="0">
                <a:solidFill>
                  <a:schemeClr val="bg1"/>
                </a:solidFill>
              </a:rPr>
              <a:t>=1.5,</a:t>
            </a:r>
          </a:p>
          <a:p>
            <a:pPr>
              <a:spcAft>
                <a:spcPts val="600"/>
              </a:spcAft>
            </a:pPr>
            <a:r>
              <a:rPr lang="en-US" dirty="0">
                <a:solidFill>
                  <a:schemeClr val="bg1"/>
                </a:solidFill>
              </a:rPr>
              <a:t>                </a:t>
            </a:r>
            <a:r>
              <a:rPr lang="en-US" dirty="0" err="1">
                <a:solidFill>
                  <a:srgbClr val="FF0000"/>
                </a:solidFill>
              </a:rPr>
              <a:t>explosion</a:t>
            </a:r>
            <a:r>
              <a:rPr lang="en-US" dirty="0" err="1">
                <a:solidFill>
                  <a:schemeClr val="bg1"/>
                </a:solidFill>
              </a:rPr>
              <a:t>:bool</a:t>
            </a:r>
            <a:r>
              <a:rPr lang="en-US" dirty="0">
                <a:solidFill>
                  <a:schemeClr val="bg1"/>
                </a:solidFill>
              </a:rPr>
              <a:t> =False, </a:t>
            </a:r>
            <a:r>
              <a:rPr lang="en-US" dirty="0" err="1">
                <a:solidFill>
                  <a:schemeClr val="bg1"/>
                </a:solidFill>
              </a:rPr>
              <a:t>Summary:bool</a:t>
            </a:r>
            <a:r>
              <a:rPr lang="en-US" dirty="0">
                <a:solidFill>
                  <a:schemeClr val="bg1"/>
                </a:solidFill>
              </a:rPr>
              <a:t> =True, </a:t>
            </a:r>
            <a:r>
              <a:rPr lang="en-US" dirty="0" err="1">
                <a:solidFill>
                  <a:schemeClr val="bg1"/>
                </a:solidFill>
              </a:rPr>
              <a:t>detail_summary</a:t>
            </a:r>
            <a:r>
              <a:rPr lang="en-US" dirty="0">
                <a:solidFill>
                  <a:schemeClr val="bg1"/>
                </a:solidFill>
              </a:rPr>
              <a:t>: bool =True) -&gt; '</a:t>
            </a:r>
            <a:r>
              <a:rPr lang="en-US" dirty="0" err="1">
                <a:solidFill>
                  <a:schemeClr val="bg1"/>
                </a:solidFill>
              </a:rPr>
              <a:t>DataFrame</a:t>
            </a:r>
            <a:r>
              <a:rPr lang="en-US" dirty="0">
                <a:solidFill>
                  <a:schemeClr val="bg1"/>
                </a:solidFill>
              </a:rPr>
              <a:t>':</a:t>
            </a:r>
          </a:p>
        </p:txBody>
      </p:sp>
      <p:sp>
        <p:nvSpPr>
          <p:cNvPr id="12" name="TextBox 11">
            <a:extLst>
              <a:ext uri="{FF2B5EF4-FFF2-40B4-BE49-F238E27FC236}">
                <a16:creationId xmlns:a16="http://schemas.microsoft.com/office/drawing/2014/main" id="{00DAA614-9A86-4A70-BC62-5A4B6492DF9D}"/>
              </a:ext>
            </a:extLst>
          </p:cNvPr>
          <p:cNvSpPr txBox="1"/>
          <p:nvPr/>
        </p:nvSpPr>
        <p:spPr>
          <a:xfrm>
            <a:off x="271481" y="4059144"/>
            <a:ext cx="11645990" cy="369332"/>
          </a:xfrm>
          <a:prstGeom prst="rect">
            <a:avLst/>
          </a:prstGeom>
          <a:solidFill>
            <a:schemeClr val="tx1"/>
          </a:solidFill>
          <a:ln w="349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spcAft>
                <a:spcPts val="600"/>
              </a:spcAft>
            </a:pPr>
            <a:r>
              <a:rPr lang="en-US" dirty="0">
                <a:solidFill>
                  <a:srgbClr val="FF66FF"/>
                </a:solidFill>
              </a:rPr>
              <a:t>def</a:t>
            </a:r>
            <a:r>
              <a:rPr lang="en-US" dirty="0">
                <a:solidFill>
                  <a:schemeClr val="bg1"/>
                </a:solidFill>
              </a:rPr>
              <a:t> </a:t>
            </a:r>
            <a:r>
              <a:rPr lang="en-US" dirty="0">
                <a:solidFill>
                  <a:srgbClr val="00B0F0"/>
                </a:solidFill>
              </a:rPr>
              <a:t>simulation</a:t>
            </a:r>
            <a:r>
              <a:rPr lang="en-US" dirty="0">
                <a:solidFill>
                  <a:schemeClr val="bg1"/>
                </a:solidFill>
              </a:rPr>
              <a:t>(</a:t>
            </a:r>
            <a:r>
              <a:rPr lang="en-US" dirty="0" err="1">
                <a:solidFill>
                  <a:schemeClr val="bg1"/>
                </a:solidFill>
              </a:rPr>
              <a:t>number_of_simulations</a:t>
            </a:r>
            <a:r>
              <a:rPr lang="en-US" dirty="0">
                <a:solidFill>
                  <a:schemeClr val="bg1"/>
                </a:solidFill>
              </a:rPr>
              <a:t>: int, </a:t>
            </a:r>
            <a:r>
              <a:rPr lang="en-US" dirty="0" err="1">
                <a:solidFill>
                  <a:schemeClr val="bg1"/>
                </a:solidFill>
              </a:rPr>
              <a:t>Summary:bool</a:t>
            </a:r>
            <a:r>
              <a:rPr lang="en-US" dirty="0">
                <a:solidFill>
                  <a:schemeClr val="bg1"/>
                </a:solidFill>
              </a:rPr>
              <a:t> =True, </a:t>
            </a:r>
            <a:r>
              <a:rPr lang="en-US" dirty="0" err="1">
                <a:solidFill>
                  <a:schemeClr val="bg1"/>
                </a:solidFill>
              </a:rPr>
              <a:t>detail_summary</a:t>
            </a:r>
            <a:r>
              <a:rPr lang="en-US" dirty="0">
                <a:solidFill>
                  <a:schemeClr val="bg1"/>
                </a:solidFill>
              </a:rPr>
              <a:t>: bool =True) -&gt; '</a:t>
            </a:r>
            <a:r>
              <a:rPr lang="en-US" dirty="0" err="1">
                <a:solidFill>
                  <a:schemeClr val="bg1"/>
                </a:solidFill>
              </a:rPr>
              <a:t>DataFrame</a:t>
            </a:r>
            <a:r>
              <a:rPr lang="en-US" dirty="0">
                <a:solidFill>
                  <a:schemeClr val="bg1"/>
                </a:solidFill>
              </a:rPr>
              <a:t>':</a:t>
            </a:r>
          </a:p>
        </p:txBody>
      </p:sp>
      <p:graphicFrame>
        <p:nvGraphicFramePr>
          <p:cNvPr id="84" name="Diagram 83">
            <a:extLst>
              <a:ext uri="{FF2B5EF4-FFF2-40B4-BE49-F238E27FC236}">
                <a16:creationId xmlns:a16="http://schemas.microsoft.com/office/drawing/2014/main" id="{872E7814-E1C2-4A00-80DB-8635ED713803}"/>
              </a:ext>
            </a:extLst>
          </p:cNvPr>
          <p:cNvGraphicFramePr/>
          <p:nvPr>
            <p:extLst>
              <p:ext uri="{D42A27DB-BD31-4B8C-83A1-F6EECF244321}">
                <p14:modId xmlns:p14="http://schemas.microsoft.com/office/powerpoint/2010/main" val="3985953439"/>
              </p:ext>
            </p:extLst>
          </p:nvPr>
        </p:nvGraphicFramePr>
        <p:xfrm>
          <a:off x="1295113" y="2239799"/>
          <a:ext cx="10234477" cy="1782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5825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729D7052-640E-4CBB-9077-2BCA0BED3EE6}"/>
              </a:ext>
            </a:extLst>
          </p:cNvPr>
          <p:cNvGraphicFramePr>
            <a:graphicFrameLocks noGrp="1"/>
          </p:cNvGraphicFramePr>
          <p:nvPr>
            <p:ph idx="1"/>
            <p:extLst>
              <p:ext uri="{D42A27DB-BD31-4B8C-83A1-F6EECF244321}">
                <p14:modId xmlns:p14="http://schemas.microsoft.com/office/powerpoint/2010/main" val="3215456129"/>
              </p:ext>
            </p:extLst>
          </p:nvPr>
        </p:nvGraphicFramePr>
        <p:xfrm>
          <a:off x="244867" y="1366907"/>
          <a:ext cx="11702266" cy="5005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38A175A3-5BFE-404C-A01A-6404C54308FE}"/>
              </a:ext>
            </a:extLst>
          </p:cNvPr>
          <p:cNvSpPr/>
          <p:nvPr/>
        </p:nvSpPr>
        <p:spPr>
          <a:xfrm>
            <a:off x="800530" y="362720"/>
            <a:ext cx="3376245" cy="923330"/>
          </a:xfrm>
          <a:prstGeom prst="rect">
            <a:avLst/>
          </a:prstGeom>
          <a:noFill/>
        </p:spPr>
        <p:txBody>
          <a:bodyPr wrap="none" lIns="91440" tIns="45720" rIns="91440" bIns="45720">
            <a:spAutoFit/>
          </a:bodyPr>
          <a:lstStyle/>
          <a:p>
            <a:pPr algn="ctr"/>
            <a:r>
              <a:rPr lang="en-US" sz="5400" b="1" cap="none" spc="0">
                <a:ln w="0"/>
                <a:effectLst>
                  <a:reflection blurRad="6350" stA="53000" endA="300" endPos="35500" dir="5400000" sy="-90000" algn="bl" rotWithShape="0"/>
                </a:effectLst>
              </a:rPr>
              <a:t>Hypothesis</a:t>
            </a:r>
            <a:endParaRPr lang="en-IN" sz="5400" b="1" cap="none" spc="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44767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CBFB-B139-46C8-9DB3-E550D80CE8B3}"/>
              </a:ext>
            </a:extLst>
          </p:cNvPr>
          <p:cNvSpPr>
            <a:spLocks noGrp="1"/>
          </p:cNvSpPr>
          <p:nvPr>
            <p:ph type="title"/>
          </p:nvPr>
        </p:nvSpPr>
        <p:spPr>
          <a:xfrm>
            <a:off x="427584" y="192999"/>
            <a:ext cx="5486015" cy="1108332"/>
          </a:xfrm>
        </p:spPr>
        <p:txBody>
          <a:bodyPr vert="horz" lIns="91440" tIns="45720" rIns="91440" bIns="45720" rtlCol="0" anchor="b">
            <a:noAutofit/>
          </a:bodyPr>
          <a:lstStyle/>
          <a:p>
            <a:pPr lvl="0" eaLnBrk="0" fontAlgn="base" hangingPunct="0">
              <a:lnSpc>
                <a:spcPct val="100000"/>
              </a:lnSpc>
              <a:spcAft>
                <a:spcPct val="0"/>
              </a:spcAft>
            </a:pPr>
            <a:r>
              <a:rPr lang="en-US" altLang="en-US" sz="2400" b="1" dirty="0">
                <a:solidFill>
                  <a:schemeClr val="bg1">
                    <a:lumMod val="75000"/>
                    <a:lumOff val="25000"/>
                  </a:schemeClr>
                </a:solidFill>
                <a:latin typeface="Algerian" panose="04020705040A02060702" pitchFamily="82" charset="0"/>
                <a:ea typeface="Calibri" panose="020F0502020204030204" pitchFamily="34" charset="0"/>
                <a:cs typeface="Times New Roman" panose="02020603050405020304" pitchFamily="18" charset="0"/>
              </a:rPr>
              <a:t>No Dealer Advantage</a:t>
            </a:r>
            <a:br>
              <a:rPr lang="en-US" altLang="en-US" sz="2000" dirty="0">
                <a:solidFill>
                  <a:schemeClr val="bg1">
                    <a:lumMod val="75000"/>
                    <a:lumOff val="25000"/>
                  </a:schemeClr>
                </a:solidFill>
                <a:ea typeface="Calibri" panose="020F0502020204030204" pitchFamily="34" charset="0"/>
                <a:cs typeface="Times New Roman" panose="02020603050405020304" pitchFamily="18" charset="0"/>
              </a:rPr>
            </a:br>
            <a:r>
              <a:rPr lang="en-US" altLang="en-US" sz="2400" b="1" dirty="0" err="1">
                <a:latin typeface="Algerian" panose="04020705040A02060702" pitchFamily="82" charset="0"/>
                <a:ea typeface="Calibri" panose="020F0502020204030204" pitchFamily="34" charset="0"/>
                <a:cs typeface="Times New Roman" panose="02020603050405020304" pitchFamily="18" charset="0"/>
              </a:rPr>
              <a:t>dealer_advantage</a:t>
            </a:r>
            <a:r>
              <a:rPr lang="en-US" altLang="en-US" sz="2400" b="1" dirty="0">
                <a:latin typeface="Algerian" panose="04020705040A02060702" pitchFamily="82" charset="0"/>
                <a:ea typeface="Calibri" panose="020F0502020204030204" pitchFamily="34" charset="0"/>
                <a:cs typeface="Times New Roman" panose="02020603050405020304" pitchFamily="18" charset="0"/>
              </a:rPr>
              <a:t> = False</a:t>
            </a:r>
            <a:br>
              <a:rPr lang="en-US" altLang="en-US" sz="2000" dirty="0">
                <a:solidFill>
                  <a:schemeClr val="bg1">
                    <a:lumMod val="75000"/>
                    <a:lumOff val="25000"/>
                  </a:schemeClr>
                </a:solidFill>
                <a:ea typeface="Calibri" panose="020F0502020204030204" pitchFamily="34" charset="0"/>
                <a:cs typeface="Times New Roman" panose="02020603050405020304" pitchFamily="18" charset="0"/>
              </a:rPr>
            </a:br>
            <a:endParaRPr lang="en-US" sz="2000" kern="1200" dirty="0">
              <a:solidFill>
                <a:schemeClr val="bg1">
                  <a:lumMod val="75000"/>
                  <a:lumOff val="25000"/>
                </a:schemeClr>
              </a:solidFill>
            </a:endParaRPr>
          </a:p>
        </p:txBody>
      </p:sp>
      <p:cxnSp>
        <p:nvCxnSpPr>
          <p:cNvPr id="32" name="Straight Connector 31">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26" name="Picture 1">
            <a:extLst>
              <a:ext uri="{FF2B5EF4-FFF2-40B4-BE49-F238E27FC236}">
                <a16:creationId xmlns:a16="http://schemas.microsoft.com/office/drawing/2014/main" id="{CB50DC4D-0CC9-4D4A-907A-46933060F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47" y="2305337"/>
            <a:ext cx="5064938" cy="337156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FEEEFE8-092C-4DE2-9FDD-8B570E2FAB12}"/>
              </a:ext>
            </a:extLst>
          </p:cNvPr>
          <p:cNvSpPr>
            <a:spLocks noChangeArrowheads="1"/>
          </p:cNvSpPr>
          <p:nvPr/>
        </p:nvSpPr>
        <p:spPr bwMode="auto">
          <a:xfrm>
            <a:off x="427584" y="2123670"/>
            <a:ext cx="535432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chemeClr val="bg1">
                  <a:lumMod val="75000"/>
                  <a:lumOff val="25000"/>
                </a:schemeClr>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bg1">
                  <a:lumMod val="75000"/>
                  <a:lumOff val="2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D5E5178-3C38-413E-9D92-5FC03E1F1D5B}"/>
              </a:ext>
            </a:extLst>
          </p:cNvPr>
          <p:cNvSpPr>
            <a:spLocks noChangeArrowheads="1"/>
          </p:cNvSpPr>
          <p:nvPr/>
        </p:nvSpPr>
        <p:spPr bwMode="auto">
          <a:xfrm>
            <a:off x="0" y="56769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9C4C115-7A64-4677-BA82-7360A14983A0}"/>
              </a:ext>
            </a:extLst>
          </p:cNvPr>
          <p:cNvSpPr txBox="1"/>
          <p:nvPr/>
        </p:nvSpPr>
        <p:spPr>
          <a:xfrm>
            <a:off x="6414052" y="-240719"/>
            <a:ext cx="5668416" cy="2339102"/>
          </a:xfrm>
          <a:prstGeom prst="rect">
            <a:avLst/>
          </a:prstGeom>
          <a:noFill/>
        </p:spPr>
        <p:txBody>
          <a:bodyPr wrap="square" rtlCol="0">
            <a:spAutoFit/>
          </a:bodyPr>
          <a:lstStyle/>
          <a:p>
            <a:pPr lvl="0" eaLnBrk="0" fontAlgn="base" hangingPunct="0">
              <a:spcBef>
                <a:spcPct val="0"/>
              </a:spcBef>
              <a:spcAft>
                <a:spcPct val="0"/>
              </a:spcAft>
            </a:pPr>
            <a:endParaRPr lang="en-US" altLang="en-US" sz="2800" b="1" dirty="0">
              <a:solidFill>
                <a:schemeClr val="bg1">
                  <a:lumMod val="75000"/>
                  <a:lumOff val="25000"/>
                </a:schemeClr>
              </a:solidFill>
              <a:latin typeface="+mj-lt"/>
              <a:cs typeface="Times New Roman" panose="02020603050405020304" pitchFamily="18" charset="0"/>
            </a:endParaRPr>
          </a:p>
          <a:p>
            <a:pPr lvl="0" eaLnBrk="0" fontAlgn="base" hangingPunct="0">
              <a:spcBef>
                <a:spcPct val="0"/>
              </a:spcBef>
              <a:spcAft>
                <a:spcPct val="0"/>
              </a:spcAft>
            </a:pPr>
            <a:r>
              <a:rPr lang="en-US" altLang="en-US" sz="2400" b="1" dirty="0">
                <a:solidFill>
                  <a:schemeClr val="bg1">
                    <a:lumMod val="75000"/>
                    <a:lumOff val="25000"/>
                  </a:schemeClr>
                </a:solidFill>
                <a:latin typeface="Algerian" panose="04020705040A02060702" pitchFamily="82" charset="0"/>
                <a:cs typeface="Times New Roman" panose="02020603050405020304" pitchFamily="18" charset="0"/>
              </a:rPr>
              <a:t>Player loses on getting a black Blackjack:</a:t>
            </a:r>
          </a:p>
          <a:p>
            <a:pPr lvl="0" eaLnBrk="0" fontAlgn="base" hangingPunct="0">
              <a:spcBef>
                <a:spcPct val="0"/>
              </a:spcBef>
              <a:spcAft>
                <a:spcPct val="0"/>
              </a:spcAft>
            </a:pPr>
            <a:r>
              <a:rPr lang="en-US" altLang="en-US" sz="2400" b="1" dirty="0">
                <a:latin typeface="Algerian" panose="04020705040A02060702" pitchFamily="82" charset="0"/>
                <a:cs typeface="Times New Roman" panose="02020603050405020304" pitchFamily="18" charset="0"/>
              </a:rPr>
              <a:t>Perfect Blackjack Reward: 0</a:t>
            </a:r>
          </a:p>
          <a:p>
            <a:pPr lvl="0" eaLnBrk="0" fontAlgn="base" hangingPunct="0">
              <a:spcBef>
                <a:spcPct val="0"/>
              </a:spcBef>
              <a:spcAft>
                <a:spcPct val="0"/>
              </a:spcAft>
            </a:pPr>
            <a:endParaRPr lang="en-US" altLang="en-US" sz="2800" b="1" dirty="0">
              <a:solidFill>
                <a:schemeClr val="bg1">
                  <a:lumMod val="75000"/>
                  <a:lumOff val="25000"/>
                </a:schemeClr>
              </a:solidFill>
              <a:latin typeface="+mj-lt"/>
              <a:cs typeface="Times New Roman" panose="02020603050405020304" pitchFamily="18" charset="0"/>
            </a:endParaRPr>
          </a:p>
          <a:p>
            <a:endParaRPr lang="en-IN" dirty="0"/>
          </a:p>
        </p:txBody>
      </p:sp>
      <p:pic>
        <p:nvPicPr>
          <p:cNvPr id="13" name="Picture 12" descr="Chart, line chart&#10;&#10;Description automatically generated">
            <a:extLst>
              <a:ext uri="{FF2B5EF4-FFF2-40B4-BE49-F238E27FC236}">
                <a16:creationId xmlns:a16="http://schemas.microsoft.com/office/drawing/2014/main" id="{75B35271-29F6-4E9F-BBDA-8C44DB0D2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011" y="2305337"/>
            <a:ext cx="5234405" cy="337156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9272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729D7052-640E-4CBB-9077-2BCA0BED3EE6}"/>
              </a:ext>
            </a:extLst>
          </p:cNvPr>
          <p:cNvGraphicFramePr>
            <a:graphicFrameLocks noGrp="1"/>
          </p:cNvGraphicFramePr>
          <p:nvPr>
            <p:ph idx="1"/>
            <p:extLst>
              <p:ext uri="{D42A27DB-BD31-4B8C-83A1-F6EECF244321}">
                <p14:modId xmlns:p14="http://schemas.microsoft.com/office/powerpoint/2010/main" val="2889520917"/>
              </p:ext>
            </p:extLst>
          </p:nvPr>
        </p:nvGraphicFramePr>
        <p:xfrm>
          <a:off x="244867" y="1487166"/>
          <a:ext cx="11702266" cy="5005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2">
            <a:extLst>
              <a:ext uri="{FF2B5EF4-FFF2-40B4-BE49-F238E27FC236}">
                <a16:creationId xmlns:a16="http://schemas.microsoft.com/office/drawing/2014/main" id="{30F73E7F-2C00-4079-8B89-1AD4E5267E12}"/>
              </a:ext>
            </a:extLst>
          </p:cNvPr>
          <p:cNvGraphicFramePr>
            <a:graphicFrameLocks/>
          </p:cNvGraphicFramePr>
          <p:nvPr>
            <p:extLst>
              <p:ext uri="{D42A27DB-BD31-4B8C-83A1-F6EECF244321}">
                <p14:modId xmlns:p14="http://schemas.microsoft.com/office/powerpoint/2010/main" val="3719697598"/>
              </p:ext>
            </p:extLst>
          </p:nvPr>
        </p:nvGraphicFramePr>
        <p:xfrm>
          <a:off x="244867" y="1154151"/>
          <a:ext cx="11702266" cy="50057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0512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0111034A-753D-49F4-8DE0-9602C518525A}"/>
              </a:ext>
            </a:extLst>
          </p:cNvPr>
          <p:cNvSpPr>
            <a:spLocks noGrp="1"/>
          </p:cNvSpPr>
          <p:nvPr>
            <p:ph idx="1"/>
          </p:nvPr>
        </p:nvSpPr>
        <p:spPr>
          <a:xfrm>
            <a:off x="6681267" y="118270"/>
            <a:ext cx="5328026" cy="1627431"/>
          </a:xfrm>
        </p:spPr>
        <p:txBody>
          <a:bodyPr/>
          <a:lstStyle/>
          <a:p>
            <a:pPr marL="0" indent="0" eaLnBrk="0" fontAlgn="base" hangingPunct="0">
              <a:spcBef>
                <a:spcPct val="0"/>
              </a:spcBef>
              <a:spcAft>
                <a:spcPct val="0"/>
              </a:spcAft>
              <a:buNone/>
            </a:pPr>
            <a:r>
              <a:rPr lang="en-US" sz="2400" b="1" dirty="0">
                <a:solidFill>
                  <a:schemeClr val="bg1"/>
                </a:solidFill>
                <a:latin typeface="Algerian" panose="04020705040A02060702" pitchFamily="82" charset="0"/>
                <a:ea typeface="+mj-ea"/>
                <a:cs typeface="+mj-cs"/>
              </a:rPr>
              <a:t>Change in Target Score (Increased):</a:t>
            </a:r>
            <a:r>
              <a:rPr lang="en-US" altLang="en-US" sz="2400" b="1" dirty="0">
                <a:solidFill>
                  <a:schemeClr val="bg1"/>
                </a:solidFill>
                <a:latin typeface="Algerian" panose="04020705040A02060702" pitchFamily="82" charset="0"/>
                <a:ea typeface="+mj-ea"/>
                <a:cs typeface="+mj-cs"/>
              </a:rPr>
              <a:t>  </a:t>
            </a:r>
          </a:p>
          <a:p>
            <a:pPr marL="0" indent="0" eaLnBrk="0" fontAlgn="base" hangingPunct="0">
              <a:spcBef>
                <a:spcPct val="0"/>
              </a:spcBef>
              <a:spcAft>
                <a:spcPct val="0"/>
              </a:spcAft>
              <a:buNone/>
            </a:pPr>
            <a:r>
              <a:rPr lang="en-US" altLang="en-US" sz="2400" b="1" dirty="0">
                <a:latin typeface="Algerian" panose="04020705040A02060702" pitchFamily="82" charset="0"/>
                <a:ea typeface="+mj-ea"/>
                <a:cs typeface="+mj-cs"/>
              </a:rPr>
              <a:t>Target Score: 40</a:t>
            </a:r>
            <a:endParaRPr lang="en-IN" sz="2400" b="1" dirty="0">
              <a:latin typeface="Algerian" panose="04020705040A02060702" pitchFamily="82" charset="0"/>
              <a:ea typeface="+mj-ea"/>
              <a:cs typeface="+mj-cs"/>
            </a:endParaRPr>
          </a:p>
        </p:txBody>
      </p:sp>
      <p:sp>
        <p:nvSpPr>
          <p:cNvPr id="8" name="Rectangle 3">
            <a:extLst>
              <a:ext uri="{FF2B5EF4-FFF2-40B4-BE49-F238E27FC236}">
                <a16:creationId xmlns:a16="http://schemas.microsoft.com/office/drawing/2014/main" id="{4F53D291-7A5C-4433-AFCF-460F525FD9DF}"/>
              </a:ext>
            </a:extLst>
          </p:cNvPr>
          <p:cNvSpPr>
            <a:spLocks noChangeArrowheads="1"/>
          </p:cNvSpPr>
          <p:nvPr/>
        </p:nvSpPr>
        <p:spPr bwMode="auto">
          <a:xfrm>
            <a:off x="370736" y="106843"/>
            <a:ext cx="414560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b="1" dirty="0">
                <a:solidFill>
                  <a:schemeClr val="bg1"/>
                </a:solidFill>
                <a:latin typeface="Algerian" panose="04020705040A02060702" pitchFamily="82" charset="0"/>
                <a:ea typeface="+mj-ea"/>
                <a:cs typeface="+mj-cs"/>
              </a:rPr>
              <a:t>Head card very close to the Target Score:</a:t>
            </a:r>
          </a:p>
          <a:p>
            <a:pPr lvl="0" eaLnBrk="0" fontAlgn="base" hangingPunct="0">
              <a:spcBef>
                <a:spcPct val="0"/>
              </a:spcBef>
              <a:spcAft>
                <a:spcPct val="0"/>
              </a:spcAft>
            </a:pPr>
            <a:r>
              <a:rPr lang="en-US" altLang="en-US" sz="2400" b="1" dirty="0">
                <a:latin typeface="Algerian" panose="04020705040A02060702" pitchFamily="82" charset="0"/>
                <a:ea typeface="+mj-ea"/>
                <a:cs typeface="+mj-cs"/>
              </a:rPr>
              <a:t>Target Score: 21 </a:t>
            </a:r>
          </a:p>
          <a:p>
            <a:pPr lvl="0" eaLnBrk="0" fontAlgn="base" hangingPunct="0">
              <a:spcBef>
                <a:spcPct val="0"/>
              </a:spcBef>
              <a:spcAft>
                <a:spcPct val="0"/>
              </a:spcAft>
            </a:pPr>
            <a:r>
              <a:rPr lang="en-US" altLang="en-US" sz="2400" b="1" dirty="0">
                <a:latin typeface="Algerian" panose="04020705040A02060702" pitchFamily="82" charset="0"/>
                <a:ea typeface="+mj-ea"/>
                <a:cs typeface="+mj-cs"/>
              </a:rPr>
              <a:t>Head Card Value: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F1460B0C-84E2-4246-8277-65BCD0EF72BA}"/>
              </a:ext>
            </a:extLst>
          </p:cNvPr>
          <p:cNvSpPr>
            <a:spLocks noChangeArrowheads="1"/>
          </p:cNvSpPr>
          <p:nvPr/>
        </p:nvSpPr>
        <p:spPr bwMode="auto">
          <a:xfrm>
            <a:off x="-139700" y="890778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9" name="Picture 7">
            <a:extLst>
              <a:ext uri="{FF2B5EF4-FFF2-40B4-BE49-F238E27FC236}">
                <a16:creationId xmlns:a16="http://schemas.microsoft.com/office/drawing/2014/main" id="{DB9F1800-449D-4B2A-9CA2-1A072523F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36" y="2483358"/>
            <a:ext cx="5253572" cy="3371562"/>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20" name="Picture 19" descr="Chart, line chart&#10;&#10;Description automatically generated">
            <a:extLst>
              <a:ext uri="{FF2B5EF4-FFF2-40B4-BE49-F238E27FC236}">
                <a16:creationId xmlns:a16="http://schemas.microsoft.com/office/drawing/2014/main" id="{AE24AC45-0FEC-4061-829F-1A0350E50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267" y="2483358"/>
            <a:ext cx="5059320" cy="337156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99240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CBFB-B139-46C8-9DB3-E550D80CE8B3}"/>
              </a:ext>
            </a:extLst>
          </p:cNvPr>
          <p:cNvSpPr>
            <a:spLocks noGrp="1"/>
          </p:cNvSpPr>
          <p:nvPr>
            <p:ph type="title"/>
          </p:nvPr>
        </p:nvSpPr>
        <p:spPr>
          <a:xfrm>
            <a:off x="648662" y="1252269"/>
            <a:ext cx="5486015" cy="1293277"/>
          </a:xfrm>
        </p:spPr>
        <p:txBody>
          <a:bodyPr vert="horz" lIns="91440" tIns="45720" rIns="91440" bIns="45720" rtlCol="0" anchor="b">
            <a:normAutofit fontScale="90000"/>
          </a:bodyPr>
          <a:lstStyle/>
          <a:p>
            <a:r>
              <a:rPr lang="en-US" sz="2700" b="1" dirty="0">
                <a:solidFill>
                  <a:schemeClr val="bg1"/>
                </a:solidFill>
                <a:latin typeface="Algerian" panose="04020705040A02060702" pitchFamily="82" charset="0"/>
              </a:rPr>
              <a:t>Change in Target Score (Decreased):</a:t>
            </a:r>
            <a:br>
              <a:rPr lang="en-US" b="1" dirty="0"/>
            </a:br>
            <a:r>
              <a:rPr lang="en-US" altLang="en-US" sz="2700" dirty="0">
                <a:latin typeface="Algerian" panose="04020705040A02060702" pitchFamily="82" charset="0"/>
                <a:ea typeface="Times New Roman" panose="02020603050405020304" pitchFamily="18" charset="0"/>
                <a:cs typeface="Courier New" panose="02070309020205020404" pitchFamily="49" charset="0"/>
              </a:rPr>
              <a:t>Target Score: 15</a:t>
            </a:r>
            <a:r>
              <a:rPr lang="en-US" altLang="en-US" sz="2700" dirty="0">
                <a:latin typeface="Algerian" panose="04020705040A02060702" pitchFamily="82" charset="0"/>
              </a:rPr>
              <a:t> </a:t>
            </a:r>
            <a:br>
              <a:rPr lang="en-US" altLang="en-US" dirty="0"/>
            </a:br>
            <a:br>
              <a:rPr lang="en-US" b="1" dirty="0"/>
            </a:br>
            <a:endParaRPr lang="en-IN" dirty="0"/>
          </a:p>
        </p:txBody>
      </p:sp>
      <p:sp>
        <p:nvSpPr>
          <p:cNvPr id="3" name="Content Placeholder 2">
            <a:extLst>
              <a:ext uri="{FF2B5EF4-FFF2-40B4-BE49-F238E27FC236}">
                <a16:creationId xmlns:a16="http://schemas.microsoft.com/office/drawing/2014/main" id="{6DBF8ECE-7E9F-4262-AEDD-789732E35382}"/>
              </a:ext>
            </a:extLst>
          </p:cNvPr>
          <p:cNvSpPr>
            <a:spLocks noGrp="1"/>
          </p:cNvSpPr>
          <p:nvPr>
            <p:ph idx="1"/>
          </p:nvPr>
        </p:nvSpPr>
        <p:spPr>
          <a:xfrm>
            <a:off x="7719831" y="355730"/>
            <a:ext cx="4906895" cy="1634052"/>
          </a:xfrm>
        </p:spPr>
        <p:txBody>
          <a:bodyPr vert="horz" lIns="91440" tIns="45720" rIns="91440" bIns="45720" rtlCol="0">
            <a:noAutofit/>
          </a:bodyPr>
          <a:lstStyle/>
          <a:p>
            <a:pPr marL="0" indent="0">
              <a:buNone/>
            </a:pPr>
            <a:r>
              <a:rPr lang="en-US" sz="2400" b="1" dirty="0">
                <a:solidFill>
                  <a:schemeClr val="bg1"/>
                </a:solidFill>
                <a:latin typeface="Algerian" panose="04020705040A02060702" pitchFamily="82" charset="0"/>
                <a:ea typeface="+mj-ea"/>
                <a:cs typeface="+mj-cs"/>
              </a:rPr>
              <a:t>No Head Cards: </a:t>
            </a:r>
          </a:p>
          <a:p>
            <a:pPr marL="0" indent="0">
              <a:buNone/>
            </a:pPr>
            <a:r>
              <a:rPr lang="en-US" sz="2400" b="1" dirty="0">
                <a:latin typeface="Algerian" panose="04020705040A02060702" pitchFamily="82" charset="0"/>
                <a:ea typeface="+mj-ea"/>
                <a:cs typeface="+mj-cs"/>
              </a:rPr>
              <a:t>Head Card: False</a:t>
            </a:r>
          </a:p>
        </p:txBody>
      </p:sp>
      <p:cxnSp>
        <p:nvCxnSpPr>
          <p:cNvPr id="32" name="Straight Connector 31">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E6645CE-41FE-4A5F-9FCD-1EABD902CE67}"/>
              </a:ext>
            </a:extLst>
          </p:cNvPr>
          <p:cNvPicPr/>
          <p:nvPr/>
        </p:nvPicPr>
        <p:blipFill>
          <a:blip r:embed="rId2"/>
          <a:stretch>
            <a:fillRect/>
          </a:stretch>
        </p:blipFill>
        <p:spPr>
          <a:xfrm>
            <a:off x="364491" y="2798858"/>
            <a:ext cx="4805292" cy="3539273"/>
          </a:xfrm>
          <a:prstGeom prst="rect">
            <a:avLst/>
          </a:prstGeom>
          <a:ln w="2286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C2474F09-11D3-401D-A774-F30674E19DC1}"/>
              </a:ext>
            </a:extLst>
          </p:cNvPr>
          <p:cNvPicPr/>
          <p:nvPr/>
        </p:nvPicPr>
        <p:blipFill>
          <a:blip r:embed="rId3"/>
          <a:stretch>
            <a:fillRect/>
          </a:stretch>
        </p:blipFill>
        <p:spPr>
          <a:xfrm>
            <a:off x="6776720" y="2798858"/>
            <a:ext cx="4805293" cy="353927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080930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6" name="Rectangle 36">
            <a:extLst>
              <a:ext uri="{FF2B5EF4-FFF2-40B4-BE49-F238E27FC236}">
                <a16:creationId xmlns:a16="http://schemas.microsoft.com/office/drawing/2014/main" id="{233F6408-E1FB-40EE-933F-488D38CC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Freeform 23">
            <a:extLst>
              <a:ext uri="{FF2B5EF4-FFF2-40B4-BE49-F238E27FC236}">
                <a16:creationId xmlns:a16="http://schemas.microsoft.com/office/drawing/2014/main" id="{F055C0C5-567C-4C02-83F3-B427BC740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6813AE14-A8F2-4A90-B61E-548B32B6A3FF}"/>
              </a:ext>
            </a:extLst>
          </p:cNvPr>
          <p:cNvSpPr>
            <a:spLocks noGrp="1"/>
          </p:cNvSpPr>
          <p:nvPr>
            <p:ph idx="1"/>
          </p:nvPr>
        </p:nvSpPr>
        <p:spPr>
          <a:xfrm>
            <a:off x="396570" y="1258529"/>
            <a:ext cx="3843864" cy="4443578"/>
          </a:xfrm>
        </p:spPr>
        <p:txBody>
          <a:bodyPr>
            <a:normAutofit fontScale="77500" lnSpcReduction="20000"/>
          </a:bodyPr>
          <a:lstStyle/>
          <a:p>
            <a:pPr marL="0" indent="0">
              <a:buNone/>
            </a:pPr>
            <a:r>
              <a:rPr lang="en-US" sz="4700" b="1">
                <a:latin typeface="Algerian" panose="04020705040A02060702" pitchFamily="82" charset="0"/>
                <a:cs typeface="Aharoni" panose="02010803020104030203" pitchFamily="2" charset="-79"/>
              </a:rPr>
              <a:t>NEW GAME:</a:t>
            </a:r>
          </a:p>
          <a:p>
            <a:endParaRPr lang="en-US" sz="1100"/>
          </a:p>
          <a:p>
            <a:r>
              <a:rPr lang="en-US" sz="2200" b="1"/>
              <a:t>Number of simulations: 100000</a:t>
            </a:r>
          </a:p>
          <a:p>
            <a:r>
              <a:rPr lang="en-US" sz="2200" b="1"/>
              <a:t>Target Score: 32</a:t>
            </a:r>
          </a:p>
          <a:p>
            <a:r>
              <a:rPr lang="en-US" sz="2200" b="1"/>
              <a:t>Head Card: 1</a:t>
            </a:r>
          </a:p>
          <a:p>
            <a:r>
              <a:rPr lang="en-US" sz="2200" b="1"/>
              <a:t>Head Card Value: 12</a:t>
            </a:r>
          </a:p>
          <a:p>
            <a:r>
              <a:rPr lang="en-US" sz="2200" b="1"/>
              <a:t>Should the Dealer be given the advantage: 1</a:t>
            </a:r>
          </a:p>
          <a:p>
            <a:r>
              <a:rPr lang="en-US" sz="2200" b="1"/>
              <a:t>Perfect Blackjack Reward: 200</a:t>
            </a:r>
          </a:p>
          <a:p>
            <a:r>
              <a:rPr lang="en-US" sz="2200" b="1"/>
              <a:t>explosion Kit: 1</a:t>
            </a:r>
          </a:p>
          <a:p>
            <a:r>
              <a:rPr lang="en-US" sz="2200" b="1"/>
              <a:t>Print Summary: 1</a:t>
            </a:r>
          </a:p>
          <a:p>
            <a:r>
              <a:rPr lang="en-US" sz="2200" b="1"/>
              <a:t>Detailed Summary: 0</a:t>
            </a:r>
          </a:p>
          <a:p>
            <a:endParaRPr lang="en-US" sz="1100"/>
          </a:p>
          <a:p>
            <a:endParaRPr lang="en-US" sz="1100"/>
          </a:p>
          <a:p>
            <a:r>
              <a:rPr lang="en-US" sz="1100"/>
              <a:t> </a:t>
            </a:r>
          </a:p>
          <a:p>
            <a:endParaRPr lang="en-IN" sz="1100" dirty="0"/>
          </a:p>
        </p:txBody>
      </p:sp>
      <p:sp>
        <p:nvSpPr>
          <p:cNvPr id="68" name="Rounded Rectangle 17">
            <a:extLst>
              <a:ext uri="{FF2B5EF4-FFF2-40B4-BE49-F238E27FC236}">
                <a16:creationId xmlns:a16="http://schemas.microsoft.com/office/drawing/2014/main" id="{E48B6BD6-5DED-4B86-A4B3-D35037F68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rgbClr val="FFFFFF"/>
          </a:solidFill>
          <a:ln w="15875">
            <a:solidFill>
              <a:srgbClr val="A58D6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BF1193C-3F4C-4109-931F-5B17586C5606}"/>
              </a:ext>
            </a:extLst>
          </p:cNvPr>
          <p:cNvPicPr/>
          <p:nvPr/>
        </p:nvPicPr>
        <p:blipFill rotWithShape="1">
          <a:blip r:embed="rId3"/>
          <a:srcRect l="7701" r="5376"/>
          <a:stretch/>
        </p:blipFill>
        <p:spPr>
          <a:xfrm>
            <a:off x="5603706" y="1258529"/>
            <a:ext cx="5638853" cy="4330205"/>
          </a:xfrm>
          <a:prstGeom prst="rect">
            <a:avLst/>
          </a:prstGeom>
        </p:spPr>
      </p:pic>
    </p:spTree>
    <p:extLst>
      <p:ext uri="{BB962C8B-B14F-4D97-AF65-F5344CB8AC3E}">
        <p14:creationId xmlns:p14="http://schemas.microsoft.com/office/powerpoint/2010/main" val="42793608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A3EE-64D3-4EDA-A7D2-10CFFC241B7F}"/>
              </a:ext>
            </a:extLst>
          </p:cNvPr>
          <p:cNvSpPr>
            <a:spLocks noGrp="1"/>
          </p:cNvSpPr>
          <p:nvPr>
            <p:ph type="title"/>
          </p:nvPr>
        </p:nvSpPr>
        <p:spPr/>
        <p:txBody>
          <a:bodyPr/>
          <a:lstStyle/>
          <a:p>
            <a:r>
              <a:rPr lang="en-US"/>
              <a:t>Reference</a:t>
            </a:r>
          </a:p>
        </p:txBody>
      </p:sp>
      <p:sp>
        <p:nvSpPr>
          <p:cNvPr id="3" name="Content Placeholder 2">
            <a:extLst>
              <a:ext uri="{FF2B5EF4-FFF2-40B4-BE49-F238E27FC236}">
                <a16:creationId xmlns:a16="http://schemas.microsoft.com/office/drawing/2014/main" id="{8A2CFC05-7C4C-49E6-B73D-B4434403B5A1}"/>
              </a:ext>
            </a:extLst>
          </p:cNvPr>
          <p:cNvSpPr>
            <a:spLocks noGrp="1"/>
          </p:cNvSpPr>
          <p:nvPr>
            <p:ph idx="1"/>
          </p:nvPr>
        </p:nvSpPr>
        <p:spPr/>
        <p:txBody>
          <a:bodyPr/>
          <a:lstStyle/>
          <a:p>
            <a:r>
              <a:rPr lang="en-US" b="1"/>
              <a:t>Images</a:t>
            </a:r>
          </a:p>
          <a:p>
            <a:r>
              <a:rPr lang="en-US">
                <a:solidFill>
                  <a:srgbClr val="0563C1"/>
                </a:solidFill>
              </a:rPr>
              <a:t>http://datagenetics.com/blog/march62020/index.html</a:t>
            </a:r>
            <a:endParaRPr lang="en-US"/>
          </a:p>
          <a:p>
            <a:r>
              <a:rPr lang="en-US">
                <a:hlinkClick r:id="rId2"/>
              </a:rPr>
              <a:t>https://www.888casino.com/blog/blackjack-strategy-guide/how-to-play-blackjack</a:t>
            </a:r>
            <a:r>
              <a:rPr lang="en-US"/>
              <a:t> </a:t>
            </a:r>
          </a:p>
          <a:p>
            <a:endParaRPr lang="en-US">
              <a:solidFill>
                <a:srgbClr val="0563C1"/>
              </a:solidFill>
              <a:hlinkClick r:id="rId3">
                <a:extLst>
                  <a:ext uri="{A12FA001-AC4F-418D-AE19-62706E023703}">
                    <ahyp:hlinkClr xmlns:ahyp="http://schemas.microsoft.com/office/drawing/2018/hyperlinkcolor" val="tx"/>
                  </a:ext>
                </a:extLst>
              </a:hlinkClick>
            </a:endParaRPr>
          </a:p>
          <a:p>
            <a:r>
              <a:rPr lang="en-US" b="1"/>
              <a:t>Content</a:t>
            </a:r>
            <a:endParaRPr lang="en-US" b="1">
              <a:hlinkClick r:id="rId3">
                <a:extLst>
                  <a:ext uri="{A12FA001-AC4F-418D-AE19-62706E023703}">
                    <ahyp:hlinkClr xmlns:ahyp="http://schemas.microsoft.com/office/drawing/2018/hyperlinkcolor" val="tx"/>
                  </a:ext>
                </a:extLst>
              </a:hlinkClick>
            </a:endParaRPr>
          </a:p>
          <a:p>
            <a:r>
              <a:rPr lang="en-US">
                <a:solidFill>
                  <a:srgbClr val="0563C1"/>
                </a:solidFill>
                <a:hlinkClick r:id="rId3">
                  <a:extLst>
                    <a:ext uri="{A12FA001-AC4F-418D-AE19-62706E023703}">
                      <ahyp:hlinkClr xmlns:ahyp="http://schemas.microsoft.com/office/drawing/2018/hyperlinkcolor" val="tx"/>
                    </a:ext>
                  </a:extLst>
                </a:hlinkClick>
              </a:rPr>
              <a:t>https://www.youtube.com/watch?v=5bWpnABkU-Y&amp;ab_channel=CrazyVegasOnlineCasino</a:t>
            </a:r>
            <a:endParaRPr lang="en-US"/>
          </a:p>
          <a:p>
            <a:r>
              <a:rPr lang="en-US">
                <a:hlinkClick r:id="rId4"/>
              </a:rPr>
              <a:t>https://www.247blackjack.com/</a:t>
            </a:r>
            <a:endParaRPr lang="en-US"/>
          </a:p>
          <a:p>
            <a:endParaRPr lang="en-US"/>
          </a:p>
          <a:p>
            <a:endParaRPr lang="en-US"/>
          </a:p>
        </p:txBody>
      </p:sp>
    </p:spTree>
    <p:extLst>
      <p:ext uri="{BB962C8B-B14F-4D97-AF65-F5344CB8AC3E}">
        <p14:creationId xmlns:p14="http://schemas.microsoft.com/office/powerpoint/2010/main" val="168530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AFBB-A60E-4E08-8A9C-1D04D1D47A91}"/>
              </a:ext>
            </a:extLst>
          </p:cNvPr>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Aim:</a:t>
            </a:r>
          </a:p>
        </p:txBody>
      </p:sp>
      <p:sp>
        <p:nvSpPr>
          <p:cNvPr id="3" name="Content Placeholder 2">
            <a:extLst>
              <a:ext uri="{FF2B5EF4-FFF2-40B4-BE49-F238E27FC236}">
                <a16:creationId xmlns:a16="http://schemas.microsoft.com/office/drawing/2014/main" id="{B37B48FB-2D86-44BC-B207-5AFF91F87AD2}"/>
              </a:ext>
            </a:extLst>
          </p:cNvPr>
          <p:cNvSpPr>
            <a:spLocks noGrp="1"/>
          </p:cNvSpPr>
          <p:nvPr>
            <p:ph idx="1"/>
          </p:nvPr>
        </p:nvSpPr>
        <p:spPr>
          <a:xfrm>
            <a:off x="838200" y="2318785"/>
            <a:ext cx="10515600" cy="271555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a:lstStyle/>
          <a:p>
            <a:pPr>
              <a:buFont typeface="Wingdings" panose="05000000000000000000" pitchFamily="2" charset="2"/>
              <a:buChar char="q"/>
            </a:pPr>
            <a:endParaRPr lang="en-US" b="1" i="1" dirty="0"/>
          </a:p>
          <a:p>
            <a:pPr marL="0" indent="0">
              <a:buNone/>
            </a:pPr>
            <a:r>
              <a:rPr lang="en-US" b="1" i="1" dirty="0"/>
              <a:t>To compare the various variations of the Game Blackjack with the original blackjack to identify if the other variations succeed as a game and if they are worth playing in a Club along with Blackjack.</a:t>
            </a:r>
          </a:p>
        </p:txBody>
      </p:sp>
    </p:spTree>
    <p:extLst>
      <p:ext uri="{BB962C8B-B14F-4D97-AF65-F5344CB8AC3E}">
        <p14:creationId xmlns:p14="http://schemas.microsoft.com/office/powerpoint/2010/main" val="25136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FFAC23-9A9E-4A96-9D10-8D57B73297C5}"/>
              </a:ext>
            </a:extLst>
          </p:cNvPr>
          <p:cNvSpPr>
            <a:spLocks noGrp="1"/>
          </p:cNvSpPr>
          <p:nvPr>
            <p:ph type="title"/>
          </p:nvPr>
        </p:nvSpPr>
        <p:spPr>
          <a:xfrm>
            <a:off x="804671" y="640263"/>
            <a:ext cx="3284331" cy="5254510"/>
          </a:xfrm>
        </p:spPr>
        <p:txBody>
          <a:bodyPr>
            <a:normAutofit/>
          </a:bodyPr>
          <a:lstStyle/>
          <a:p>
            <a:r>
              <a:rPr lang="en-US" sz="4800" b="1" dirty="0">
                <a:effectLst>
                  <a:outerShdw blurRad="38100" dist="38100" dir="2700000" algn="tl">
                    <a:srgbClr val="000000">
                      <a:alpha val="43137"/>
                    </a:srgbClr>
                  </a:outerShdw>
                </a:effectLst>
              </a:rPr>
              <a:t>Rules</a:t>
            </a:r>
          </a:p>
        </p:txBody>
      </p:sp>
      <p:graphicFrame>
        <p:nvGraphicFramePr>
          <p:cNvPr id="4" name="Diagram 3">
            <a:extLst>
              <a:ext uri="{FF2B5EF4-FFF2-40B4-BE49-F238E27FC236}">
                <a16:creationId xmlns:a16="http://schemas.microsoft.com/office/drawing/2014/main" id="{532ED66E-FD52-42D7-8038-9E7B7CCB8F7A}"/>
              </a:ext>
            </a:extLst>
          </p:cNvPr>
          <p:cNvGraphicFramePr/>
          <p:nvPr>
            <p:extLst>
              <p:ext uri="{D42A27DB-BD31-4B8C-83A1-F6EECF244321}">
                <p14:modId xmlns:p14="http://schemas.microsoft.com/office/powerpoint/2010/main" val="3841030742"/>
              </p:ext>
            </p:extLst>
          </p:nvPr>
        </p:nvGraphicFramePr>
        <p:xfrm>
          <a:off x="4062476" y="55818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87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Rectangle 7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2960D-B904-4F02-AB95-7BBBAAFC3F2A}"/>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a:solidFill>
                  <a:schemeClr val="bg1"/>
                </a:solidFill>
              </a:rPr>
              <a:t>Card Values</a:t>
            </a:r>
          </a:p>
        </p:txBody>
      </p:sp>
      <p:pic>
        <p:nvPicPr>
          <p:cNvPr id="2050" name="Picture 2" descr="How To Play Blackjack">
            <a:extLst>
              <a:ext uri="{FF2B5EF4-FFF2-40B4-BE49-F238E27FC236}">
                <a16:creationId xmlns:a16="http://schemas.microsoft.com/office/drawing/2014/main" id="{F29592CD-D694-4BDD-9698-2DEC50BD975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625" r="2" b="4357"/>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61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ACBF-7D7A-4F36-A326-EA0B6FD642AF}"/>
              </a:ext>
            </a:extLst>
          </p:cNvPr>
          <p:cNvSpPr>
            <a:spLocks noGrp="1"/>
          </p:cNvSpPr>
          <p:nvPr>
            <p:ph type="title"/>
          </p:nvPr>
        </p:nvSpPr>
        <p:spPr>
          <a:xfrm>
            <a:off x="6413111" y="640081"/>
            <a:ext cx="5138808" cy="3352473"/>
          </a:xfrm>
          <a:noFill/>
        </p:spPr>
        <p:txBody>
          <a:bodyPr vert="horz" lIns="91440" tIns="45720" rIns="91440" bIns="45720" rtlCol="0" anchor="b">
            <a:normAutofit/>
          </a:bodyPr>
          <a:lstStyle/>
          <a:p>
            <a:pPr algn="ctr"/>
            <a:r>
              <a:rPr lang="en-US" sz="6000" b="1" kern="1200" dirty="0">
                <a:solidFill>
                  <a:schemeClr val="tx1"/>
                </a:solidFill>
                <a:effectLst>
                  <a:outerShdw blurRad="38100" dist="38100" dir="2700000" algn="tl">
                    <a:srgbClr val="000000">
                      <a:alpha val="43137"/>
                    </a:srgbClr>
                  </a:outerShdw>
                </a:effectLst>
                <a:latin typeface="+mj-lt"/>
                <a:ea typeface="+mj-ea"/>
                <a:cs typeface="+mj-cs"/>
              </a:rPr>
              <a:t>Demo</a:t>
            </a:r>
          </a:p>
        </p:txBody>
      </p:sp>
      <p:sp>
        <p:nvSpPr>
          <p:cNvPr id="10" name="Rectangle 9">
            <a:extLst>
              <a:ext uri="{FF2B5EF4-FFF2-40B4-BE49-F238E27FC236}">
                <a16:creationId xmlns:a16="http://schemas.microsoft.com/office/drawing/2014/main" id="{4913D8DA-B72B-46FB-9E5D-656A0EB0A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6107584" cy="6861717"/>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63CDDC8E-3FD0-4545-A664-7661835B4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lay">
            <a:hlinkClick r:id="rId2"/>
            <a:extLst>
              <a:ext uri="{FF2B5EF4-FFF2-40B4-BE49-F238E27FC236}">
                <a16:creationId xmlns:a16="http://schemas.microsoft.com/office/drawing/2014/main" id="{F30E842E-B716-4855-887B-0035F2284F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6500" y="1344157"/>
            <a:ext cx="4169664" cy="4169664"/>
          </a:xfrm>
          <a:prstGeom prst="rect">
            <a:avLst/>
          </a:prstGeom>
          <a:effectLst/>
        </p:spPr>
      </p:pic>
    </p:spTree>
    <p:extLst>
      <p:ext uri="{BB962C8B-B14F-4D97-AF65-F5344CB8AC3E}">
        <p14:creationId xmlns:p14="http://schemas.microsoft.com/office/powerpoint/2010/main" val="90431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026F-957E-4F4F-B18D-25A42DB8F291}"/>
              </a:ext>
            </a:extLst>
          </p:cNvPr>
          <p:cNvSpPr>
            <a:spLocks noGrp="1"/>
          </p:cNvSpPr>
          <p:nvPr>
            <p:ph type="title"/>
          </p:nvPr>
        </p:nvSpPr>
        <p:spPr/>
        <p:txBody>
          <a:bodyPr>
            <a:normAutofit/>
          </a:bodyPr>
          <a:lstStyle/>
          <a:p>
            <a:pPr algn="ctr"/>
            <a:r>
              <a:rPr lang="en-US" sz="4800" b="1" dirty="0">
                <a:ln w="0"/>
                <a:effectLst>
                  <a:reflection blurRad="6350" stA="53000" endA="300" endPos="35500" dir="5400000" sy="-90000" algn="bl" rotWithShape="0"/>
                </a:effectLst>
              </a:rPr>
              <a:t>Assumptions</a:t>
            </a:r>
          </a:p>
        </p:txBody>
      </p:sp>
      <p:sp>
        <p:nvSpPr>
          <p:cNvPr id="3" name="Content Placeholder 2">
            <a:extLst>
              <a:ext uri="{FF2B5EF4-FFF2-40B4-BE49-F238E27FC236}">
                <a16:creationId xmlns:a16="http://schemas.microsoft.com/office/drawing/2014/main" id="{98575207-EE30-411E-A44B-17D682AA2F1E}"/>
              </a:ext>
            </a:extLst>
          </p:cNvPr>
          <p:cNvSpPr>
            <a:spLocks noGrp="1"/>
          </p:cNvSpPr>
          <p:nvPr>
            <p:ph idx="1"/>
          </p:nvPr>
        </p:nvSpPr>
        <p:spPr/>
        <p:txBody>
          <a:bodyPr/>
          <a:lstStyle/>
          <a:p>
            <a:endParaRPr lang="en-US"/>
          </a:p>
        </p:txBody>
      </p:sp>
      <p:graphicFrame>
        <p:nvGraphicFramePr>
          <p:cNvPr id="5" name="Content Placeholder 2">
            <a:extLst>
              <a:ext uri="{FF2B5EF4-FFF2-40B4-BE49-F238E27FC236}">
                <a16:creationId xmlns:a16="http://schemas.microsoft.com/office/drawing/2014/main" id="{2DC9F4CC-C65A-404A-80F3-9E0FC8527290}"/>
              </a:ext>
            </a:extLst>
          </p:cNvPr>
          <p:cNvGraphicFramePr>
            <a:graphicFrameLocks/>
          </p:cNvGraphicFramePr>
          <p:nvPr>
            <p:extLst>
              <p:ext uri="{D42A27DB-BD31-4B8C-83A1-F6EECF244321}">
                <p14:modId xmlns:p14="http://schemas.microsoft.com/office/powerpoint/2010/main" val="2818527581"/>
              </p:ext>
            </p:extLst>
          </p:nvPr>
        </p:nvGraphicFramePr>
        <p:xfrm>
          <a:off x="717133" y="1826043"/>
          <a:ext cx="10511088" cy="4168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976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037F-80E2-4380-BA42-9339791AEB2A}"/>
              </a:ext>
            </a:extLst>
          </p:cNvPr>
          <p:cNvSpPr>
            <a:spLocks noGrp="1"/>
          </p:cNvSpPr>
          <p:nvPr>
            <p:ph type="title"/>
          </p:nvPr>
        </p:nvSpPr>
        <p:spPr/>
        <p:txBody>
          <a:bodyPr>
            <a:normAutofit/>
          </a:bodyPr>
          <a:lstStyle/>
          <a:p>
            <a:pPr algn="ctr"/>
            <a:r>
              <a:rPr lang="en-US" sz="4800" b="1" dirty="0">
                <a:ln w="0"/>
                <a:effectLst>
                  <a:reflection blurRad="6350" stA="53000" endA="300" endPos="35500" dir="5400000" sy="-90000" algn="bl" rotWithShape="0"/>
                </a:effectLst>
              </a:rPr>
              <a:t>Random Variables</a:t>
            </a:r>
          </a:p>
        </p:txBody>
      </p:sp>
      <p:graphicFrame>
        <p:nvGraphicFramePr>
          <p:cNvPr id="8" name="Content Placeholder 3">
            <a:extLst>
              <a:ext uri="{FF2B5EF4-FFF2-40B4-BE49-F238E27FC236}">
                <a16:creationId xmlns:a16="http://schemas.microsoft.com/office/drawing/2014/main" id="{5942D2E5-D39A-461D-8801-BE4238A60382}"/>
              </a:ext>
            </a:extLst>
          </p:cNvPr>
          <p:cNvGraphicFramePr>
            <a:graphicFrameLocks/>
          </p:cNvGraphicFramePr>
          <p:nvPr>
            <p:extLst>
              <p:ext uri="{D42A27DB-BD31-4B8C-83A1-F6EECF244321}">
                <p14:modId xmlns:p14="http://schemas.microsoft.com/office/powerpoint/2010/main" val="3296538941"/>
              </p:ext>
            </p:extLst>
          </p:nvPr>
        </p:nvGraphicFramePr>
        <p:xfrm>
          <a:off x="805543" y="2089930"/>
          <a:ext cx="5282914" cy="3963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Graphic 6" descr="Playing Cards">
            <a:extLst>
              <a:ext uri="{FF2B5EF4-FFF2-40B4-BE49-F238E27FC236}">
                <a16:creationId xmlns:a16="http://schemas.microsoft.com/office/drawing/2014/main" id="{D0C69481-86A5-4CBB-B108-921C7DF047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0469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6" name="Rectangle 27">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8C91C7-7E7B-42BD-B27C-D9714C59BD52}"/>
              </a:ext>
            </a:extLst>
          </p:cNvPr>
          <p:cNvSpPr>
            <a:spLocks noGrp="1"/>
          </p:cNvSpPr>
          <p:nvPr>
            <p:ph type="title"/>
          </p:nvPr>
        </p:nvSpPr>
        <p:spPr>
          <a:xfrm>
            <a:off x="718687" y="5096106"/>
            <a:ext cx="7109470" cy="1260243"/>
          </a:xfrm>
        </p:spPr>
        <p:txBody>
          <a:bodyPr vert="horz" lIns="91440" tIns="45720" rIns="91440" bIns="45720" rtlCol="0" anchor="ctr">
            <a:normAutofit/>
          </a:bodyPr>
          <a:lstStyle/>
          <a:p>
            <a:pPr algn="r"/>
            <a:r>
              <a:rPr lang="en-US" sz="4800" dirty="0">
                <a:solidFill>
                  <a:srgbClr val="FFFFFF"/>
                </a:solidFill>
              </a:rPr>
              <a:t>Code Structure</a:t>
            </a:r>
          </a:p>
        </p:txBody>
      </p:sp>
      <p:cxnSp>
        <p:nvCxnSpPr>
          <p:cNvPr id="47" name="Straight Connector 29">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3" name="Picture 3" descr="Text&#10;&#10;Description automatically generated">
            <a:extLst>
              <a:ext uri="{FF2B5EF4-FFF2-40B4-BE49-F238E27FC236}">
                <a16:creationId xmlns:a16="http://schemas.microsoft.com/office/drawing/2014/main" id="{FD8DFE3A-BA09-422F-B1AC-9AD4D49D41BA}"/>
              </a:ext>
            </a:extLst>
          </p:cNvPr>
          <p:cNvPicPr>
            <a:picLocks noChangeAspect="1"/>
          </p:cNvPicPr>
          <p:nvPr/>
        </p:nvPicPr>
        <p:blipFill rotWithShape="1">
          <a:blip r:embed="rId4"/>
          <a:srcRect r="8672" b="-232"/>
          <a:stretch/>
        </p:blipFill>
        <p:spPr>
          <a:xfrm>
            <a:off x="319414" y="232341"/>
            <a:ext cx="11553363" cy="4514429"/>
          </a:xfrm>
          <a:prstGeom prst="rect">
            <a:avLst/>
          </a:prstGeom>
        </p:spPr>
      </p:pic>
    </p:spTree>
    <p:extLst>
      <p:ext uri="{BB962C8B-B14F-4D97-AF65-F5344CB8AC3E}">
        <p14:creationId xmlns:p14="http://schemas.microsoft.com/office/powerpoint/2010/main" val="231549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30445523-EC41-460A-859E-C9CC632A50A1}"/>
              </a:ext>
            </a:extLst>
          </p:cNvPr>
          <p:cNvPicPr>
            <a:picLocks noChangeAspect="1"/>
          </p:cNvPicPr>
          <p:nvPr/>
        </p:nvPicPr>
        <p:blipFill>
          <a:blip r:embed="rId2"/>
          <a:stretch>
            <a:fillRect/>
          </a:stretch>
        </p:blipFill>
        <p:spPr>
          <a:xfrm>
            <a:off x="503651" y="931623"/>
            <a:ext cx="11187829" cy="5001590"/>
          </a:xfrm>
          <a:prstGeom prst="rect">
            <a:avLst/>
          </a:prstGeom>
        </p:spPr>
      </p:pic>
    </p:spTree>
    <p:extLst>
      <p:ext uri="{BB962C8B-B14F-4D97-AF65-F5344CB8AC3E}">
        <p14:creationId xmlns:p14="http://schemas.microsoft.com/office/powerpoint/2010/main" val="996264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733</Words>
  <Application>Microsoft Office PowerPoint</Application>
  <PresentationFormat>Widescreen</PresentationFormat>
  <Paragraphs>89</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Calibri</vt:lpstr>
      <vt:lpstr>Calibri Light</vt:lpstr>
      <vt:lpstr>Wingdings</vt:lpstr>
      <vt:lpstr>Office Theme</vt:lpstr>
      <vt:lpstr>Variations of Blackjack</vt:lpstr>
      <vt:lpstr>Aim:</vt:lpstr>
      <vt:lpstr>Rules</vt:lpstr>
      <vt:lpstr>Card Values</vt:lpstr>
      <vt:lpstr>Demo</vt:lpstr>
      <vt:lpstr>Assumptions</vt:lpstr>
      <vt:lpstr>Random Variables</vt:lpstr>
      <vt:lpstr>Code Structure</vt:lpstr>
      <vt:lpstr>PowerPoint Presentation</vt:lpstr>
      <vt:lpstr>PowerPoint Presentation</vt:lpstr>
      <vt:lpstr>PowerPoint Presentation</vt:lpstr>
      <vt:lpstr>Variations: </vt:lpstr>
      <vt:lpstr>PowerPoint Presentation</vt:lpstr>
      <vt:lpstr>No Dealer Advantage dealer_advantage = False </vt:lpstr>
      <vt:lpstr>PowerPoint Presentation</vt:lpstr>
      <vt:lpstr>PowerPoint Presentation</vt:lpstr>
      <vt:lpstr>Change in Target Score (Decreased): Target Score: 15   </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Variations of Blackjack</dc:title>
  <dc:creator>Ishita Mehta</dc:creator>
  <cp:lastModifiedBy>Ishita Mehta</cp:lastModifiedBy>
  <cp:revision>1</cp:revision>
  <dcterms:created xsi:type="dcterms:W3CDTF">2020-12-08T22:26:20Z</dcterms:created>
  <dcterms:modified xsi:type="dcterms:W3CDTF">2020-12-08T22:58:45Z</dcterms:modified>
</cp:coreProperties>
</file>