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58" r:id="rId6"/>
    <p:sldId id="261" r:id="rId7"/>
    <p:sldId id="262" r:id="rId8"/>
    <p:sldId id="264" r:id="rId9"/>
    <p:sldId id="265" r:id="rId10"/>
    <p:sldId id="295" r:id="rId11"/>
    <p:sldId id="267" r:id="rId12"/>
    <p:sldId id="268" r:id="rId13"/>
    <p:sldId id="298" r:id="rId14"/>
    <p:sldId id="269" r:id="rId15"/>
    <p:sldId id="299" r:id="rId16"/>
    <p:sldId id="296" r:id="rId17"/>
    <p:sldId id="260" r:id="rId18"/>
    <p:sldId id="277" r:id="rId19"/>
    <p:sldId id="281" r:id="rId20"/>
  </p:sldIdLst>
  <p:sldSz cx="9144000" cy="5143500"/>
  <p:notesSz cx="6858000" cy="9144000"/>
  <p:embeddedFontLst>
    <p:embeddedFont>
      <p:font typeface="Montserrat" panose="00000500000000000000"/>
      <p:regular r:id="rId24"/>
    </p:embeddedFont>
    <p:embeddedFont>
      <p:font typeface="Source Sans Pro" panose="020B0503030403020204"/>
      <p:regular r:id="rId25"/>
    </p:embeddedFont>
    <p:embeddedFont>
      <p:font typeface="Josefin Slab Thin" panose="02000000000000000000"/>
      <p:regular r:id="rId26"/>
      <p:bold r:id="rId27"/>
      <p:boldItalic r:id="rId28"/>
    </p:embeddedFont>
    <p:embeddedFont>
      <p:font typeface="Bebas Neue" panose="020B0606020202050201"/>
      <p:regular r:id="rId29"/>
    </p:embeddedFont>
    <p:embeddedFont>
      <p:font typeface="Montserrat" panose="00000500000000000000"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836C"/>
    <a:srgbClr val="2E44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0" name="Shape 860"/>
        <p:cNvGrpSpPr/>
        <p:nvPr/>
      </p:nvGrpSpPr>
      <p:grpSpPr>
        <a:xfrm>
          <a:off x="0" y="0"/>
          <a:ext cx="0" cy="0"/>
          <a:chOff x="0" y="0"/>
          <a:chExt cx="0" cy="0"/>
        </a:xfrm>
      </p:grpSpPr>
      <p:sp>
        <p:nvSpPr>
          <p:cNvPr id="861" name="Google Shape;861;ge38dc7bb6a_1_5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e38dc7bb6a_1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3" name="Shape 1183"/>
        <p:cNvGrpSpPr/>
        <p:nvPr/>
      </p:nvGrpSpPr>
      <p:grpSpPr>
        <a:xfrm>
          <a:off x="0" y="0"/>
          <a:ext cx="0" cy="0"/>
          <a:chOff x="0" y="0"/>
          <a:chExt cx="0" cy="0"/>
        </a:xfrm>
      </p:grpSpPr>
      <p:sp>
        <p:nvSpPr>
          <p:cNvPr id="1184" name="Google Shape;1184;ge38dc7bb6a_0_2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38dc7bb6a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4" name="Shape 1244"/>
        <p:cNvGrpSpPr/>
        <p:nvPr/>
      </p:nvGrpSpPr>
      <p:grpSpPr>
        <a:xfrm>
          <a:off x="0" y="0"/>
          <a:ext cx="0" cy="0"/>
          <a:chOff x="0" y="0"/>
          <a:chExt cx="0" cy="0"/>
        </a:xfrm>
      </p:grpSpPr>
      <p:sp>
        <p:nvSpPr>
          <p:cNvPr id="1245" name="Google Shape;1245;ge39e3565a8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e39e3565a8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5" name="Shape 985"/>
        <p:cNvGrpSpPr/>
        <p:nvPr/>
      </p:nvGrpSpPr>
      <p:grpSpPr>
        <a:xfrm>
          <a:off x="0" y="0"/>
          <a:ext cx="0" cy="0"/>
          <a:chOff x="0" y="0"/>
          <a:chExt cx="0" cy="0"/>
        </a:xfrm>
      </p:grpSpPr>
      <p:sp>
        <p:nvSpPr>
          <p:cNvPr id="986" name="Google Shape;986;ge1886a29ab_0_4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7" name="Google Shape;987;ge1886a29ab_0_4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4" name="Shape 2354"/>
        <p:cNvGrpSpPr/>
        <p:nvPr/>
      </p:nvGrpSpPr>
      <p:grpSpPr>
        <a:xfrm>
          <a:off x="0" y="0"/>
          <a:ext cx="0" cy="0"/>
          <a:chOff x="0" y="0"/>
          <a:chExt cx="0" cy="0"/>
        </a:xfrm>
      </p:grpSpPr>
      <p:sp>
        <p:nvSpPr>
          <p:cNvPr id="2355" name="Google Shape;2355;ge4b4fa2ae2_1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6" name="Google Shape;2356;ge4b4fa2ae2_1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78" name="Shape 2478"/>
        <p:cNvGrpSpPr/>
        <p:nvPr/>
      </p:nvGrpSpPr>
      <p:grpSpPr>
        <a:xfrm>
          <a:off x="0" y="0"/>
          <a:ext cx="0" cy="0"/>
          <a:chOff x="0" y="0"/>
          <a:chExt cx="0" cy="0"/>
        </a:xfrm>
      </p:grpSpPr>
      <p:sp>
        <p:nvSpPr>
          <p:cNvPr id="2479" name="Google Shape;2479;ge39e3565a8_0_7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e39e3565a8_0_7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4" name="Shape 954"/>
        <p:cNvGrpSpPr/>
        <p:nvPr/>
      </p:nvGrpSpPr>
      <p:grpSpPr>
        <a:xfrm>
          <a:off x="0" y="0"/>
          <a:ext cx="0" cy="0"/>
          <a:chOff x="0" y="0"/>
          <a:chExt cx="0" cy="0"/>
        </a:xfrm>
      </p:grpSpPr>
      <p:sp>
        <p:nvSpPr>
          <p:cNvPr id="955" name="Google Shape;955;ge1886a29ab_0_3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1886a29ab_0_3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4" name="Shape 904"/>
        <p:cNvGrpSpPr/>
        <p:nvPr/>
      </p:nvGrpSpPr>
      <p:grpSpPr>
        <a:xfrm>
          <a:off x="0" y="0"/>
          <a:ext cx="0" cy="0"/>
          <a:chOff x="0" y="0"/>
          <a:chExt cx="0" cy="0"/>
        </a:xfrm>
      </p:grpSpPr>
      <p:sp>
        <p:nvSpPr>
          <p:cNvPr id="905" name="Google Shape;905;ge1886a29ab_0_2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e1886a29ab_0_2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3" name="Shape 1003"/>
        <p:cNvGrpSpPr/>
        <p:nvPr/>
      </p:nvGrpSpPr>
      <p:grpSpPr>
        <a:xfrm>
          <a:off x="0" y="0"/>
          <a:ext cx="0" cy="0"/>
          <a:chOff x="0" y="0"/>
          <a:chExt cx="0" cy="0"/>
        </a:xfrm>
      </p:grpSpPr>
      <p:sp>
        <p:nvSpPr>
          <p:cNvPr id="1004" name="Google Shape;1004;ge38dc7bb6a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e38dc7bb6a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5" name="Shape 1035"/>
        <p:cNvGrpSpPr/>
        <p:nvPr/>
      </p:nvGrpSpPr>
      <p:grpSpPr>
        <a:xfrm>
          <a:off x="0" y="0"/>
          <a:ext cx="0" cy="0"/>
          <a:chOff x="0" y="0"/>
          <a:chExt cx="0" cy="0"/>
        </a:xfrm>
      </p:grpSpPr>
      <p:sp>
        <p:nvSpPr>
          <p:cNvPr id="1036" name="Google Shape;1036;gb8064c9c3d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b8064c9c3d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1" name="Shape 1091"/>
        <p:cNvGrpSpPr/>
        <p:nvPr/>
      </p:nvGrpSpPr>
      <p:grpSpPr>
        <a:xfrm>
          <a:off x="0" y="0"/>
          <a:ext cx="0" cy="0"/>
          <a:chOff x="0" y="0"/>
          <a:chExt cx="0" cy="0"/>
        </a:xfrm>
      </p:grpSpPr>
      <p:sp>
        <p:nvSpPr>
          <p:cNvPr id="1092" name="Google Shape;1092;ge38dc7bb6a_0_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e38dc7bb6a_0_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8" name="Shape 1118"/>
        <p:cNvGrpSpPr/>
        <p:nvPr/>
      </p:nvGrpSpPr>
      <p:grpSpPr>
        <a:xfrm>
          <a:off x="0" y="0"/>
          <a:ext cx="0" cy="0"/>
          <a:chOff x="0" y="0"/>
          <a:chExt cx="0" cy="0"/>
        </a:xfrm>
      </p:grpSpPr>
      <p:sp>
        <p:nvSpPr>
          <p:cNvPr id="1119" name="Google Shape;1119;ge49ec3022a_1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e49ec3022a_1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3" name="Shape 1183"/>
        <p:cNvGrpSpPr/>
        <p:nvPr/>
      </p:nvGrpSpPr>
      <p:grpSpPr>
        <a:xfrm>
          <a:off x="0" y="0"/>
          <a:ext cx="0" cy="0"/>
          <a:chOff x="0" y="0"/>
          <a:chExt cx="0" cy="0"/>
        </a:xfrm>
      </p:grpSpPr>
      <p:sp>
        <p:nvSpPr>
          <p:cNvPr id="1184" name="Google Shape;1184;ge38dc7bb6a_0_27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e38dc7bb6a_0_27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4" name="Shape 1214"/>
        <p:cNvGrpSpPr/>
        <p:nvPr/>
      </p:nvGrpSpPr>
      <p:grpSpPr>
        <a:xfrm>
          <a:off x="0" y="0"/>
          <a:ext cx="0" cy="0"/>
          <a:chOff x="0" y="0"/>
          <a:chExt cx="0" cy="0"/>
        </a:xfrm>
      </p:grpSpPr>
      <p:sp>
        <p:nvSpPr>
          <p:cNvPr id="1215" name="Google Shape;1215;ge38dc7bb6a_0_4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e38dc7bb6a_0_4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8" name="Google Shape;68;p2"/>
          <p:cNvSpPr txBox="1"/>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panose="00000500000000000000"/>
                <a:ea typeface="Montserrat" panose="00000500000000000000"/>
                <a:cs typeface="Montserrat" panose="00000500000000000000"/>
                <a:sym typeface="Montserrat" panose="0000050000000000000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9" name="Google Shape;69;p2"/>
          <p:cNvSpPr txBox="1"/>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panose="020B0503030403020204"/>
                <a:ea typeface="Source Sans Pro" panose="020B0503030403020204"/>
                <a:cs typeface="Source Sans Pro" panose="020B0503030403020204"/>
                <a:sym typeface="Source Sans Pro" panose="020B0503030403020204"/>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64"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5" name="Google Shape;295;p11"/>
          <p:cNvSpPr txBox="1"/>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97"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298" name="Shape 298"/>
        <p:cNvGrpSpPr/>
        <p:nvPr/>
      </p:nvGrpSpPr>
      <p:grpSpPr>
        <a:xfrm>
          <a:off x="0" y="0"/>
          <a:ext cx="0" cy="0"/>
          <a:chOff x="0" y="0"/>
          <a:chExt cx="0" cy="0"/>
        </a:xfrm>
      </p:grpSpPr>
      <p:sp>
        <p:nvSpPr>
          <p:cNvPr id="299" name="Google Shape;299;p13"/>
          <p:cNvSpPr txBox="1"/>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0" name="Google Shape;300;p13"/>
          <p:cNvSpPr txBox="1"/>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2" name="Google Shape;302;p13"/>
          <p:cNvSpPr txBox="1"/>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3" name="Google Shape;303;p13"/>
          <p:cNvSpPr txBox="1"/>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5" name="Google Shape;305;p13"/>
          <p:cNvSpPr txBox="1"/>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
        <p:nvSpPr>
          <p:cNvPr id="306" name="Google Shape;306;p13"/>
          <p:cNvSpPr txBox="1"/>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07" name="Google Shape;307;p13"/>
          <p:cNvSpPr txBox="1"/>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09" name="Google Shape;309;p13"/>
          <p:cNvSpPr txBox="1"/>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10" name="Google Shape;310;p13"/>
          <p:cNvSpPr txBox="1"/>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336" name="Shape 336"/>
        <p:cNvGrpSpPr/>
        <p:nvPr/>
      </p:nvGrpSpPr>
      <p:grpSpPr>
        <a:xfrm>
          <a:off x="0" y="0"/>
          <a:ext cx="0" cy="0"/>
          <a:chOff x="0" y="0"/>
          <a:chExt cx="0" cy="0"/>
        </a:xfrm>
      </p:grpSpPr>
      <p:sp>
        <p:nvSpPr>
          <p:cNvPr id="337" name="Google Shape;337;p14"/>
          <p:cNvSpPr txBox="1"/>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338" name="Google Shape;338;p14"/>
          <p:cNvSpPr txBox="1"/>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389"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17" name="Google Shape;417;p15"/>
          <p:cNvSpPr txBox="1"/>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18" name="Google Shape;418;p15"/>
          <p:cNvSpPr txBox="1"/>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19" name="Google Shape;419;p15"/>
          <p:cNvSpPr txBox="1"/>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20" name="Google Shape;420;p15"/>
          <p:cNvSpPr txBox="1"/>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21" name="Google Shape;421;p15"/>
          <p:cNvSpPr txBox="1"/>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22" name="Google Shape;422;p15"/>
          <p:cNvSpPr txBox="1"/>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23" name="Google Shape;423;p15"/>
          <p:cNvSpPr txBox="1"/>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424" name="Shape 424"/>
        <p:cNvGrpSpPr/>
        <p:nvPr/>
      </p:nvGrpSpPr>
      <p:grpSpPr>
        <a:xfrm>
          <a:off x="0" y="0"/>
          <a:ext cx="0" cy="0"/>
          <a:chOff x="0" y="0"/>
          <a:chExt cx="0" cy="0"/>
        </a:xfrm>
      </p:grpSpPr>
      <p:sp>
        <p:nvSpPr>
          <p:cNvPr id="425" name="Google Shape;425;p16"/>
          <p:cNvSpPr txBox="1"/>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26" name="Google Shape;426;p16"/>
          <p:cNvSpPr txBox="1"/>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27" name="Google Shape;427;p16"/>
          <p:cNvSpPr txBox="1"/>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28" name="Google Shape;428;p16"/>
          <p:cNvSpPr txBox="1"/>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29" name="Google Shape;429;p16"/>
          <p:cNvSpPr txBox="1"/>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30" name="Google Shape;430;p16"/>
          <p:cNvSpPr txBox="1"/>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31" name="Google Shape;431;p16"/>
          <p:cNvSpPr txBox="1"/>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32" name="Google Shape;432;p16"/>
          <p:cNvSpPr txBox="1"/>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33" name="Google Shape;433;p16"/>
          <p:cNvSpPr txBox="1"/>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453" name="Shape 453"/>
        <p:cNvGrpSpPr/>
        <p:nvPr/>
      </p:nvGrpSpPr>
      <p:grpSpPr>
        <a:xfrm>
          <a:off x="0" y="0"/>
          <a:ext cx="0" cy="0"/>
          <a:chOff x="0" y="0"/>
          <a:chExt cx="0" cy="0"/>
        </a:xfrm>
      </p:grpSpPr>
      <p:sp>
        <p:nvSpPr>
          <p:cNvPr id="454" name="Google Shape;454;p17"/>
          <p:cNvSpPr txBox="1"/>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55" name="Google Shape;455;p17"/>
          <p:cNvSpPr txBox="1"/>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56" name="Google Shape;456;p17"/>
          <p:cNvSpPr txBox="1"/>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57" name="Google Shape;457;p17"/>
          <p:cNvSpPr txBox="1"/>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58" name="Google Shape;458;p17"/>
          <p:cNvSpPr txBox="1"/>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59" name="Google Shape;459;p17"/>
          <p:cNvSpPr txBox="1"/>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0" name="Google Shape;460;p17"/>
          <p:cNvSpPr txBox="1"/>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61" name="Google Shape;461;p17"/>
          <p:cNvSpPr txBox="1"/>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2" name="Google Shape;462;p17"/>
          <p:cNvSpPr txBox="1"/>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63" name="Google Shape;463;p17"/>
          <p:cNvSpPr txBox="1"/>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4" name="Google Shape;464;p17"/>
          <p:cNvSpPr txBox="1"/>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465" name="Google Shape;465;p17"/>
          <p:cNvSpPr txBox="1"/>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66" name="Google Shape;466;p17"/>
          <p:cNvSpPr txBox="1"/>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486"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5" name="Google Shape;505;p18"/>
          <p:cNvSpPr txBox="1"/>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506" name="Shape 506"/>
        <p:cNvGrpSpPr/>
        <p:nvPr/>
      </p:nvGrpSpPr>
      <p:grpSpPr>
        <a:xfrm>
          <a:off x="0" y="0"/>
          <a:ext cx="0" cy="0"/>
          <a:chOff x="0" y="0"/>
          <a:chExt cx="0" cy="0"/>
        </a:xfrm>
      </p:grpSpPr>
      <p:sp>
        <p:nvSpPr>
          <p:cNvPr id="507" name="Google Shape;507;p19"/>
          <p:cNvSpPr txBox="1"/>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517" name="Shape 517"/>
        <p:cNvGrpSpPr/>
        <p:nvPr/>
      </p:nvGrpSpPr>
      <p:grpSpPr>
        <a:xfrm>
          <a:off x="0" y="0"/>
          <a:ext cx="0" cy="0"/>
          <a:chOff x="0" y="0"/>
          <a:chExt cx="0" cy="0"/>
        </a:xfrm>
      </p:grpSpPr>
      <p:sp>
        <p:nvSpPr>
          <p:cNvPr id="518" name="Google Shape;518;p20"/>
          <p:cNvSpPr txBox="1"/>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0" name="Shape 70"/>
        <p:cNvGrpSpPr/>
        <p:nvPr/>
      </p:nvGrpSpPr>
      <p:grpSpPr>
        <a:xfrm>
          <a:off x="0" y="0"/>
          <a:ext cx="0" cy="0"/>
          <a:chOff x="0" y="0"/>
          <a:chExt cx="0" cy="0"/>
        </a:xfrm>
      </p:grpSpPr>
      <p:sp>
        <p:nvSpPr>
          <p:cNvPr id="71" name="Google Shape;71;p3"/>
          <p:cNvSpPr txBox="1"/>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3"/>
          <p:cNvSpPr txBox="1"/>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537"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0" name="Google Shape;560;p21"/>
          <p:cNvSpPr txBox="1"/>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56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2" name="Google Shape;592;p22"/>
          <p:cNvSpPr txBox="1"/>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94" name="Google Shape;594;p22"/>
          <p:cNvSpPr txBox="1"/>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595" name="Google Shape;595;p22"/>
          <p:cNvSpPr txBox="1"/>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97" name="Google Shape;597;p22"/>
          <p:cNvSpPr txBox="1"/>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598" name="Google Shape;598;p22"/>
          <p:cNvSpPr txBox="1"/>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600" name="Google Shape;600;p22"/>
          <p:cNvSpPr txBox="1"/>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604" name="Shape 604"/>
        <p:cNvGrpSpPr/>
        <p:nvPr/>
      </p:nvGrpSpPr>
      <p:grpSpPr>
        <a:xfrm>
          <a:off x="0" y="0"/>
          <a:ext cx="0" cy="0"/>
          <a:chOff x="0" y="0"/>
          <a:chExt cx="0" cy="0"/>
        </a:xfrm>
      </p:grpSpPr>
      <p:sp>
        <p:nvSpPr>
          <p:cNvPr id="605" name="Google Shape;605;p23"/>
          <p:cNvSpPr txBox="1"/>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1pPr>
            <a:lvl2pPr lvl="1"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2pPr>
            <a:lvl3pPr lvl="2"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3pPr>
            <a:lvl4pPr lvl="3"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4pPr>
            <a:lvl5pPr lvl="4"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5pPr>
            <a:lvl6pPr lvl="5"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6pPr>
            <a:lvl7pPr lvl="6"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7pPr>
            <a:lvl8pPr lvl="7"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8pPr>
            <a:lvl9pPr lvl="8" rtl="0">
              <a:spcBef>
                <a:spcPts val="0"/>
              </a:spcBef>
              <a:spcAft>
                <a:spcPts val="0"/>
              </a:spcAft>
              <a:buSzPts val="3000"/>
              <a:buNone/>
              <a:defRPr sz="3000">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606" name="Google Shape;606;p23"/>
          <p:cNvSpPr txBox="1"/>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647"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67" name="Google Shape;667;p24"/>
          <p:cNvSpPr txBox="1"/>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
        <p:nvSpPr>
          <p:cNvPr id="668" name="Google Shape;668;p24"/>
          <p:cNvSpPr txBox="1"/>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678" name="Shape 678"/>
        <p:cNvGrpSpPr/>
        <p:nvPr/>
      </p:nvGrpSpPr>
      <p:grpSpPr>
        <a:xfrm>
          <a:off x="0" y="0"/>
          <a:ext cx="0" cy="0"/>
          <a:chOff x="0" y="0"/>
          <a:chExt cx="0" cy="0"/>
        </a:xfrm>
      </p:grpSpPr>
      <p:sp>
        <p:nvSpPr>
          <p:cNvPr id="679" name="Google Shape;679;p25"/>
          <p:cNvSpPr txBox="1"/>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
        <p:nvSpPr>
          <p:cNvPr id="680" name="Google Shape;680;p25"/>
          <p:cNvSpPr txBox="1"/>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699" name="Shape 699"/>
        <p:cNvGrpSpPr/>
        <p:nvPr/>
      </p:nvGrpSpPr>
      <p:grpSpPr>
        <a:xfrm>
          <a:off x="0" y="0"/>
          <a:ext cx="0" cy="0"/>
          <a:chOff x="0" y="0"/>
          <a:chExt cx="0" cy="0"/>
        </a:xfrm>
      </p:grpSpPr>
      <p:sp>
        <p:nvSpPr>
          <p:cNvPr id="700" name="Google Shape;700;p26"/>
          <p:cNvSpPr txBox="1"/>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
        <p:nvSpPr>
          <p:cNvPr id="701" name="Google Shape;701;p26"/>
          <p:cNvSpPr txBox="1"/>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718" name="Shape 718"/>
        <p:cNvGrpSpPr/>
        <p:nvPr/>
      </p:nvGrpSpPr>
      <p:grpSpPr>
        <a:xfrm>
          <a:off x="0" y="0"/>
          <a:ext cx="0" cy="0"/>
          <a:chOff x="0" y="0"/>
          <a:chExt cx="0" cy="0"/>
        </a:xfrm>
      </p:grpSpPr>
      <p:sp>
        <p:nvSpPr>
          <p:cNvPr id="719" name="Google Shape;719;p27"/>
          <p:cNvSpPr txBox="1"/>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720" name="Google Shape;720;p27"/>
          <p:cNvSpPr txBox="1"/>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CREDITS: This presentation template was created by Slidesgo, including icons by Flaticon, and infographics &amp; images by Freepik</a:t>
            </a:r>
            <a:endParaRPr sz="1000">
              <a:solidFill>
                <a:schemeClr val="accent1"/>
              </a:solidFill>
              <a:latin typeface="Montserrat" panose="00000500000000000000"/>
              <a:ea typeface="Montserrat" panose="00000500000000000000"/>
              <a:cs typeface="Montserrat" panose="00000500000000000000"/>
              <a:sym typeface="Montserrat" panose="00000500000000000000"/>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746"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772"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800"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5" name="Shape 105"/>
        <p:cNvGrpSpPr/>
        <p:nvPr/>
      </p:nvGrpSpPr>
      <p:grpSpPr>
        <a:xfrm>
          <a:off x="0" y="0"/>
          <a:ext cx="0" cy="0"/>
          <a:chOff x="0" y="0"/>
          <a:chExt cx="0" cy="0"/>
        </a:xfrm>
      </p:grpSpPr>
      <p:sp>
        <p:nvSpPr>
          <p:cNvPr id="106" name="Google Shape;106;p4"/>
          <p:cNvSpPr txBox="1"/>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07" name="Google Shape;107;p4"/>
          <p:cNvSpPr txBox="1"/>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p:txBody>
      </p:sp>
      <p:sp>
        <p:nvSpPr>
          <p:cNvPr id="108" name="Google Shape;108;p4"/>
          <p:cNvSpPr txBox="1"/>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1pPr>
            <a:lvl2pPr lvl="1">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2pPr>
            <a:lvl3pPr lvl="2">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3pPr>
            <a:lvl4pPr lvl="3">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4pPr>
            <a:lvl5pPr lvl="4">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5pPr>
            <a:lvl6pPr lvl="5">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6pPr>
            <a:lvl7pPr lvl="6">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7pPr>
            <a:lvl8pPr lvl="7">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8pPr>
            <a:lvl9pPr lvl="8">
              <a:buNone/>
              <a:defRPr>
                <a:solidFill>
                  <a:srgbClr val="434343"/>
                </a:solidFill>
                <a:latin typeface="Josefin Slab Thin" panose="02000000000000000000"/>
                <a:ea typeface="Josefin Slab Thin" panose="02000000000000000000"/>
                <a:cs typeface="Josefin Slab Thin" panose="02000000000000000000"/>
                <a:sym typeface="Josefin Slab Thin" panose="02000000000000000000"/>
              </a:defRPr>
            </a:lvl9pPr>
          </a:lstStyle>
          <a:p>
            <a:pPr marL="0" lvl="0" indent="0" algn="l" rtl="0">
              <a:spcBef>
                <a:spcPts val="0"/>
              </a:spcBef>
              <a:spcAft>
                <a:spcPts val="0"/>
              </a:spcAft>
              <a:buNone/>
            </a:pPr>
            <a:fld id="{00000000-1234-1234-1234-123412341234}" type="slidenum">
              <a:rPr lang="en-GB"/>
            </a:fld>
            <a:endParaRPr lang="en-GB"/>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28"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1" name="Google Shape;141;p5"/>
          <p:cNvSpPr txBox="1"/>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panose="020B0606020202050201"/>
              <a:buNone/>
              <a:defRPr sz="20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a:lnSpc>
                <a:spcPct val="100000"/>
              </a:lnSpc>
              <a:spcBef>
                <a:spcPts val="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1600"/>
              </a:spcBef>
              <a:spcAft>
                <a:spcPts val="160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42" name="Google Shape;142;p5"/>
          <p:cNvSpPr txBox="1"/>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panose="020B0606020202050201"/>
              <a:buNone/>
              <a:defRPr sz="20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1600"/>
              </a:spcBef>
              <a:spcAft>
                <a:spcPts val="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1600"/>
              </a:spcBef>
              <a:spcAft>
                <a:spcPts val="1600"/>
              </a:spcAft>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43" name="Google Shape;143;p5"/>
          <p:cNvSpPr txBox="1"/>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4" name="Google Shape;144;p5"/>
          <p:cNvSpPr txBox="1"/>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5" name="Google Shape;145;p5"/>
          <p:cNvSpPr txBox="1"/>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46"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5" name="Google Shape;175;p6"/>
          <p:cNvSpPr txBox="1"/>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76"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7"/>
          <p:cNvSpPr txBox="1"/>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05" name="Google Shape;205;p7"/>
          <p:cNvSpPr txBox="1"/>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206"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6" name="Google Shape;236;p8"/>
          <p:cNvSpPr txBox="1"/>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37"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0" name="Google Shape;260;p9"/>
          <p:cNvSpPr txBox="1"/>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61" name="Google Shape;261;p9"/>
          <p:cNvSpPr txBox="1"/>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62" name="Shape 262"/>
        <p:cNvGrpSpPr/>
        <p:nvPr/>
      </p:nvGrpSpPr>
      <p:grpSpPr>
        <a:xfrm>
          <a:off x="0" y="0"/>
          <a:ext cx="0" cy="0"/>
          <a:chOff x="0" y="0"/>
          <a:chExt cx="0" cy="0"/>
        </a:xfrm>
      </p:grpSpPr>
      <p:sp>
        <p:nvSpPr>
          <p:cNvPr id="263" name="Google Shape;263;p10"/>
          <p:cNvSpPr txBox="1"/>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0" Type="http://schemas.openxmlformats.org/officeDocument/2006/relationships/theme" Target="../theme/theme1.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lt2"/>
            </a:gs>
          </a:gsLst>
          <a:lin ang="5400012" scaled="0"/>
        </a:gra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panose="00000500000000000000"/>
              <a:buNone/>
              <a:defRPr sz="27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lnSpc>
                <a:spcPct val="100000"/>
              </a:lnSpc>
              <a:spcBef>
                <a:spcPts val="0"/>
              </a:spcBef>
              <a:spcAft>
                <a:spcPts val="0"/>
              </a:spcAft>
              <a:buClr>
                <a:schemeClr val="dk1"/>
              </a:buClr>
              <a:buSzPts val="2500"/>
              <a:buFont typeface="Montserrat" panose="00000500000000000000"/>
              <a:buNone/>
              <a:defRPr sz="25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17500">
              <a:lnSpc>
                <a:spcPct val="100000"/>
              </a:lnSpc>
              <a:spcBef>
                <a:spcPts val="160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17500">
              <a:lnSpc>
                <a:spcPct val="100000"/>
              </a:lnSpc>
              <a:spcBef>
                <a:spcPts val="160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17500">
              <a:lnSpc>
                <a:spcPct val="100000"/>
              </a:lnSpc>
              <a:spcBef>
                <a:spcPts val="160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17500">
              <a:lnSpc>
                <a:spcPct val="100000"/>
              </a:lnSpc>
              <a:spcBef>
                <a:spcPts val="160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17500">
              <a:lnSpc>
                <a:spcPct val="100000"/>
              </a:lnSpc>
              <a:spcBef>
                <a:spcPts val="160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17500">
              <a:lnSpc>
                <a:spcPct val="100000"/>
              </a:lnSpc>
              <a:spcBef>
                <a:spcPts val="160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17500">
              <a:lnSpc>
                <a:spcPct val="100000"/>
              </a:lnSpc>
              <a:spcBef>
                <a:spcPts val="1600"/>
              </a:spcBef>
              <a:spcAft>
                <a:spcPts val="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17500">
              <a:lnSpc>
                <a:spcPct val="100000"/>
              </a:lnSpc>
              <a:spcBef>
                <a:spcPts val="1600"/>
              </a:spcBef>
              <a:spcAft>
                <a:spcPts val="1600"/>
              </a:spcAft>
              <a:buClr>
                <a:schemeClr val="dk2"/>
              </a:buClr>
              <a:buSzPts val="1400"/>
              <a:buFont typeface="Source Sans Pro" panose="020B0503030403020204"/>
              <a:buChar char="■"/>
              <a:defRPr>
                <a:solidFill>
                  <a:schemeClr val="dk2"/>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63" name="Shape 863"/>
        <p:cNvGrpSpPr/>
        <p:nvPr/>
      </p:nvGrpSpPr>
      <p:grpSpPr>
        <a:xfrm>
          <a:off x="0" y="0"/>
          <a:ext cx="0" cy="0"/>
          <a:chOff x="0" y="0"/>
          <a:chExt cx="0" cy="0"/>
        </a:xfrm>
      </p:grpSpPr>
      <p:sp>
        <p:nvSpPr>
          <p:cNvPr id="864" name="Google Shape;864;p33"/>
          <p:cNvSpPr txBox="1"/>
          <p:nvPr>
            <p:ph type="ctrTitle"/>
          </p:nvPr>
        </p:nvSpPr>
        <p:spPr>
          <a:xfrm>
            <a:off x="929005" y="1219835"/>
            <a:ext cx="5923915" cy="20440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br>
              <a:rPr lang="en-IN" altLang="en-GB" sz="3600"/>
            </a:br>
            <a:r>
              <a:rPr lang="en-US" altLang="en-IN" sz="3600">
                <a:solidFill>
                  <a:srgbClr val="F4836C"/>
                </a:solidFill>
              </a:rPr>
              <a:t>SH</a:t>
            </a:r>
            <a:r>
              <a:rPr lang="en-IN" altLang="en-GB" sz="3600">
                <a:solidFill>
                  <a:srgbClr val="F4836C"/>
                </a:solidFill>
              </a:rPr>
              <a:t>OPPING COMPLEX BILLING MANAGEMENT                      SYSTEM</a:t>
            </a:r>
            <a:endParaRPr lang="en-IN" altLang="en-GB" sz="3600">
              <a:solidFill>
                <a:srgbClr val="F4836C"/>
              </a:solidFill>
            </a:endParaRPr>
          </a:p>
        </p:txBody>
      </p:sp>
      <p:grpSp>
        <p:nvGrpSpPr>
          <p:cNvPr id="866" name="Google Shape;866;p33"/>
          <p:cNvGrpSpPr/>
          <p:nvPr/>
        </p:nvGrpSpPr>
        <p:grpSpPr>
          <a:xfrm>
            <a:off x="-85249" y="4056822"/>
            <a:ext cx="2074949" cy="962378"/>
            <a:chOff x="-85249" y="3960975"/>
            <a:chExt cx="2074949" cy="962378"/>
          </a:xfrm>
        </p:grpSpPr>
        <p:grpSp>
          <p:nvGrpSpPr>
            <p:cNvPr id="867" name="Google Shape;867;p33"/>
            <p:cNvGrpSpPr/>
            <p:nvPr/>
          </p:nvGrpSpPr>
          <p:grpSpPr>
            <a:xfrm>
              <a:off x="-44137" y="3960975"/>
              <a:ext cx="2033837" cy="459179"/>
              <a:chOff x="-101291" y="3971002"/>
              <a:chExt cx="2033837" cy="459179"/>
            </a:xfrm>
          </p:grpSpPr>
          <p:sp>
            <p:nvSpPr>
              <p:cNvPr id="868" name="Google Shape;868;p3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33"/>
            <p:cNvGrpSpPr/>
            <p:nvPr/>
          </p:nvGrpSpPr>
          <p:grpSpPr>
            <a:xfrm>
              <a:off x="-85249" y="4203623"/>
              <a:ext cx="2014791" cy="469195"/>
              <a:chOff x="-35118" y="4163517"/>
              <a:chExt cx="2014791" cy="469195"/>
            </a:xfrm>
          </p:grpSpPr>
          <p:sp>
            <p:nvSpPr>
              <p:cNvPr id="871" name="Google Shape;871;p3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3" name="Google Shape;873;p33"/>
            <p:cNvGrpSpPr/>
            <p:nvPr/>
          </p:nvGrpSpPr>
          <p:grpSpPr>
            <a:xfrm>
              <a:off x="-85249" y="4454155"/>
              <a:ext cx="2014791" cy="469199"/>
              <a:chOff x="-35118" y="4345992"/>
              <a:chExt cx="2014791" cy="469199"/>
            </a:xfrm>
          </p:grpSpPr>
          <p:sp>
            <p:nvSpPr>
              <p:cNvPr id="874" name="Google Shape;874;p3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76" name="Google Shape;876;p33"/>
          <p:cNvGrpSpPr/>
          <p:nvPr/>
        </p:nvGrpSpPr>
        <p:grpSpPr>
          <a:xfrm>
            <a:off x="746475" y="-467301"/>
            <a:ext cx="2249325" cy="1657325"/>
            <a:chOff x="746475" y="-443725"/>
            <a:chExt cx="2249325" cy="1657325"/>
          </a:xfrm>
        </p:grpSpPr>
        <p:sp>
          <p:nvSpPr>
            <p:cNvPr id="877" name="Google Shape;877;p33"/>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3"/>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9" name="Google Shape;879;p33"/>
          <p:cNvGrpSpPr/>
          <p:nvPr/>
        </p:nvGrpSpPr>
        <p:grpSpPr>
          <a:xfrm>
            <a:off x="4603700" y="-467301"/>
            <a:ext cx="2240950" cy="1657325"/>
            <a:chOff x="4603700" y="-443725"/>
            <a:chExt cx="2240950" cy="1657325"/>
          </a:xfrm>
        </p:grpSpPr>
        <p:sp>
          <p:nvSpPr>
            <p:cNvPr id="880" name="Google Shape;880;p3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2" name="Google Shape;882;p33"/>
          <p:cNvGrpSpPr/>
          <p:nvPr/>
        </p:nvGrpSpPr>
        <p:grpSpPr>
          <a:xfrm rot="-2700000">
            <a:off x="6490736" y="438502"/>
            <a:ext cx="3288742" cy="3288676"/>
            <a:chOff x="7037775" y="2589850"/>
            <a:chExt cx="2493825" cy="2493775"/>
          </a:xfrm>
        </p:grpSpPr>
        <p:grpSp>
          <p:nvGrpSpPr>
            <p:cNvPr id="883" name="Google Shape;883;p33"/>
            <p:cNvGrpSpPr/>
            <p:nvPr/>
          </p:nvGrpSpPr>
          <p:grpSpPr>
            <a:xfrm>
              <a:off x="7037775" y="3117000"/>
              <a:ext cx="1966625" cy="1966625"/>
              <a:chOff x="7037775" y="3117000"/>
              <a:chExt cx="1966625" cy="1966625"/>
            </a:xfrm>
          </p:grpSpPr>
          <p:sp>
            <p:nvSpPr>
              <p:cNvPr id="884" name="Google Shape;884;p33"/>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3"/>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3"/>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3"/>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3"/>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3"/>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3"/>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3"/>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3"/>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3"/>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3"/>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3"/>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96" name="Google Shape;896;p33"/>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17" name="Shape 1217"/>
        <p:cNvGrpSpPr/>
        <p:nvPr/>
      </p:nvGrpSpPr>
      <p:grpSpPr>
        <a:xfrm>
          <a:off x="0" y="0"/>
          <a:ext cx="0" cy="0"/>
          <a:chOff x="0" y="0"/>
          <a:chExt cx="0" cy="0"/>
        </a:xfrm>
      </p:grpSpPr>
      <p:sp>
        <p:nvSpPr>
          <p:cNvPr id="1220" name="Google Shape;1220;p45"/>
          <p:cNvSpPr/>
          <p:nvPr/>
        </p:nvSpPr>
        <p:spPr>
          <a:xfrm flipH="1">
            <a:off x="7809531" y="2477625"/>
            <a:ext cx="1135800" cy="1135800"/>
          </a:xfrm>
          <a:prstGeom prst="rect">
            <a:avLst/>
          </a:prstGeom>
          <a:noFill/>
          <a:ln w="1143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1" name="Google Shape;1221;p45"/>
          <p:cNvGrpSpPr/>
          <p:nvPr/>
        </p:nvGrpSpPr>
        <p:grpSpPr>
          <a:xfrm flipH="1">
            <a:off x="7291530" y="2619534"/>
            <a:ext cx="289868" cy="852000"/>
            <a:chOff x="456616" y="2161476"/>
            <a:chExt cx="289868" cy="852000"/>
          </a:xfrm>
        </p:grpSpPr>
        <p:sp>
          <p:nvSpPr>
            <p:cNvPr id="1222" name="Google Shape;1222;p4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7" name="Google Shape;1227;p45"/>
          <p:cNvGrpSpPr/>
          <p:nvPr/>
        </p:nvGrpSpPr>
        <p:grpSpPr>
          <a:xfrm rot="-5400000" flipH="1">
            <a:off x="8160749" y="1684584"/>
            <a:ext cx="289868" cy="852000"/>
            <a:chOff x="456616" y="2161476"/>
            <a:chExt cx="289868" cy="852000"/>
          </a:xfrm>
        </p:grpSpPr>
        <p:sp>
          <p:nvSpPr>
            <p:cNvPr id="1228" name="Google Shape;1228;p45"/>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45"/>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45"/>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45"/>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45"/>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3" name="Google Shape;1233;p45"/>
          <p:cNvGrpSpPr/>
          <p:nvPr/>
        </p:nvGrpSpPr>
        <p:grpSpPr>
          <a:xfrm>
            <a:off x="8010956" y="2679039"/>
            <a:ext cx="732961" cy="732961"/>
            <a:chOff x="6873275" y="3238675"/>
            <a:chExt cx="307450" cy="307450"/>
          </a:xfrm>
        </p:grpSpPr>
        <p:sp>
          <p:nvSpPr>
            <p:cNvPr id="1234" name="Google Shape;1234;p45"/>
            <p:cNvSpPr/>
            <p:nvPr/>
          </p:nvSpPr>
          <p:spPr>
            <a:xfrm>
              <a:off x="7116800" y="3355875"/>
              <a:ext cx="28425" cy="93200"/>
            </a:xfrm>
            <a:custGeom>
              <a:avLst/>
              <a:gdLst/>
              <a:ahLst/>
              <a:cxnLst/>
              <a:rect l="l" t="t" r="r" b="b"/>
              <a:pathLst>
                <a:path w="1137" h="3728" extrusionOk="0">
                  <a:moveTo>
                    <a:pt x="669" y="1"/>
                  </a:moveTo>
                  <a:cubicBezTo>
                    <a:pt x="641" y="1"/>
                    <a:pt x="613" y="4"/>
                    <a:pt x="585" y="12"/>
                  </a:cubicBezTo>
                  <a:cubicBezTo>
                    <a:pt x="416" y="57"/>
                    <a:pt x="316" y="231"/>
                    <a:pt x="361" y="400"/>
                  </a:cubicBezTo>
                  <a:cubicBezTo>
                    <a:pt x="454" y="746"/>
                    <a:pt x="501" y="1103"/>
                    <a:pt x="501" y="1461"/>
                  </a:cubicBezTo>
                  <a:lnTo>
                    <a:pt x="499" y="1461"/>
                  </a:lnTo>
                  <a:cubicBezTo>
                    <a:pt x="501" y="2088"/>
                    <a:pt x="357" y="2707"/>
                    <a:pt x="79" y="3269"/>
                  </a:cubicBezTo>
                  <a:cubicBezTo>
                    <a:pt x="1" y="3427"/>
                    <a:pt x="66" y="3616"/>
                    <a:pt x="224" y="3694"/>
                  </a:cubicBezTo>
                  <a:cubicBezTo>
                    <a:pt x="268" y="3716"/>
                    <a:pt x="316" y="3727"/>
                    <a:pt x="365" y="3727"/>
                  </a:cubicBezTo>
                  <a:cubicBezTo>
                    <a:pt x="485" y="3727"/>
                    <a:pt x="595" y="3658"/>
                    <a:pt x="649" y="3551"/>
                  </a:cubicBezTo>
                  <a:cubicBezTo>
                    <a:pt x="970" y="2900"/>
                    <a:pt x="1137" y="2185"/>
                    <a:pt x="1134" y="1461"/>
                  </a:cubicBezTo>
                  <a:cubicBezTo>
                    <a:pt x="1134" y="1048"/>
                    <a:pt x="1081" y="636"/>
                    <a:pt x="975" y="236"/>
                  </a:cubicBezTo>
                  <a:cubicBezTo>
                    <a:pt x="937" y="95"/>
                    <a:pt x="809" y="1"/>
                    <a:pt x="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45"/>
            <p:cNvSpPr/>
            <p:nvPr/>
          </p:nvSpPr>
          <p:spPr>
            <a:xfrm>
              <a:off x="7003850" y="3274225"/>
              <a:ext cx="93400" cy="34425"/>
            </a:xfrm>
            <a:custGeom>
              <a:avLst/>
              <a:gdLst/>
              <a:ahLst/>
              <a:cxnLst/>
              <a:rect l="l" t="t" r="r" b="b"/>
              <a:pathLst>
                <a:path w="3736" h="1377" extrusionOk="0">
                  <a:moveTo>
                    <a:pt x="926" y="0"/>
                  </a:moveTo>
                  <a:cubicBezTo>
                    <a:pt x="720" y="0"/>
                    <a:pt x="514" y="14"/>
                    <a:pt x="308" y="41"/>
                  </a:cubicBezTo>
                  <a:cubicBezTo>
                    <a:pt x="130" y="58"/>
                    <a:pt x="0" y="220"/>
                    <a:pt x="24" y="398"/>
                  </a:cubicBezTo>
                  <a:cubicBezTo>
                    <a:pt x="45" y="558"/>
                    <a:pt x="182" y="674"/>
                    <a:pt x="338" y="674"/>
                  </a:cubicBezTo>
                  <a:cubicBezTo>
                    <a:pt x="355" y="674"/>
                    <a:pt x="372" y="673"/>
                    <a:pt x="390" y="670"/>
                  </a:cubicBezTo>
                  <a:cubicBezTo>
                    <a:pt x="568" y="647"/>
                    <a:pt x="747" y="636"/>
                    <a:pt x="926" y="636"/>
                  </a:cubicBezTo>
                  <a:cubicBezTo>
                    <a:pt x="929" y="636"/>
                    <a:pt x="931" y="636"/>
                    <a:pt x="933" y="636"/>
                  </a:cubicBezTo>
                  <a:cubicBezTo>
                    <a:pt x="1739" y="636"/>
                    <a:pt x="2527" y="875"/>
                    <a:pt x="3197" y="1323"/>
                  </a:cubicBezTo>
                  <a:cubicBezTo>
                    <a:pt x="3251" y="1360"/>
                    <a:pt x="3313" y="1377"/>
                    <a:pt x="3373" y="1377"/>
                  </a:cubicBezTo>
                  <a:cubicBezTo>
                    <a:pt x="3476" y="1377"/>
                    <a:pt x="3577" y="1327"/>
                    <a:pt x="3638" y="1236"/>
                  </a:cubicBezTo>
                  <a:cubicBezTo>
                    <a:pt x="3736" y="1089"/>
                    <a:pt x="3696" y="892"/>
                    <a:pt x="3550" y="794"/>
                  </a:cubicBezTo>
                  <a:lnTo>
                    <a:pt x="3550" y="794"/>
                  </a:lnTo>
                  <a:lnTo>
                    <a:pt x="3551" y="796"/>
                  </a:lnTo>
                  <a:cubicBezTo>
                    <a:pt x="2770" y="274"/>
                    <a:pt x="1856"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45"/>
            <p:cNvSpPr/>
            <p:nvPr/>
          </p:nvSpPr>
          <p:spPr>
            <a:xfrm>
              <a:off x="6982675" y="3486400"/>
              <a:ext cx="95250" cy="24175"/>
            </a:xfrm>
            <a:custGeom>
              <a:avLst/>
              <a:gdLst/>
              <a:ahLst/>
              <a:cxnLst/>
              <a:rect l="l" t="t" r="r" b="b"/>
              <a:pathLst>
                <a:path w="3810" h="967" extrusionOk="0">
                  <a:moveTo>
                    <a:pt x="3452" y="1"/>
                  </a:moveTo>
                  <a:cubicBezTo>
                    <a:pt x="3415" y="1"/>
                    <a:pt x="3377" y="7"/>
                    <a:pt x="3341" y="21"/>
                  </a:cubicBezTo>
                  <a:cubicBezTo>
                    <a:pt x="2847" y="225"/>
                    <a:pt x="2319" y="331"/>
                    <a:pt x="1784" y="331"/>
                  </a:cubicBezTo>
                  <a:cubicBezTo>
                    <a:pt x="1780" y="331"/>
                    <a:pt x="1777" y="331"/>
                    <a:pt x="1773" y="331"/>
                  </a:cubicBezTo>
                  <a:cubicBezTo>
                    <a:pt x="1769" y="331"/>
                    <a:pt x="1765" y="331"/>
                    <a:pt x="1760" y="331"/>
                  </a:cubicBezTo>
                  <a:cubicBezTo>
                    <a:pt x="1317" y="331"/>
                    <a:pt x="879" y="258"/>
                    <a:pt x="459" y="117"/>
                  </a:cubicBezTo>
                  <a:cubicBezTo>
                    <a:pt x="426" y="105"/>
                    <a:pt x="391" y="100"/>
                    <a:pt x="358" y="100"/>
                  </a:cubicBezTo>
                  <a:cubicBezTo>
                    <a:pt x="226" y="100"/>
                    <a:pt x="102" y="183"/>
                    <a:pt x="57" y="316"/>
                  </a:cubicBezTo>
                  <a:cubicBezTo>
                    <a:pt x="1" y="482"/>
                    <a:pt x="91" y="661"/>
                    <a:pt x="256" y="718"/>
                  </a:cubicBezTo>
                  <a:cubicBezTo>
                    <a:pt x="744" y="883"/>
                    <a:pt x="1257" y="966"/>
                    <a:pt x="1773" y="966"/>
                  </a:cubicBezTo>
                  <a:cubicBezTo>
                    <a:pt x="1777" y="966"/>
                    <a:pt x="1780" y="966"/>
                    <a:pt x="1784" y="966"/>
                  </a:cubicBezTo>
                  <a:cubicBezTo>
                    <a:pt x="2402" y="966"/>
                    <a:pt x="3014" y="843"/>
                    <a:pt x="3585" y="606"/>
                  </a:cubicBezTo>
                  <a:cubicBezTo>
                    <a:pt x="3739" y="534"/>
                    <a:pt x="3809" y="354"/>
                    <a:pt x="3745" y="197"/>
                  </a:cubicBezTo>
                  <a:cubicBezTo>
                    <a:pt x="3694" y="75"/>
                    <a:pt x="3577" y="1"/>
                    <a:pt x="34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45"/>
            <p:cNvSpPr/>
            <p:nvPr/>
          </p:nvSpPr>
          <p:spPr>
            <a:xfrm>
              <a:off x="6899325" y="3311550"/>
              <a:ext cx="53850" cy="143975"/>
            </a:xfrm>
            <a:custGeom>
              <a:avLst/>
              <a:gdLst/>
              <a:ahLst/>
              <a:cxnLst/>
              <a:rect l="l" t="t" r="r" b="b"/>
              <a:pathLst>
                <a:path w="2154" h="5759" extrusionOk="0">
                  <a:moveTo>
                    <a:pt x="1799" y="0"/>
                  </a:moveTo>
                  <a:cubicBezTo>
                    <a:pt x="1707" y="0"/>
                    <a:pt x="1616" y="40"/>
                    <a:pt x="1554" y="117"/>
                  </a:cubicBezTo>
                  <a:cubicBezTo>
                    <a:pt x="217" y="1641"/>
                    <a:pt x="0" y="3847"/>
                    <a:pt x="1015" y="5601"/>
                  </a:cubicBezTo>
                  <a:cubicBezTo>
                    <a:pt x="1071" y="5698"/>
                    <a:pt x="1176" y="5759"/>
                    <a:pt x="1290" y="5759"/>
                  </a:cubicBezTo>
                  <a:cubicBezTo>
                    <a:pt x="1345" y="5759"/>
                    <a:pt x="1400" y="5743"/>
                    <a:pt x="1448" y="5715"/>
                  </a:cubicBezTo>
                  <a:cubicBezTo>
                    <a:pt x="1600" y="5627"/>
                    <a:pt x="1651" y="5433"/>
                    <a:pt x="1564" y="5282"/>
                  </a:cubicBezTo>
                  <a:cubicBezTo>
                    <a:pt x="1204" y="4659"/>
                    <a:pt x="1013" y="3952"/>
                    <a:pt x="1015" y="3233"/>
                  </a:cubicBezTo>
                  <a:lnTo>
                    <a:pt x="1015" y="3233"/>
                  </a:lnTo>
                  <a:lnTo>
                    <a:pt x="1015" y="3234"/>
                  </a:lnTo>
                  <a:cubicBezTo>
                    <a:pt x="1015" y="2241"/>
                    <a:pt x="1375" y="1282"/>
                    <a:pt x="2029" y="537"/>
                  </a:cubicBezTo>
                  <a:cubicBezTo>
                    <a:pt x="2154" y="406"/>
                    <a:pt x="2145" y="199"/>
                    <a:pt x="2010" y="80"/>
                  </a:cubicBezTo>
                  <a:cubicBezTo>
                    <a:pt x="1949" y="26"/>
                    <a:pt x="1874" y="0"/>
                    <a:pt x="1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45"/>
            <p:cNvSpPr/>
            <p:nvPr/>
          </p:nvSpPr>
          <p:spPr>
            <a:xfrm>
              <a:off x="6937800" y="3303200"/>
              <a:ext cx="139025" cy="178375"/>
            </a:xfrm>
            <a:custGeom>
              <a:avLst/>
              <a:gdLst/>
              <a:ahLst/>
              <a:cxnLst/>
              <a:rect l="l" t="t" r="r" b="b"/>
              <a:pathLst>
                <a:path w="5561" h="7135" extrusionOk="0">
                  <a:moveTo>
                    <a:pt x="3567" y="1"/>
                  </a:moveTo>
                  <a:cubicBezTo>
                    <a:pt x="1600" y="1"/>
                    <a:pt x="1" y="1601"/>
                    <a:pt x="1" y="3567"/>
                  </a:cubicBezTo>
                  <a:cubicBezTo>
                    <a:pt x="1" y="5532"/>
                    <a:pt x="1600" y="7134"/>
                    <a:pt x="3567" y="7134"/>
                  </a:cubicBezTo>
                  <a:cubicBezTo>
                    <a:pt x="4083" y="7134"/>
                    <a:pt x="4593" y="7023"/>
                    <a:pt x="5061" y="6807"/>
                  </a:cubicBezTo>
                  <a:lnTo>
                    <a:pt x="5063" y="6807"/>
                  </a:lnTo>
                  <a:cubicBezTo>
                    <a:pt x="5116" y="6783"/>
                    <a:pt x="5139" y="6719"/>
                    <a:pt x="5113" y="6666"/>
                  </a:cubicBezTo>
                  <a:cubicBezTo>
                    <a:pt x="5096" y="6627"/>
                    <a:pt x="5058" y="6604"/>
                    <a:pt x="5018" y="6604"/>
                  </a:cubicBezTo>
                  <a:cubicBezTo>
                    <a:pt x="5003" y="6604"/>
                    <a:pt x="4987" y="6608"/>
                    <a:pt x="4972" y="6615"/>
                  </a:cubicBezTo>
                  <a:cubicBezTo>
                    <a:pt x="4535" y="6817"/>
                    <a:pt x="4058" y="6922"/>
                    <a:pt x="3576" y="6922"/>
                  </a:cubicBezTo>
                  <a:cubicBezTo>
                    <a:pt x="3573" y="6922"/>
                    <a:pt x="3570" y="6922"/>
                    <a:pt x="3567" y="6922"/>
                  </a:cubicBezTo>
                  <a:cubicBezTo>
                    <a:pt x="1717" y="6922"/>
                    <a:pt x="212" y="5417"/>
                    <a:pt x="212" y="3567"/>
                  </a:cubicBezTo>
                  <a:cubicBezTo>
                    <a:pt x="212" y="1717"/>
                    <a:pt x="1717" y="214"/>
                    <a:pt x="3567" y="214"/>
                  </a:cubicBezTo>
                  <a:cubicBezTo>
                    <a:pt x="3569" y="214"/>
                    <a:pt x="3572" y="214"/>
                    <a:pt x="3574" y="214"/>
                  </a:cubicBezTo>
                  <a:cubicBezTo>
                    <a:pt x="4212" y="214"/>
                    <a:pt x="4837" y="397"/>
                    <a:pt x="5376" y="742"/>
                  </a:cubicBezTo>
                  <a:cubicBezTo>
                    <a:pt x="5395" y="756"/>
                    <a:pt x="5417" y="763"/>
                    <a:pt x="5439" y="763"/>
                  </a:cubicBezTo>
                  <a:cubicBezTo>
                    <a:pt x="5473" y="763"/>
                    <a:pt x="5507" y="745"/>
                    <a:pt x="5528" y="713"/>
                  </a:cubicBezTo>
                  <a:cubicBezTo>
                    <a:pt x="5561" y="661"/>
                    <a:pt x="5544" y="592"/>
                    <a:pt x="5489" y="564"/>
                  </a:cubicBezTo>
                  <a:cubicBezTo>
                    <a:pt x="4916" y="195"/>
                    <a:pt x="4248" y="1"/>
                    <a:pt x="3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45"/>
            <p:cNvSpPr/>
            <p:nvPr/>
          </p:nvSpPr>
          <p:spPr>
            <a:xfrm>
              <a:off x="6993500" y="3405750"/>
              <a:ext cx="97875" cy="53300"/>
            </a:xfrm>
            <a:custGeom>
              <a:avLst/>
              <a:gdLst/>
              <a:ahLst/>
              <a:cxnLst/>
              <a:rect l="l" t="t" r="r" b="b"/>
              <a:pathLst>
                <a:path w="3915" h="2132" extrusionOk="0">
                  <a:moveTo>
                    <a:pt x="3677" y="1"/>
                  </a:moveTo>
                  <a:cubicBezTo>
                    <a:pt x="3587" y="1"/>
                    <a:pt x="3504" y="59"/>
                    <a:pt x="3475" y="149"/>
                  </a:cubicBezTo>
                  <a:cubicBezTo>
                    <a:pt x="3181" y="1078"/>
                    <a:pt x="2317" y="1707"/>
                    <a:pt x="1343" y="1707"/>
                  </a:cubicBezTo>
                  <a:cubicBezTo>
                    <a:pt x="1342" y="1707"/>
                    <a:pt x="1341" y="1707"/>
                    <a:pt x="1340" y="1707"/>
                  </a:cubicBezTo>
                  <a:cubicBezTo>
                    <a:pt x="992" y="1707"/>
                    <a:pt x="649" y="1627"/>
                    <a:pt x="338" y="1470"/>
                  </a:cubicBezTo>
                  <a:cubicBezTo>
                    <a:pt x="307" y="1455"/>
                    <a:pt x="275" y="1448"/>
                    <a:pt x="243" y="1448"/>
                  </a:cubicBezTo>
                  <a:cubicBezTo>
                    <a:pt x="165" y="1448"/>
                    <a:pt x="90" y="1490"/>
                    <a:pt x="53" y="1564"/>
                  </a:cubicBezTo>
                  <a:cubicBezTo>
                    <a:pt x="1" y="1669"/>
                    <a:pt x="43" y="1796"/>
                    <a:pt x="148" y="1850"/>
                  </a:cubicBezTo>
                  <a:cubicBezTo>
                    <a:pt x="532" y="2041"/>
                    <a:pt x="938" y="2131"/>
                    <a:pt x="1336" y="2131"/>
                  </a:cubicBezTo>
                  <a:cubicBezTo>
                    <a:pt x="2452" y="2131"/>
                    <a:pt x="3511" y="1425"/>
                    <a:pt x="3879" y="278"/>
                  </a:cubicBezTo>
                  <a:cubicBezTo>
                    <a:pt x="3914" y="166"/>
                    <a:pt x="3852" y="46"/>
                    <a:pt x="3741" y="11"/>
                  </a:cubicBezTo>
                  <a:cubicBezTo>
                    <a:pt x="3719" y="4"/>
                    <a:pt x="3698" y="1"/>
                    <a:pt x="36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45"/>
            <p:cNvSpPr/>
            <p:nvPr/>
          </p:nvSpPr>
          <p:spPr>
            <a:xfrm>
              <a:off x="6960375" y="3325775"/>
              <a:ext cx="81750" cy="71925"/>
            </a:xfrm>
            <a:custGeom>
              <a:avLst/>
              <a:gdLst/>
              <a:ahLst/>
              <a:cxnLst/>
              <a:rect l="l" t="t" r="r" b="b"/>
              <a:pathLst>
                <a:path w="3270" h="2877" extrusionOk="0">
                  <a:moveTo>
                    <a:pt x="2665" y="1"/>
                  </a:moveTo>
                  <a:cubicBezTo>
                    <a:pt x="1196" y="1"/>
                    <a:pt x="1" y="1196"/>
                    <a:pt x="1" y="2665"/>
                  </a:cubicBezTo>
                  <a:cubicBezTo>
                    <a:pt x="1" y="2782"/>
                    <a:pt x="95" y="2877"/>
                    <a:pt x="213" y="2877"/>
                  </a:cubicBezTo>
                  <a:cubicBezTo>
                    <a:pt x="330" y="2877"/>
                    <a:pt x="424" y="2782"/>
                    <a:pt x="424" y="2665"/>
                  </a:cubicBezTo>
                  <a:cubicBezTo>
                    <a:pt x="424" y="1430"/>
                    <a:pt x="1430" y="424"/>
                    <a:pt x="2665" y="424"/>
                  </a:cubicBezTo>
                  <a:cubicBezTo>
                    <a:pt x="2781" y="424"/>
                    <a:pt x="2897" y="434"/>
                    <a:pt x="3011" y="451"/>
                  </a:cubicBezTo>
                  <a:lnTo>
                    <a:pt x="3009" y="451"/>
                  </a:lnTo>
                  <a:cubicBezTo>
                    <a:pt x="3020" y="453"/>
                    <a:pt x="3030" y="453"/>
                    <a:pt x="3041" y="453"/>
                  </a:cubicBezTo>
                  <a:cubicBezTo>
                    <a:pt x="3144" y="453"/>
                    <a:pt x="3234" y="379"/>
                    <a:pt x="3252" y="275"/>
                  </a:cubicBezTo>
                  <a:cubicBezTo>
                    <a:pt x="3269" y="159"/>
                    <a:pt x="3190" y="50"/>
                    <a:pt x="3076" y="33"/>
                  </a:cubicBezTo>
                  <a:cubicBezTo>
                    <a:pt x="2939" y="12"/>
                    <a:pt x="2802" y="1"/>
                    <a:pt x="2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45"/>
            <p:cNvSpPr/>
            <p:nvPr/>
          </p:nvSpPr>
          <p:spPr>
            <a:xfrm>
              <a:off x="6988925" y="3357100"/>
              <a:ext cx="73325" cy="70575"/>
            </a:xfrm>
            <a:custGeom>
              <a:avLst/>
              <a:gdLst/>
              <a:ahLst/>
              <a:cxnLst/>
              <a:rect l="l" t="t" r="r" b="b"/>
              <a:pathLst>
                <a:path w="2933" h="2823" extrusionOk="0">
                  <a:moveTo>
                    <a:pt x="1522" y="1"/>
                  </a:moveTo>
                  <a:cubicBezTo>
                    <a:pt x="952" y="1"/>
                    <a:pt x="437" y="344"/>
                    <a:pt x="218" y="872"/>
                  </a:cubicBezTo>
                  <a:cubicBezTo>
                    <a:pt x="1" y="1399"/>
                    <a:pt x="120" y="2006"/>
                    <a:pt x="524" y="2410"/>
                  </a:cubicBezTo>
                  <a:cubicBezTo>
                    <a:pt x="794" y="2679"/>
                    <a:pt x="1154" y="2822"/>
                    <a:pt x="1521" y="2822"/>
                  </a:cubicBezTo>
                  <a:cubicBezTo>
                    <a:pt x="1703" y="2822"/>
                    <a:pt x="1887" y="2787"/>
                    <a:pt x="2062" y="2715"/>
                  </a:cubicBezTo>
                  <a:cubicBezTo>
                    <a:pt x="2590" y="2497"/>
                    <a:pt x="2933" y="1982"/>
                    <a:pt x="2933" y="1412"/>
                  </a:cubicBezTo>
                  <a:cubicBezTo>
                    <a:pt x="2933" y="632"/>
                    <a:pt x="2302" y="1"/>
                    <a:pt x="1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45"/>
            <p:cNvSpPr/>
            <p:nvPr/>
          </p:nvSpPr>
          <p:spPr>
            <a:xfrm>
              <a:off x="6873275" y="3238675"/>
              <a:ext cx="307450" cy="307450"/>
            </a:xfrm>
            <a:custGeom>
              <a:avLst/>
              <a:gdLst/>
              <a:ahLst/>
              <a:cxnLst/>
              <a:rect l="l" t="t" r="r" b="b"/>
              <a:pathLst>
                <a:path w="12298" h="12298" extrusionOk="0">
                  <a:moveTo>
                    <a:pt x="6149" y="634"/>
                  </a:moveTo>
                  <a:cubicBezTo>
                    <a:pt x="9189" y="634"/>
                    <a:pt x="11663" y="3108"/>
                    <a:pt x="11663" y="6149"/>
                  </a:cubicBezTo>
                  <a:cubicBezTo>
                    <a:pt x="11663" y="9189"/>
                    <a:pt x="9189" y="11662"/>
                    <a:pt x="6149" y="11662"/>
                  </a:cubicBezTo>
                  <a:cubicBezTo>
                    <a:pt x="3108" y="11662"/>
                    <a:pt x="634" y="9189"/>
                    <a:pt x="634" y="6149"/>
                  </a:cubicBezTo>
                  <a:cubicBezTo>
                    <a:pt x="634" y="3108"/>
                    <a:pt x="3108" y="634"/>
                    <a:pt x="6149" y="634"/>
                  </a:cubicBezTo>
                  <a:close/>
                  <a:moveTo>
                    <a:pt x="6149" y="1"/>
                  </a:moveTo>
                  <a:cubicBezTo>
                    <a:pt x="2758" y="1"/>
                    <a:pt x="1" y="2758"/>
                    <a:pt x="1" y="6149"/>
                  </a:cubicBezTo>
                  <a:cubicBezTo>
                    <a:pt x="1" y="9539"/>
                    <a:pt x="2758" y="12297"/>
                    <a:pt x="6149" y="12297"/>
                  </a:cubicBezTo>
                  <a:cubicBezTo>
                    <a:pt x="9539" y="12297"/>
                    <a:pt x="12298" y="9540"/>
                    <a:pt x="12298" y="6149"/>
                  </a:cubicBezTo>
                  <a:cubicBezTo>
                    <a:pt x="12298" y="2758"/>
                    <a:pt x="9540" y="1"/>
                    <a:pt x="6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43" name="Google Shape;1243;p45"/>
          <p:cNvCxnSpPr/>
          <p:nvPr/>
        </p:nvCxnSpPr>
        <p:spPr>
          <a:xfrm>
            <a:off x="1338007" y="2783033"/>
            <a:ext cx="4113000" cy="0"/>
          </a:xfrm>
          <a:prstGeom prst="straightConnector1">
            <a:avLst/>
          </a:prstGeom>
          <a:noFill/>
          <a:ln w="28575" cap="flat" cmpd="sng">
            <a:solidFill>
              <a:schemeClr val="accent2"/>
            </a:solidFill>
            <a:prstDash val="solid"/>
            <a:round/>
            <a:headEnd type="oval" w="med" len="med"/>
            <a:tailEnd type="oval" w="med" len="med"/>
          </a:ln>
        </p:spPr>
      </p:cxnSp>
      <p:sp>
        <p:nvSpPr>
          <p:cNvPr id="1" name="Text Placeholder 0"/>
          <p:cNvSpPr/>
          <p:nvPr>
            <p:ph type="body" idx="1"/>
          </p:nvPr>
        </p:nvSpPr>
        <p:spPr>
          <a:xfrm>
            <a:off x="1467485" y="840740"/>
            <a:ext cx="5031105" cy="3496945"/>
          </a:xfrm>
        </p:spPr>
        <p:txBody>
          <a:bodyPr/>
          <a:p>
            <a:pPr marL="139700" indent="0">
              <a:buNone/>
            </a:pPr>
            <a:r>
              <a:rPr lang="en-IN" altLang="en-US" sz="1600"/>
              <a:t>We have decided to do this project in 2.5 months, we have  started from 20th August and we will complete it by 25-October.</a:t>
            </a:r>
            <a:endParaRPr lang="en-IN" altLang="en-US" sz="1600"/>
          </a:p>
          <a:p>
            <a:pPr marL="139700" indent="0">
              <a:buNone/>
            </a:pPr>
            <a:endParaRPr lang="en-IN" altLang="en-US" sz="1600"/>
          </a:p>
          <a:p>
            <a:pPr marL="139700" indent="0">
              <a:buNone/>
            </a:pPr>
            <a:r>
              <a:rPr lang="en-IN" altLang="en-US" sz="1600"/>
              <a:t>First off we will start with selecting the requirement of the project </a:t>
            </a:r>
            <a:endParaRPr lang="en-IN" altLang="en-US" sz="1600"/>
          </a:p>
          <a:p>
            <a:pPr marL="139700" indent="0">
              <a:buNone/>
            </a:pPr>
            <a:endParaRPr lang="en-IN" altLang="en-US" sz="1600"/>
          </a:p>
          <a:p>
            <a:pPr marL="139700" indent="0">
              <a:buNone/>
            </a:pPr>
            <a:r>
              <a:rPr lang="en-IN" altLang="en-US" sz="1600"/>
              <a:t>Secondly would be analysing what we are going to do with the information for nexrt 8 days.</a:t>
            </a:r>
            <a:endParaRPr lang="en-IN" altLang="en-US" sz="1600"/>
          </a:p>
          <a:p>
            <a:pPr marL="139700" indent="0">
              <a:buNone/>
            </a:pPr>
            <a:endParaRPr lang="en-IN" altLang="en-US" sz="1600"/>
          </a:p>
          <a:p>
            <a:pPr marL="139700" indent="0">
              <a:buNone/>
            </a:pPr>
            <a:r>
              <a:rPr lang="en-IN" altLang="en-US" sz="1600"/>
              <a:t>Third milestone will be making a prototype or in simple words making an early sample,choosing a model</a:t>
            </a:r>
            <a:endParaRPr lang="en-IN" altLang="en-US" sz="1600"/>
          </a:p>
          <a:p>
            <a:pPr marL="139700" indent="0">
              <a:buNone/>
            </a:pPr>
            <a:endParaRPr lang="en-IN" altLang="en-US" sz="1600"/>
          </a:p>
          <a:p>
            <a:pPr marL="139700" indent="0">
              <a:buNone/>
            </a:pPr>
            <a:r>
              <a:rPr lang="en-IN" altLang="en-US" sz="1600"/>
              <a:t>Fourth and last, we will work  on development for 20days which include testing our code, correcting errors which will lead to final working project</a:t>
            </a:r>
            <a:endParaRPr lang="en-IN" altLang="en-US" sz="1600"/>
          </a:p>
          <a:p>
            <a:pPr marL="139700" indent="0">
              <a:buNone/>
            </a:pPr>
            <a:endParaRPr lang="en-IN" altLang="en-US"/>
          </a:p>
          <a:p>
            <a:pPr marL="139700" indent="0">
              <a:buNone/>
            </a:pP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86" name="Shape 1186"/>
        <p:cNvGrpSpPr/>
        <p:nvPr/>
      </p:nvGrpSpPr>
      <p:grpSpPr>
        <a:xfrm>
          <a:off x="0" y="0"/>
          <a:ext cx="0" cy="0"/>
          <a:chOff x="0" y="0"/>
          <a:chExt cx="0" cy="0"/>
        </a:xfrm>
      </p:grpSpPr>
      <p:grpSp>
        <p:nvGrpSpPr>
          <p:cNvPr id="1187" name="Google Shape;1187;p44"/>
          <p:cNvGrpSpPr/>
          <p:nvPr/>
        </p:nvGrpSpPr>
        <p:grpSpPr>
          <a:xfrm>
            <a:off x="-1760804" y="992727"/>
            <a:ext cx="6106589" cy="3969629"/>
            <a:chOff x="-1760804" y="992727"/>
            <a:chExt cx="6106589" cy="3969629"/>
          </a:xfrm>
        </p:grpSpPr>
        <p:grpSp>
          <p:nvGrpSpPr>
            <p:cNvPr id="1188" name="Google Shape;1188;p44"/>
            <p:cNvGrpSpPr/>
            <p:nvPr/>
          </p:nvGrpSpPr>
          <p:grpSpPr>
            <a:xfrm rot="10800000">
              <a:off x="-1760804" y="4343397"/>
              <a:ext cx="2654142" cy="611358"/>
              <a:chOff x="6615621" y="2219307"/>
              <a:chExt cx="2654142" cy="611358"/>
            </a:xfrm>
          </p:grpSpPr>
          <p:sp>
            <p:nvSpPr>
              <p:cNvPr id="1189" name="Google Shape;1189;p44"/>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44"/>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1" name="Google Shape;1191;p44"/>
            <p:cNvGrpSpPr/>
            <p:nvPr/>
          </p:nvGrpSpPr>
          <p:grpSpPr>
            <a:xfrm>
              <a:off x="348077" y="992727"/>
              <a:ext cx="3997708" cy="3969629"/>
              <a:chOff x="348077" y="992727"/>
              <a:chExt cx="3997708" cy="3969629"/>
            </a:xfrm>
          </p:grpSpPr>
          <p:grpSp>
            <p:nvGrpSpPr>
              <p:cNvPr id="1192" name="Google Shape;1192;p44"/>
              <p:cNvGrpSpPr/>
              <p:nvPr/>
            </p:nvGrpSpPr>
            <p:grpSpPr>
              <a:xfrm>
                <a:off x="348077" y="1018074"/>
                <a:ext cx="3997708" cy="3944282"/>
                <a:chOff x="348077" y="1018074"/>
                <a:chExt cx="3997708" cy="3944282"/>
              </a:xfrm>
            </p:grpSpPr>
            <p:sp>
              <p:nvSpPr>
                <p:cNvPr id="1193" name="Google Shape;1193;p44"/>
                <p:cNvSpPr/>
                <p:nvPr/>
              </p:nvSpPr>
              <p:spPr>
                <a:xfrm>
                  <a:off x="707798" y="4161645"/>
                  <a:ext cx="1256641" cy="441022"/>
                </a:xfrm>
                <a:custGeom>
                  <a:avLst/>
                  <a:gdLst/>
                  <a:ahLst/>
                  <a:cxnLst/>
                  <a:rect l="l" t="t" r="r" b="b"/>
                  <a:pathLst>
                    <a:path w="40883" h="14348" fill="none" extrusionOk="0">
                      <a:moveTo>
                        <a:pt x="40883" y="1"/>
                      </a:moveTo>
                      <a:lnTo>
                        <a:pt x="26536" y="14347"/>
                      </a:lnTo>
                      <a:lnTo>
                        <a:pt x="0" y="14347"/>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44"/>
                <p:cNvSpPr/>
                <p:nvPr/>
              </p:nvSpPr>
              <p:spPr>
                <a:xfrm flipH="1">
                  <a:off x="1073385" y="1018074"/>
                  <a:ext cx="3272400" cy="3272400"/>
                </a:xfrm>
                <a:prstGeom prst="arc">
                  <a:avLst>
                    <a:gd name="adj1" fmla="val 15722627"/>
                    <a:gd name="adj2" fmla="val 8489618"/>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44"/>
                <p:cNvSpPr/>
                <p:nvPr/>
              </p:nvSpPr>
              <p:spPr>
                <a:xfrm>
                  <a:off x="1921925" y="407690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44"/>
                <p:cNvSpPr/>
                <p:nvPr/>
              </p:nvSpPr>
              <p:spPr>
                <a:xfrm>
                  <a:off x="1484196" y="4571436"/>
                  <a:ext cx="73463" cy="60952"/>
                </a:xfrm>
                <a:custGeom>
                  <a:avLst/>
                  <a:gdLst/>
                  <a:ahLst/>
                  <a:cxnLst/>
                  <a:rect l="l" t="t" r="r" b="b"/>
                  <a:pathLst>
                    <a:path w="2390" h="1983" extrusionOk="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4"/>
                <p:cNvSpPr/>
                <p:nvPr/>
              </p:nvSpPr>
              <p:spPr>
                <a:xfrm>
                  <a:off x="643310" y="4538178"/>
                  <a:ext cx="128052" cy="128022"/>
                </a:xfrm>
                <a:custGeom>
                  <a:avLst/>
                  <a:gdLst/>
                  <a:ahLst/>
                  <a:cxnLst/>
                  <a:rect l="l" t="t" r="r" b="b"/>
                  <a:pathLst>
                    <a:path w="4166" h="4165" extrusionOk="0">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4"/>
                <p:cNvSpPr/>
                <p:nvPr/>
              </p:nvSpPr>
              <p:spPr>
                <a:xfrm>
                  <a:off x="562963" y="4457830"/>
                  <a:ext cx="288748" cy="288717"/>
                </a:xfrm>
                <a:custGeom>
                  <a:avLst/>
                  <a:gdLst/>
                  <a:ahLst/>
                  <a:cxnLst/>
                  <a:rect l="l" t="t" r="r" b="b"/>
                  <a:pathLst>
                    <a:path w="9394" h="9393" fill="none" extrusionOk="0">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44"/>
                <p:cNvSpPr/>
                <p:nvPr/>
              </p:nvSpPr>
              <p:spPr>
                <a:xfrm>
                  <a:off x="348077" y="4334481"/>
                  <a:ext cx="628828" cy="627875"/>
                </a:xfrm>
                <a:custGeom>
                  <a:avLst/>
                  <a:gdLst/>
                  <a:ahLst/>
                  <a:cxnLst/>
                  <a:rect l="l" t="t" r="r" b="b"/>
                  <a:pathLst>
                    <a:path w="20458" h="20427" fill="none" extrusionOk="0">
                      <a:moveTo>
                        <a:pt x="11703" y="1"/>
                      </a:moveTo>
                      <a:cubicBezTo>
                        <a:pt x="3922" y="1"/>
                        <a:pt x="1" y="9423"/>
                        <a:pt x="5533" y="14925"/>
                      </a:cubicBezTo>
                      <a:cubicBezTo>
                        <a:pt x="11035" y="20427"/>
                        <a:pt x="20457" y="16506"/>
                        <a:pt x="20427" y="8724"/>
                      </a:cubicBezTo>
                    </a:path>
                  </a:pathLst>
                </a:custGeom>
                <a:noFill/>
                <a:ln w="243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0" name="Google Shape;1200;p44"/>
              <p:cNvSpPr/>
              <p:nvPr/>
            </p:nvSpPr>
            <p:spPr>
              <a:xfrm>
                <a:off x="3919375" y="363845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44"/>
              <p:cNvSpPr/>
              <p:nvPr/>
            </p:nvSpPr>
            <p:spPr>
              <a:xfrm>
                <a:off x="2892300" y="992727"/>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02" name="Google Shape;1202;p44"/>
          <p:cNvGrpSpPr/>
          <p:nvPr/>
        </p:nvGrpSpPr>
        <p:grpSpPr>
          <a:xfrm>
            <a:off x="7070148" y="-222850"/>
            <a:ext cx="1195349" cy="1078296"/>
            <a:chOff x="4404625" y="-443721"/>
            <a:chExt cx="1195349" cy="1078296"/>
          </a:xfrm>
        </p:grpSpPr>
        <p:sp>
          <p:nvSpPr>
            <p:cNvPr id="1203" name="Google Shape;1203;p4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4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5" name="Google Shape;1205;p44"/>
          <p:cNvGrpSpPr/>
          <p:nvPr/>
        </p:nvGrpSpPr>
        <p:grpSpPr>
          <a:xfrm rot="-5400000">
            <a:off x="5626137" y="-505555"/>
            <a:ext cx="2181860" cy="892524"/>
            <a:chOff x="6525475" y="148600"/>
            <a:chExt cx="2808779" cy="1148975"/>
          </a:xfrm>
        </p:grpSpPr>
        <p:sp>
          <p:nvSpPr>
            <p:cNvPr id="1206" name="Google Shape;1206;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44"/>
          <p:cNvGrpSpPr/>
          <p:nvPr/>
        </p:nvGrpSpPr>
        <p:grpSpPr>
          <a:xfrm rot="-5400000">
            <a:off x="6049566" y="-247490"/>
            <a:ext cx="2181860" cy="892524"/>
            <a:chOff x="6525475" y="148600"/>
            <a:chExt cx="2808779" cy="1148975"/>
          </a:xfrm>
        </p:grpSpPr>
        <p:sp>
          <p:nvSpPr>
            <p:cNvPr id="1209" name="Google Shape;1209;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11" name="Google Shape;1211;p44"/>
          <p:cNvSpPr txBox="1"/>
          <p:nvPr>
            <p:ph type="title"/>
          </p:nvPr>
        </p:nvSpPr>
        <p:spPr>
          <a:xfrm>
            <a:off x="1538605" y="2320925"/>
            <a:ext cx="6115050" cy="13665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a:solidFill>
                  <a:schemeClr val="accent1"/>
                </a:solidFill>
              </a:rPr>
              <a:t>04. PLANNING AND </a:t>
            </a:r>
            <a:br>
              <a:rPr lang="en-IN" sz="4400">
                <a:solidFill>
                  <a:schemeClr val="accent1"/>
                </a:solidFill>
              </a:rPr>
            </a:br>
            <a:r>
              <a:rPr lang="en-IN" sz="4400">
                <a:solidFill>
                  <a:schemeClr val="accent1"/>
                </a:solidFill>
              </a:rPr>
              <a:t>WORK FLOW</a:t>
            </a:r>
            <a:br>
              <a:rPr lang="en-IN" sz="4400">
                <a:solidFill>
                  <a:schemeClr val="accent1"/>
                </a:solidFill>
              </a:rPr>
            </a:br>
            <a:endParaRPr lang="en-IN" sz="4400">
              <a:solidFill>
                <a:schemeClr val="accent1"/>
              </a:solidFill>
            </a:endParaRPr>
          </a:p>
        </p:txBody>
      </p:sp>
      <p:sp>
        <p:nvSpPr>
          <p:cNvPr id="1213" name="Google Shape;1213;p44"/>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247" name="Shape 1247"/>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Text Placeholder 2"/>
          <p:cNvSpPr/>
          <p:nvPr>
            <p:ph type="body" idx="1"/>
          </p:nvPr>
        </p:nvSpPr>
        <p:spPr>
          <a:xfrm>
            <a:off x="1646140" y="1770600"/>
            <a:ext cx="4254600" cy="2468700"/>
          </a:xfrm>
        </p:spPr>
        <p:txBody>
          <a:bodyPr>
            <a:scene3d>
              <a:camera prst="orthographicFront"/>
              <a:lightRig rig="threePt" dir="t"/>
            </a:scene3d>
          </a:bodyPr>
          <a:p>
            <a:pPr marL="139700" indent="0">
              <a:buNone/>
            </a:pPr>
            <a:r>
              <a:rPr lang="en-IN" altLang="en-US" sz="4800">
                <a:ln w="22225">
                  <a:solidFill>
                    <a:schemeClr val="accent2"/>
                  </a:solidFill>
                  <a:prstDash val="solid"/>
                </a:ln>
                <a:solidFill>
                  <a:srgbClr val="7030A0"/>
                </a:solidFill>
                <a:effectLst/>
              </a:rPr>
              <a:t>WORKFLOW</a:t>
            </a:r>
            <a:endParaRPr lang="en-IN" altLang="en-US" sz="4800">
              <a:ln w="22225">
                <a:solidFill>
                  <a:schemeClr val="accent2"/>
                </a:solidFill>
                <a:prstDash val="solid"/>
              </a:ln>
              <a:solidFill>
                <a:srgbClr val="7030A0"/>
              </a:solidFill>
              <a:effectLst/>
            </a:endParaRPr>
          </a:p>
        </p:txBody>
      </p:sp>
      <p:grpSp>
        <p:nvGrpSpPr>
          <p:cNvPr id="1011" name="Google Shape;1011;p38"/>
          <p:cNvGrpSpPr/>
          <p:nvPr/>
        </p:nvGrpSpPr>
        <p:grpSpPr>
          <a:xfrm>
            <a:off x="123145" y="4209198"/>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88" name="Shape 988"/>
        <p:cNvGrpSpPr/>
        <p:nvPr/>
      </p:nvGrpSpPr>
      <p:grpSpPr>
        <a:xfrm>
          <a:off x="0" y="0"/>
          <a:ext cx="0" cy="0"/>
          <a:chOff x="0" y="0"/>
          <a:chExt cx="0" cy="0"/>
        </a:xfrm>
      </p:grpSpPr>
      <p:sp>
        <p:nvSpPr>
          <p:cNvPr id="990" name="Google Shape;990;p37"/>
          <p:cNvSpPr txBox="1"/>
          <p:nvPr>
            <p:ph type="subTitle" idx="1"/>
          </p:nvPr>
        </p:nvSpPr>
        <p:spPr>
          <a:xfrm>
            <a:off x="1776005" y="49025"/>
            <a:ext cx="5592000" cy="171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b="1"/>
              <a:t>05.  COMPONENTS</a:t>
            </a:r>
            <a:endParaRPr lang="en-IN" altLang="en-GB" b="1"/>
          </a:p>
        </p:txBody>
      </p:sp>
      <p:grpSp>
        <p:nvGrpSpPr>
          <p:cNvPr id="991" name="Google Shape;991;p37"/>
          <p:cNvGrpSpPr/>
          <p:nvPr/>
        </p:nvGrpSpPr>
        <p:grpSpPr>
          <a:xfrm rot="10800000" flipH="1">
            <a:off x="-12" y="4038425"/>
            <a:ext cx="2249325" cy="1657325"/>
            <a:chOff x="746475" y="-443725"/>
            <a:chExt cx="2249325" cy="1657325"/>
          </a:xfrm>
        </p:grpSpPr>
        <p:sp>
          <p:nvSpPr>
            <p:cNvPr id="992" name="Google Shape;992;p37"/>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7"/>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4" name="Google Shape;994;p37"/>
          <p:cNvGrpSpPr/>
          <p:nvPr/>
        </p:nvGrpSpPr>
        <p:grpSpPr>
          <a:xfrm rot="10800000" flipH="1">
            <a:off x="6903038" y="4038425"/>
            <a:ext cx="2240950" cy="1657325"/>
            <a:chOff x="4603700" y="-443725"/>
            <a:chExt cx="2240950" cy="1657325"/>
          </a:xfrm>
        </p:grpSpPr>
        <p:sp>
          <p:nvSpPr>
            <p:cNvPr id="995" name="Google Shape;995;p37"/>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7"/>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7" name="Google Shape;997;p37"/>
          <p:cNvGrpSpPr/>
          <p:nvPr/>
        </p:nvGrpSpPr>
        <p:grpSpPr>
          <a:xfrm rot="5400000">
            <a:off x="4427059" y="897084"/>
            <a:ext cx="289868" cy="852000"/>
            <a:chOff x="456616" y="2161476"/>
            <a:chExt cx="289868" cy="852000"/>
          </a:xfrm>
        </p:grpSpPr>
        <p:sp>
          <p:nvSpPr>
            <p:cNvPr id="998" name="Google Shape;998;p37"/>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7"/>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7"/>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37"/>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37"/>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Text Box 0"/>
          <p:cNvSpPr txBox="1"/>
          <p:nvPr/>
        </p:nvSpPr>
        <p:spPr>
          <a:xfrm>
            <a:off x="3430905" y="2091055"/>
            <a:ext cx="1764030" cy="583565"/>
          </a:xfrm>
          <a:prstGeom prst="rect">
            <a:avLst/>
          </a:prstGeom>
          <a:noFill/>
        </p:spPr>
        <p:txBody>
          <a:bodyPr wrap="none" rtlCol="0">
            <a:spAutoFit/>
            <a:scene3d>
              <a:camera prst="orthographicFront"/>
              <a:lightRig rig="threePt" dir="t"/>
            </a:scene3d>
          </a:bodyPr>
          <a:p>
            <a:r>
              <a:rPr lang="en-IN" altLang="en-US" sz="3200">
                <a:ln w="22225">
                  <a:solidFill>
                    <a:schemeClr val="accent2"/>
                  </a:solidFill>
                  <a:prstDash val="solid"/>
                </a:ln>
                <a:solidFill>
                  <a:schemeClr val="tx1"/>
                </a:solidFill>
                <a:effectLst/>
              </a:rPr>
              <a:t>EMU806</a:t>
            </a:r>
            <a:endParaRPr lang="en-IN" altLang="en-US" sz="3200">
              <a:ln w="22225">
                <a:solidFill>
                  <a:schemeClr val="accent2"/>
                </a:solidFill>
                <a:prstDash val="solid"/>
              </a:ln>
              <a:solidFill>
                <a:schemeClr val="tx1"/>
              </a:solidFill>
              <a:effectLst/>
            </a:endParaRPr>
          </a:p>
        </p:txBody>
      </p:sp>
      <p:pic>
        <p:nvPicPr>
          <p:cNvPr id="3" name="Picture 2" descr="ezgif.com-webp-to-jpg-2019-11-21T213643.147"/>
          <p:cNvPicPr>
            <a:picLocks noChangeAspect="1"/>
          </p:cNvPicPr>
          <p:nvPr/>
        </p:nvPicPr>
        <p:blipFill>
          <a:blip r:embed="rId1"/>
          <a:stretch>
            <a:fillRect/>
          </a:stretch>
        </p:blipFill>
        <p:spPr>
          <a:xfrm>
            <a:off x="3357245" y="1715770"/>
            <a:ext cx="2286000" cy="2286000"/>
          </a:xfrm>
          <a:prstGeom prst="rect">
            <a:avLst/>
          </a:prstGeom>
          <a:ln w="28575" cmpd="sng">
            <a:solidFill>
              <a:schemeClr val="tx1">
                <a:lumMod val="95000"/>
              </a:schemeClr>
            </a:solidFill>
            <a:prstDash val="sysDash"/>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57" name="Shape 2357"/>
        <p:cNvGrpSpPr/>
        <p:nvPr/>
      </p:nvGrpSpPr>
      <p:grpSpPr>
        <a:xfrm>
          <a:off x="0" y="0"/>
          <a:ext cx="0" cy="0"/>
          <a:chOff x="0" y="0"/>
          <a:chExt cx="0" cy="0"/>
        </a:xfrm>
      </p:grpSpPr>
      <p:sp>
        <p:nvSpPr>
          <p:cNvPr id="2358" name="Google Shape;2358;p54"/>
          <p:cNvSpPr txBox="1"/>
          <p:nvPr>
            <p:ph type="title"/>
          </p:nvPr>
        </p:nvSpPr>
        <p:spPr>
          <a:xfrm>
            <a:off x="856835" y="539700"/>
            <a:ext cx="77175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06. OUTCOME OF THE PROJECT</a:t>
            </a:r>
            <a:endParaRPr lang="en-IN" altLang="en-GB"/>
          </a:p>
        </p:txBody>
      </p:sp>
      <p:cxnSp>
        <p:nvCxnSpPr>
          <p:cNvPr id="2424" name="Google Shape;2424;p54"/>
          <p:cNvCxnSpPr/>
          <p:nvPr/>
        </p:nvCxnSpPr>
        <p:spPr>
          <a:xfrm rot="10800000" flipH="1">
            <a:off x="-70236" y="1934456"/>
            <a:ext cx="2500500" cy="372900"/>
          </a:xfrm>
          <a:prstGeom prst="bentConnector3">
            <a:avLst>
              <a:gd name="adj1" fmla="val 75694"/>
            </a:avLst>
          </a:prstGeom>
          <a:noFill/>
          <a:ln w="28575" cap="flat" cmpd="sng">
            <a:solidFill>
              <a:schemeClr val="accent2"/>
            </a:solidFill>
            <a:prstDash val="solid"/>
            <a:round/>
            <a:headEnd type="oval" w="med" len="med"/>
            <a:tailEnd type="oval" w="med" len="med"/>
          </a:ln>
        </p:spPr>
      </p:cxnSp>
      <p:cxnSp>
        <p:nvCxnSpPr>
          <p:cNvPr id="2425" name="Google Shape;2425;p54"/>
          <p:cNvCxnSpPr/>
          <p:nvPr/>
        </p:nvCxnSpPr>
        <p:spPr>
          <a:xfrm>
            <a:off x="288693" y="2305818"/>
            <a:ext cx="2140500" cy="600"/>
          </a:xfrm>
          <a:prstGeom prst="bentConnector3">
            <a:avLst>
              <a:gd name="adj1" fmla="val 50000"/>
            </a:avLst>
          </a:prstGeom>
          <a:noFill/>
          <a:ln w="28575" cap="flat" cmpd="sng">
            <a:solidFill>
              <a:schemeClr val="accent2"/>
            </a:solidFill>
            <a:prstDash val="solid"/>
            <a:round/>
            <a:headEnd type="oval" w="med" len="med"/>
            <a:tailEnd type="oval" w="med" len="med"/>
          </a:ln>
        </p:spPr>
      </p:cxnSp>
      <p:cxnSp>
        <p:nvCxnSpPr>
          <p:cNvPr id="2426" name="Google Shape;2426;p54"/>
          <p:cNvCxnSpPr/>
          <p:nvPr/>
        </p:nvCxnSpPr>
        <p:spPr>
          <a:xfrm>
            <a:off x="648028" y="2304033"/>
            <a:ext cx="1781700" cy="379500"/>
          </a:xfrm>
          <a:prstGeom prst="bentConnector3">
            <a:avLst>
              <a:gd name="adj1" fmla="val 66063"/>
            </a:avLst>
          </a:prstGeom>
          <a:noFill/>
          <a:ln w="28575" cap="flat" cmpd="sng">
            <a:solidFill>
              <a:schemeClr val="accent2"/>
            </a:solidFill>
            <a:prstDash val="solid"/>
            <a:round/>
            <a:headEnd type="oval" w="med" len="med"/>
            <a:tailEnd type="oval" w="med" len="med"/>
          </a:ln>
        </p:spPr>
      </p:cxnSp>
      <p:cxnSp>
        <p:nvCxnSpPr>
          <p:cNvPr id="2427" name="Google Shape;2427;p54"/>
          <p:cNvCxnSpPr/>
          <p:nvPr/>
        </p:nvCxnSpPr>
        <p:spPr>
          <a:xfrm>
            <a:off x="644857" y="2649949"/>
            <a:ext cx="1783800" cy="410700"/>
          </a:xfrm>
          <a:prstGeom prst="bentConnector3">
            <a:avLst>
              <a:gd name="adj1" fmla="val 50000"/>
            </a:avLst>
          </a:prstGeom>
          <a:noFill/>
          <a:ln w="28575" cap="flat" cmpd="sng">
            <a:solidFill>
              <a:schemeClr val="accent2"/>
            </a:solidFill>
            <a:prstDash val="solid"/>
            <a:round/>
            <a:headEnd type="oval" w="med" len="med"/>
            <a:tailEnd type="oval" w="med" len="med"/>
          </a:ln>
        </p:spPr>
      </p:cxnSp>
      <p:cxnSp>
        <p:nvCxnSpPr>
          <p:cNvPr id="2428" name="Google Shape;2428;p54"/>
          <p:cNvCxnSpPr/>
          <p:nvPr/>
        </p:nvCxnSpPr>
        <p:spPr>
          <a:xfrm>
            <a:off x="290022" y="2650864"/>
            <a:ext cx="2138100" cy="786900"/>
          </a:xfrm>
          <a:prstGeom prst="bentConnector3">
            <a:avLst>
              <a:gd name="adj1" fmla="val 50000"/>
            </a:avLst>
          </a:prstGeom>
          <a:noFill/>
          <a:ln w="28575" cap="flat" cmpd="sng">
            <a:solidFill>
              <a:schemeClr val="accent2"/>
            </a:solidFill>
            <a:prstDash val="solid"/>
            <a:round/>
            <a:headEnd type="oval" w="med" len="med"/>
            <a:tailEnd type="oval" w="med" len="med"/>
          </a:ln>
        </p:spPr>
      </p:cxnSp>
      <p:cxnSp>
        <p:nvCxnSpPr>
          <p:cNvPr id="2429" name="Google Shape;2429;p54"/>
          <p:cNvCxnSpPr/>
          <p:nvPr/>
        </p:nvCxnSpPr>
        <p:spPr>
          <a:xfrm>
            <a:off x="-69013" y="2649980"/>
            <a:ext cx="2496600" cy="1164900"/>
          </a:xfrm>
          <a:prstGeom prst="bentConnector3">
            <a:avLst>
              <a:gd name="adj1" fmla="val 50000"/>
            </a:avLst>
          </a:prstGeom>
          <a:noFill/>
          <a:ln w="28575" cap="flat" cmpd="sng">
            <a:solidFill>
              <a:schemeClr val="accent2"/>
            </a:solidFill>
            <a:prstDash val="solid"/>
            <a:round/>
            <a:headEnd type="oval" w="med" len="med"/>
            <a:tailEnd type="oval" w="med" len="med"/>
          </a:ln>
        </p:spPr>
      </p:cxnSp>
      <p:sp>
        <p:nvSpPr>
          <p:cNvPr id="1" name="Text Box 0"/>
          <p:cNvSpPr txBox="1"/>
          <p:nvPr/>
        </p:nvSpPr>
        <p:spPr>
          <a:xfrm>
            <a:off x="2825750" y="1398270"/>
            <a:ext cx="5678170" cy="2245360"/>
          </a:xfrm>
          <a:prstGeom prst="rect">
            <a:avLst/>
          </a:prstGeom>
          <a:noFill/>
        </p:spPr>
        <p:txBody>
          <a:bodyPr wrap="square" rtlCol="0">
            <a:spAutoFit/>
          </a:bodyPr>
          <a:p>
            <a:pPr algn="l"/>
            <a:r>
              <a:rPr lang="en-US" sz="2000">
                <a:solidFill>
                  <a:schemeClr val="tx1"/>
                </a:solidFill>
              </a:rPr>
              <a:t>The outcome of the project would be a Shopping ComplexBill Management System which will ease the shopping experience of the customers </a:t>
            </a:r>
            <a:r>
              <a:rPr lang="en-IN" altLang="en-US" sz="2000">
                <a:solidFill>
                  <a:schemeClr val="tx1"/>
                </a:solidFill>
              </a:rPr>
              <a:t>as they can choose the menu and the total will be calculated automatically leaving the seller with minimal amount of work</a:t>
            </a:r>
            <a:r>
              <a:rPr lang="en-US" sz="2000">
                <a:solidFill>
                  <a:schemeClr val="tx1"/>
                </a:solidFill>
              </a:rPr>
              <a:t> and make billing items easier for the salesman in the complex</a:t>
            </a:r>
            <a:r>
              <a:rPr lang="en-IN" altLang="en-US" sz="2000">
                <a:solidFill>
                  <a:schemeClr val="tx1"/>
                </a:solidFill>
              </a:rPr>
              <a:t>.</a:t>
            </a:r>
            <a:endParaRPr lang="en-IN" altLang="en-US" sz="20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81" name="Shape 2481"/>
        <p:cNvGrpSpPr/>
        <p:nvPr/>
      </p:nvGrpSpPr>
      <p:grpSpPr>
        <a:xfrm>
          <a:off x="0" y="0"/>
          <a:ext cx="0" cy="0"/>
          <a:chOff x="0" y="0"/>
          <a:chExt cx="0" cy="0"/>
        </a:xfrm>
      </p:grpSpPr>
      <p:grpSp>
        <p:nvGrpSpPr>
          <p:cNvPr id="2482" name="Google Shape;2482;p58"/>
          <p:cNvGrpSpPr/>
          <p:nvPr/>
        </p:nvGrpSpPr>
        <p:grpSpPr>
          <a:xfrm>
            <a:off x="853100" y="2861100"/>
            <a:ext cx="407400" cy="407400"/>
            <a:chOff x="853100" y="2784900"/>
            <a:chExt cx="407400" cy="407400"/>
          </a:xfrm>
        </p:grpSpPr>
        <p:sp>
          <p:nvSpPr>
            <p:cNvPr id="2483" name="Google Shape;2483;p58"/>
            <p:cNvSpPr/>
            <p:nvPr/>
          </p:nvSpPr>
          <p:spPr>
            <a:xfrm>
              <a:off x="853100"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58"/>
            <p:cNvSpPr/>
            <p:nvPr/>
          </p:nvSpPr>
          <p:spPr>
            <a:xfrm>
              <a:off x="970844" y="2843032"/>
              <a:ext cx="176641" cy="293117"/>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85" name="Google Shape;2485;p58"/>
          <p:cNvGrpSpPr/>
          <p:nvPr/>
        </p:nvGrpSpPr>
        <p:grpSpPr>
          <a:xfrm>
            <a:off x="1894200" y="2861100"/>
            <a:ext cx="407400" cy="407400"/>
            <a:chOff x="1894200" y="2784900"/>
            <a:chExt cx="407400" cy="407400"/>
          </a:xfrm>
        </p:grpSpPr>
        <p:sp>
          <p:nvSpPr>
            <p:cNvPr id="2486" name="Google Shape;2486;p58"/>
            <p:cNvSpPr/>
            <p:nvPr/>
          </p:nvSpPr>
          <p:spPr>
            <a:xfrm>
              <a:off x="1894200"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87" name="Google Shape;2487;p58"/>
            <p:cNvGrpSpPr/>
            <p:nvPr/>
          </p:nvGrpSpPr>
          <p:grpSpPr>
            <a:xfrm>
              <a:off x="1941926" y="2832667"/>
              <a:ext cx="311935" cy="311915"/>
              <a:chOff x="860977" y="2620616"/>
              <a:chExt cx="319311" cy="319290"/>
            </a:xfrm>
          </p:grpSpPr>
          <p:sp>
            <p:nvSpPr>
              <p:cNvPr id="2488" name="Google Shape;2488;p58"/>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58"/>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58"/>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91" name="Google Shape;2491;p58"/>
          <p:cNvGrpSpPr/>
          <p:nvPr/>
        </p:nvGrpSpPr>
        <p:grpSpPr>
          <a:xfrm>
            <a:off x="2414775" y="2861188"/>
            <a:ext cx="407400" cy="407400"/>
            <a:chOff x="2414775" y="2784988"/>
            <a:chExt cx="407400" cy="407400"/>
          </a:xfrm>
        </p:grpSpPr>
        <p:sp>
          <p:nvSpPr>
            <p:cNvPr id="2492" name="Google Shape;2492;p58"/>
            <p:cNvSpPr/>
            <p:nvPr/>
          </p:nvSpPr>
          <p:spPr>
            <a:xfrm>
              <a:off x="2414775" y="2784988"/>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3" name="Google Shape;2493;p58"/>
            <p:cNvGrpSpPr/>
            <p:nvPr/>
          </p:nvGrpSpPr>
          <p:grpSpPr>
            <a:xfrm>
              <a:off x="2475222" y="2833462"/>
              <a:ext cx="286488" cy="310321"/>
              <a:chOff x="1385007" y="2621430"/>
              <a:chExt cx="293262" cy="317659"/>
            </a:xfrm>
          </p:grpSpPr>
          <p:sp>
            <p:nvSpPr>
              <p:cNvPr id="2494" name="Google Shape;2494;p58"/>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58"/>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58"/>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497" name="Google Shape;2497;p58"/>
          <p:cNvSpPr txBox="1"/>
          <p:nvPr>
            <p:ph type="ctrTitle"/>
          </p:nvPr>
        </p:nvSpPr>
        <p:spPr>
          <a:xfrm>
            <a:off x="569815" y="1139587"/>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THANKS!</a:t>
            </a:r>
            <a:endParaRPr lang="en-GB"/>
          </a:p>
        </p:txBody>
      </p:sp>
      <p:grpSp>
        <p:nvGrpSpPr>
          <p:cNvPr id="2499" name="Google Shape;2499;p58"/>
          <p:cNvGrpSpPr/>
          <p:nvPr/>
        </p:nvGrpSpPr>
        <p:grpSpPr>
          <a:xfrm>
            <a:off x="4716935" y="336275"/>
            <a:ext cx="4552828" cy="4265503"/>
            <a:chOff x="4716935" y="336275"/>
            <a:chExt cx="4552828" cy="4265503"/>
          </a:xfrm>
        </p:grpSpPr>
        <p:cxnSp>
          <p:nvCxnSpPr>
            <p:cNvPr id="2500" name="Google Shape;2500;p58"/>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501" name="Google Shape;2501;p58"/>
            <p:cNvGrpSpPr/>
            <p:nvPr/>
          </p:nvGrpSpPr>
          <p:grpSpPr>
            <a:xfrm>
              <a:off x="4716935" y="336275"/>
              <a:ext cx="4552828" cy="4265503"/>
              <a:chOff x="4716935" y="336275"/>
              <a:chExt cx="4552828" cy="4265503"/>
            </a:xfrm>
          </p:grpSpPr>
          <p:grpSp>
            <p:nvGrpSpPr>
              <p:cNvPr id="2502" name="Google Shape;2502;p58"/>
              <p:cNvGrpSpPr/>
              <p:nvPr/>
            </p:nvGrpSpPr>
            <p:grpSpPr>
              <a:xfrm>
                <a:off x="4716935" y="336275"/>
                <a:ext cx="4552828" cy="4265503"/>
                <a:chOff x="4716935" y="336275"/>
                <a:chExt cx="4552828" cy="4265503"/>
              </a:xfrm>
            </p:grpSpPr>
            <p:sp>
              <p:nvSpPr>
                <p:cNvPr id="2503" name="Google Shape;2503;p58"/>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58"/>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5" name="Google Shape;2505;p58"/>
                <p:cNvGrpSpPr/>
                <p:nvPr/>
              </p:nvGrpSpPr>
              <p:grpSpPr>
                <a:xfrm>
                  <a:off x="5399619" y="847707"/>
                  <a:ext cx="3870144" cy="3069286"/>
                  <a:chOff x="5399619" y="2219307"/>
                  <a:chExt cx="3870144" cy="3069286"/>
                </a:xfrm>
              </p:grpSpPr>
              <p:sp>
                <p:nvSpPr>
                  <p:cNvPr id="2506" name="Google Shape;2506;p58"/>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58"/>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58"/>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58"/>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58"/>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58"/>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58"/>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58"/>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58"/>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5" name="Google Shape;2515;p58"/>
                <p:cNvGrpSpPr/>
                <p:nvPr/>
              </p:nvGrpSpPr>
              <p:grpSpPr>
                <a:xfrm>
                  <a:off x="4716935" y="2738838"/>
                  <a:ext cx="1862947" cy="1862940"/>
                  <a:chOff x="4707894" y="2819553"/>
                  <a:chExt cx="1862947" cy="1862940"/>
                </a:xfrm>
              </p:grpSpPr>
              <p:cxnSp>
                <p:nvCxnSpPr>
                  <p:cNvPr id="2516" name="Google Shape;2516;p58"/>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517" name="Google Shape;2517;p58"/>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58"/>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58"/>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58"/>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521" name="Google Shape;2521;p58"/>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23" name="Google Shape;2523;p58"/>
          <p:cNvGrpSpPr/>
          <p:nvPr/>
        </p:nvGrpSpPr>
        <p:grpSpPr>
          <a:xfrm>
            <a:off x="1373638" y="2861100"/>
            <a:ext cx="407400" cy="407400"/>
            <a:chOff x="1373638" y="2784900"/>
            <a:chExt cx="407400" cy="407400"/>
          </a:xfrm>
        </p:grpSpPr>
        <p:sp>
          <p:nvSpPr>
            <p:cNvPr id="2524" name="Google Shape;2524;p58"/>
            <p:cNvSpPr/>
            <p:nvPr/>
          </p:nvSpPr>
          <p:spPr>
            <a:xfrm>
              <a:off x="1373638"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58"/>
            <p:cNvSpPr/>
            <p:nvPr/>
          </p:nvSpPr>
          <p:spPr>
            <a:xfrm>
              <a:off x="1480250" y="2873999"/>
              <a:ext cx="194175" cy="316200"/>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57" name="Shape 957"/>
        <p:cNvGrpSpPr/>
        <p:nvPr/>
      </p:nvGrpSpPr>
      <p:grpSpPr>
        <a:xfrm>
          <a:off x="0" y="0"/>
          <a:ext cx="0" cy="0"/>
          <a:chOff x="0" y="0"/>
          <a:chExt cx="0" cy="0"/>
        </a:xfrm>
      </p:grpSpPr>
      <p:pic>
        <p:nvPicPr>
          <p:cNvPr id="958" name="Google Shape;958;p36" descr="C:\Users\ishit\Downloads\VIT-Conference-2019-2.pngVIT-Conference-2019-2"/>
          <p:cNvPicPr preferRelativeResize="0"/>
          <p:nvPr/>
        </p:nvPicPr>
        <p:blipFill rotWithShape="1">
          <a:blip r:embed="rId1"/>
          <a:srcRect l="-367" t="-294" r="465" b="294"/>
          <a:stretch>
            <a:fillRect/>
          </a:stretch>
        </p:blipFill>
        <p:spPr>
          <a:xfrm>
            <a:off x="1105925" y="1268325"/>
            <a:ext cx="2589301" cy="2589301"/>
          </a:xfrm>
          <a:prstGeom prst="rect">
            <a:avLst/>
          </a:prstGeom>
          <a:noFill/>
          <a:ln w="38100" cap="flat" cmpd="sng">
            <a:solidFill>
              <a:schemeClr val="dk1"/>
            </a:solidFill>
            <a:prstDash val="solid"/>
            <a:miter lim="8000"/>
            <a:headEnd type="none" w="sm" len="sm"/>
            <a:tailEnd type="none" w="sm" len="sm"/>
          </a:ln>
        </p:spPr>
      </p:pic>
      <p:sp>
        <p:nvSpPr>
          <p:cNvPr id="959" name="Google Shape;959;p36"/>
          <p:cNvSpPr txBox="1"/>
          <p:nvPr>
            <p:ph type="title"/>
          </p:nvPr>
        </p:nvSpPr>
        <p:spPr>
          <a:xfrm>
            <a:off x="4691075" y="1303150"/>
            <a:ext cx="3663300" cy="71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altLang="en-GB"/>
              <a:t>TEAM MEMBERS</a:t>
            </a:r>
            <a:endParaRPr lang="en-IN" altLang="en-GB"/>
          </a:p>
        </p:txBody>
      </p:sp>
      <p:sp>
        <p:nvSpPr>
          <p:cNvPr id="960" name="Google Shape;960;p36"/>
          <p:cNvSpPr txBox="1"/>
          <p:nvPr>
            <p:ph type="subTitle" idx="1"/>
          </p:nvPr>
        </p:nvSpPr>
        <p:spPr>
          <a:xfrm>
            <a:off x="4691175" y="2286610"/>
            <a:ext cx="3663300" cy="167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altLang="en-GB" b="1"/>
              <a:t>ISHITA SACHAN-19BCE2188</a:t>
            </a:r>
            <a:endParaRPr lang="en-IN" altLang="en-GB" b="1"/>
          </a:p>
          <a:p>
            <a:pPr marL="0" lvl="0" indent="0" algn="r" rtl="0">
              <a:spcBef>
                <a:spcPts val="0"/>
              </a:spcBef>
              <a:spcAft>
                <a:spcPts val="1600"/>
              </a:spcAft>
              <a:buNone/>
            </a:pPr>
            <a:r>
              <a:rPr lang="en-IN" altLang="en-GB" b="1"/>
              <a:t>NISHKA SHAH-19BCE2209</a:t>
            </a:r>
            <a:endParaRPr lang="en-IN" altLang="en-GB" b="1"/>
          </a:p>
          <a:p>
            <a:pPr marL="0" lvl="0" indent="0" algn="r" rtl="0">
              <a:spcBef>
                <a:spcPts val="0"/>
              </a:spcBef>
              <a:spcAft>
                <a:spcPts val="1600"/>
              </a:spcAft>
              <a:buNone/>
            </a:pPr>
            <a:r>
              <a:rPr lang="en-IN" altLang="en-GB" b="1"/>
              <a:t>HARSHIT TANEJA-19BCE2453</a:t>
            </a:r>
            <a:endParaRPr lang="en-IN" altLang="en-GB" b="1"/>
          </a:p>
          <a:p>
            <a:pPr marL="0" lvl="0" indent="0" algn="r" rtl="0">
              <a:spcBef>
                <a:spcPts val="0"/>
              </a:spcBef>
              <a:spcAft>
                <a:spcPts val="1600"/>
              </a:spcAft>
              <a:buNone/>
            </a:pPr>
            <a:r>
              <a:rPr lang="en-IN" altLang="en-GB" b="1"/>
              <a:t>KUNAL SHYAM SAMNANI-19BCE2288</a:t>
            </a:r>
            <a:endParaRPr lang="en-IN" altLang="en-GB" b="1"/>
          </a:p>
          <a:p>
            <a:pPr marL="0" lvl="0" indent="0" algn="r" rtl="0">
              <a:spcBef>
                <a:spcPts val="0"/>
              </a:spcBef>
              <a:spcAft>
                <a:spcPts val="1600"/>
              </a:spcAft>
              <a:buNone/>
            </a:pPr>
            <a:endParaRPr lang="en-IN" altLang="en-GB" b="1"/>
          </a:p>
        </p:txBody>
      </p:sp>
      <p:grpSp>
        <p:nvGrpSpPr>
          <p:cNvPr id="961" name="Google Shape;961;p36"/>
          <p:cNvGrpSpPr/>
          <p:nvPr/>
        </p:nvGrpSpPr>
        <p:grpSpPr>
          <a:xfrm>
            <a:off x="601309" y="2145759"/>
            <a:ext cx="289868" cy="852000"/>
            <a:chOff x="456616" y="2161476"/>
            <a:chExt cx="289868" cy="852000"/>
          </a:xfrm>
        </p:grpSpPr>
        <p:sp>
          <p:nvSpPr>
            <p:cNvPr id="962" name="Google Shape;962;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7" name="Google Shape;967;p36"/>
          <p:cNvGrpSpPr/>
          <p:nvPr/>
        </p:nvGrpSpPr>
        <p:grpSpPr>
          <a:xfrm>
            <a:off x="3909984" y="2145759"/>
            <a:ext cx="289868" cy="852000"/>
            <a:chOff x="456616" y="2161476"/>
            <a:chExt cx="289868" cy="852000"/>
          </a:xfrm>
        </p:grpSpPr>
        <p:sp>
          <p:nvSpPr>
            <p:cNvPr id="968" name="Google Shape;968;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3" name="Google Shape;973;p36"/>
          <p:cNvGrpSpPr/>
          <p:nvPr/>
        </p:nvGrpSpPr>
        <p:grpSpPr>
          <a:xfrm rot="5400000">
            <a:off x="2255634" y="500209"/>
            <a:ext cx="289868" cy="852000"/>
            <a:chOff x="456616" y="2161476"/>
            <a:chExt cx="289868" cy="852000"/>
          </a:xfrm>
        </p:grpSpPr>
        <p:sp>
          <p:nvSpPr>
            <p:cNvPr id="974" name="Google Shape;974;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9" name="Google Shape;979;p36"/>
          <p:cNvGrpSpPr/>
          <p:nvPr/>
        </p:nvGrpSpPr>
        <p:grpSpPr>
          <a:xfrm rot="5400000">
            <a:off x="2255634" y="3796084"/>
            <a:ext cx="289868" cy="852000"/>
            <a:chOff x="456616" y="2161476"/>
            <a:chExt cx="289868" cy="852000"/>
          </a:xfrm>
        </p:grpSpPr>
        <p:sp>
          <p:nvSpPr>
            <p:cNvPr id="980" name="Google Shape;980;p36"/>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6"/>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6"/>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6"/>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6"/>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 name="Text Box 0"/>
          <p:cNvSpPr txBox="1"/>
          <p:nvPr/>
        </p:nvSpPr>
        <p:spPr>
          <a:xfrm>
            <a:off x="2085975" y="198755"/>
            <a:ext cx="4822190" cy="398780"/>
          </a:xfrm>
          <a:prstGeom prst="rect">
            <a:avLst/>
          </a:prstGeom>
          <a:noFill/>
        </p:spPr>
        <p:txBody>
          <a:bodyPr wrap="none" rtlCol="0">
            <a:spAutoFit/>
          </a:bodyPr>
          <a:p>
            <a:pPr algn="l"/>
            <a:r>
              <a:rPr lang="en-IN" altLang="en-US" sz="2000">
                <a:solidFill>
                  <a:schemeClr val="tx1"/>
                </a:solidFill>
              </a:rPr>
              <a:t>CSE2006 Microprocessor and Interfacing</a:t>
            </a:r>
            <a:endParaRPr lang="en-IN" altLang="en-US" sz="20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07" name="Shape 907"/>
        <p:cNvGrpSpPr/>
        <p:nvPr/>
      </p:nvGrpSpPr>
      <p:grpSpPr>
        <a:xfrm>
          <a:off x="0" y="0"/>
          <a:ext cx="0" cy="0"/>
          <a:chOff x="0" y="0"/>
          <a:chExt cx="0" cy="0"/>
        </a:xfrm>
      </p:grpSpPr>
      <p:sp>
        <p:nvSpPr>
          <p:cNvPr id="908" name="Google Shape;908;p35"/>
          <p:cNvSpPr txBox="1"/>
          <p:nvPr>
            <p:ph type="title"/>
          </p:nvPr>
        </p:nvSpPr>
        <p:spPr>
          <a:xfrm>
            <a:off x="641570" y="1958098"/>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OBJECTIVES</a:t>
            </a:r>
            <a:endParaRPr lang="en-IN" altLang="en-GB"/>
          </a:p>
        </p:txBody>
      </p:sp>
      <p:sp>
        <p:nvSpPr>
          <p:cNvPr id="909" name="Google Shape;909;p35"/>
          <p:cNvSpPr txBox="1"/>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911" name="Google Shape;911;p35"/>
          <p:cNvSpPr txBox="1"/>
          <p:nvPr>
            <p:ph type="title" idx="3"/>
          </p:nvPr>
        </p:nvSpPr>
        <p:spPr>
          <a:xfrm>
            <a:off x="3877945" y="1958340"/>
            <a:ext cx="2425065" cy="4781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METHODOLOGY</a:t>
            </a:r>
            <a:endParaRPr lang="en-IN" altLang="en-GB"/>
          </a:p>
        </p:txBody>
      </p:sp>
      <p:sp>
        <p:nvSpPr>
          <p:cNvPr id="912" name="Google Shape;912;p35"/>
          <p:cNvSpPr txBox="1"/>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914" name="Google Shape;914;p35"/>
          <p:cNvSpPr txBox="1"/>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TABLE OF CONTENTS</a:t>
            </a:r>
            <a:endParaRPr lang="en-GB"/>
          </a:p>
        </p:txBody>
      </p:sp>
      <p:sp>
        <p:nvSpPr>
          <p:cNvPr id="915" name="Google Shape;915;p35"/>
          <p:cNvSpPr txBox="1"/>
          <p:nvPr>
            <p:ph type="title" idx="7"/>
          </p:nvPr>
        </p:nvSpPr>
        <p:spPr>
          <a:xfrm>
            <a:off x="533400" y="3120390"/>
            <a:ext cx="2387600" cy="4781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JUSTIFICATION OF DURATION</a:t>
            </a:r>
            <a:endParaRPr lang="en-IN" altLang="en-GB"/>
          </a:p>
        </p:txBody>
      </p:sp>
      <p:sp>
        <p:nvSpPr>
          <p:cNvPr id="916" name="Google Shape;916;p35"/>
          <p:cNvSpPr txBox="1"/>
          <p:nvPr>
            <p:ph type="title" idx="8"/>
          </p:nvPr>
        </p:nvSpPr>
        <p:spPr>
          <a:xfrm>
            <a:off x="720000" y="251558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IN" altLang="en-GB"/>
          </a:p>
        </p:txBody>
      </p:sp>
      <p:sp>
        <p:nvSpPr>
          <p:cNvPr id="918" name="Google Shape;918;p35"/>
          <p:cNvSpPr txBox="1"/>
          <p:nvPr>
            <p:ph type="title" idx="13"/>
          </p:nvPr>
        </p:nvSpPr>
        <p:spPr>
          <a:xfrm>
            <a:off x="3884930" y="2976880"/>
            <a:ext cx="2545715" cy="4781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IN" altLang="en-GB"/>
            </a:br>
            <a:r>
              <a:rPr lang="en-IN" altLang="en-GB"/>
              <a:t>PLANNING AND WORK FLOW</a:t>
            </a:r>
            <a:endParaRPr lang="en-IN" altLang="en-GB"/>
          </a:p>
        </p:txBody>
      </p:sp>
      <p:sp>
        <p:nvSpPr>
          <p:cNvPr id="919" name="Google Shape;919;p35"/>
          <p:cNvSpPr txBox="1"/>
          <p:nvPr>
            <p:ph type="title" idx="14"/>
          </p:nvPr>
        </p:nvSpPr>
        <p:spPr>
          <a:xfrm>
            <a:off x="3956680" y="251558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grpSp>
        <p:nvGrpSpPr>
          <p:cNvPr id="921" name="Google Shape;921;p35"/>
          <p:cNvGrpSpPr/>
          <p:nvPr/>
        </p:nvGrpSpPr>
        <p:grpSpPr>
          <a:xfrm>
            <a:off x="6673825" y="1829350"/>
            <a:ext cx="2649775" cy="3476500"/>
            <a:chOff x="6528600" y="1774925"/>
            <a:chExt cx="2649775" cy="3476500"/>
          </a:xfrm>
        </p:grpSpPr>
        <p:sp>
          <p:nvSpPr>
            <p:cNvPr id="922" name="Google Shape;922;p35"/>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5"/>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5"/>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5"/>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5"/>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5"/>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5"/>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5"/>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5"/>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5"/>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5"/>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5"/>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4" name="Google Shape;934;p35"/>
          <p:cNvGrpSpPr/>
          <p:nvPr/>
        </p:nvGrpSpPr>
        <p:grpSpPr>
          <a:xfrm>
            <a:off x="6521425" y="118391"/>
            <a:ext cx="2853985" cy="1525277"/>
            <a:chOff x="6521425" y="153500"/>
            <a:chExt cx="2853985" cy="1525277"/>
          </a:xfrm>
        </p:grpSpPr>
        <p:grpSp>
          <p:nvGrpSpPr>
            <p:cNvPr id="935" name="Google Shape;935;p35"/>
            <p:cNvGrpSpPr/>
            <p:nvPr/>
          </p:nvGrpSpPr>
          <p:grpSpPr>
            <a:xfrm>
              <a:off x="6521425" y="153500"/>
              <a:ext cx="2257381" cy="391400"/>
              <a:chOff x="6521425" y="153500"/>
              <a:chExt cx="2257381" cy="391400"/>
            </a:xfrm>
          </p:grpSpPr>
          <p:sp>
            <p:nvSpPr>
              <p:cNvPr id="936" name="Google Shape;936;p35"/>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5"/>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8" name="Google Shape;938;p35"/>
            <p:cNvGrpSpPr/>
            <p:nvPr/>
          </p:nvGrpSpPr>
          <p:grpSpPr>
            <a:xfrm>
              <a:off x="6826225" y="326868"/>
              <a:ext cx="2547832" cy="405548"/>
              <a:chOff x="6826225" y="344423"/>
              <a:chExt cx="2547832" cy="405548"/>
            </a:xfrm>
          </p:grpSpPr>
          <p:sp>
            <p:nvSpPr>
              <p:cNvPr id="939" name="Google Shape;939;p35"/>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5"/>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1" name="Google Shape;941;p35"/>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5"/>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43" name="Google Shape;943;p35"/>
            <p:cNvGrpSpPr/>
            <p:nvPr/>
          </p:nvGrpSpPr>
          <p:grpSpPr>
            <a:xfrm>
              <a:off x="6673825" y="951277"/>
              <a:ext cx="1810358" cy="117800"/>
              <a:chOff x="6673825" y="951277"/>
              <a:chExt cx="1810358" cy="117800"/>
            </a:xfrm>
          </p:grpSpPr>
          <p:sp>
            <p:nvSpPr>
              <p:cNvPr id="944" name="Google Shape;944;p35"/>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5"/>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6" name="Google Shape;946;p35"/>
            <p:cNvGrpSpPr/>
            <p:nvPr/>
          </p:nvGrpSpPr>
          <p:grpSpPr>
            <a:xfrm>
              <a:off x="6826225" y="1108284"/>
              <a:ext cx="2549185" cy="396427"/>
              <a:chOff x="6826225" y="1090729"/>
              <a:chExt cx="2549185" cy="396427"/>
            </a:xfrm>
          </p:grpSpPr>
          <p:sp>
            <p:nvSpPr>
              <p:cNvPr id="947" name="Google Shape;947;p35"/>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5"/>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9" name="Google Shape;949;p35"/>
            <p:cNvGrpSpPr/>
            <p:nvPr/>
          </p:nvGrpSpPr>
          <p:grpSpPr>
            <a:xfrm>
              <a:off x="6521425" y="1294500"/>
              <a:ext cx="2256028" cy="384277"/>
              <a:chOff x="6521425" y="1294500"/>
              <a:chExt cx="2256028" cy="384277"/>
            </a:xfrm>
          </p:grpSpPr>
          <p:sp>
            <p:nvSpPr>
              <p:cNvPr id="950" name="Google Shape;950;p35"/>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5"/>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952" name="Google Shape;952;p35"/>
          <p:cNvCxnSpPr>
            <a:stCxn id="909" idx="3"/>
            <a:endCxn id="912" idx="1"/>
          </p:cNvCxnSpPr>
          <p:nvPr/>
        </p:nvCxnSpPr>
        <p:spPr>
          <a:xfrm>
            <a:off x="1621725" y="16889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7" name="Google Shape;953;p35"/>
          <p:cNvCxnSpPr/>
          <p:nvPr/>
        </p:nvCxnSpPr>
        <p:spPr>
          <a:xfrm>
            <a:off x="1718880" y="27502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8" name="Google Shape;953;p35"/>
          <p:cNvCxnSpPr/>
          <p:nvPr/>
        </p:nvCxnSpPr>
        <p:spPr>
          <a:xfrm>
            <a:off x="1702370" y="4240570"/>
            <a:ext cx="2256600" cy="0"/>
          </a:xfrm>
          <a:prstGeom prst="straightConnector1">
            <a:avLst/>
          </a:prstGeom>
          <a:noFill/>
          <a:ln w="28575" cap="flat" cmpd="sng">
            <a:solidFill>
              <a:schemeClr val="accent2"/>
            </a:solidFill>
            <a:prstDash val="solid"/>
            <a:round/>
            <a:headEnd type="oval" w="med" len="med"/>
            <a:tailEnd type="oval" w="med" len="med"/>
          </a:ln>
        </p:spPr>
      </p:cxnSp>
      <p:sp>
        <p:nvSpPr>
          <p:cNvPr id="9" name="Text Box 8"/>
          <p:cNvSpPr txBox="1"/>
          <p:nvPr/>
        </p:nvSpPr>
        <p:spPr>
          <a:xfrm>
            <a:off x="742950" y="3912870"/>
            <a:ext cx="506730" cy="398780"/>
          </a:xfrm>
          <a:prstGeom prst="rect">
            <a:avLst/>
          </a:prstGeom>
          <a:noFill/>
        </p:spPr>
        <p:txBody>
          <a:bodyPr wrap="none" rtlCol="0">
            <a:spAutoFit/>
          </a:bodyPr>
          <a:p>
            <a:pPr algn="l"/>
            <a:r>
              <a:rPr lang="en-IN" altLang="en-GB" sz="2000" b="1">
                <a:solidFill>
                  <a:schemeClr val="tx1"/>
                </a:solidFill>
                <a:latin typeface="Montserrat" panose="00000500000000000000" charset="0"/>
                <a:cs typeface="Montserrat" panose="00000500000000000000" charset="0"/>
                <a:sym typeface="+mn-ea"/>
              </a:rPr>
              <a:t>05</a:t>
            </a:r>
            <a:endParaRPr lang="en-IN" altLang="en-GB" sz="2000" b="1">
              <a:solidFill>
                <a:schemeClr val="tx1"/>
              </a:solidFill>
              <a:latin typeface="Montserrat" panose="00000500000000000000" charset="0"/>
              <a:cs typeface="Montserrat" panose="00000500000000000000" charset="0"/>
              <a:sym typeface="+mn-ea"/>
            </a:endParaRPr>
          </a:p>
        </p:txBody>
      </p:sp>
      <p:sp>
        <p:nvSpPr>
          <p:cNvPr id="10" name="Text Box 9"/>
          <p:cNvSpPr txBox="1"/>
          <p:nvPr/>
        </p:nvSpPr>
        <p:spPr>
          <a:xfrm>
            <a:off x="3969385" y="4025900"/>
            <a:ext cx="517525" cy="398780"/>
          </a:xfrm>
          <a:prstGeom prst="rect">
            <a:avLst/>
          </a:prstGeom>
          <a:noFill/>
        </p:spPr>
        <p:txBody>
          <a:bodyPr wrap="none" rtlCol="0">
            <a:spAutoFit/>
          </a:bodyPr>
          <a:p>
            <a:pPr algn="l"/>
            <a:r>
              <a:rPr lang="en-IN" altLang="en-GB" sz="2000" b="1">
                <a:solidFill>
                  <a:schemeClr val="tx1"/>
                </a:solidFill>
                <a:latin typeface="Montserrat" panose="00000500000000000000" charset="0"/>
                <a:cs typeface="Montserrat" panose="00000500000000000000" charset="0"/>
                <a:sym typeface="+mn-ea"/>
              </a:rPr>
              <a:t>06</a:t>
            </a:r>
            <a:endParaRPr lang="en-IN" altLang="en-GB" sz="2000" b="1">
              <a:solidFill>
                <a:schemeClr val="tx1"/>
              </a:solidFill>
              <a:latin typeface="Montserrat" panose="00000500000000000000" charset="0"/>
              <a:cs typeface="Montserrat" panose="00000500000000000000" charset="0"/>
              <a:sym typeface="+mn-ea"/>
            </a:endParaRPr>
          </a:p>
        </p:txBody>
      </p:sp>
      <p:sp>
        <p:nvSpPr>
          <p:cNvPr id="11" name="Text Box 10"/>
          <p:cNvSpPr txBox="1"/>
          <p:nvPr/>
        </p:nvSpPr>
        <p:spPr>
          <a:xfrm>
            <a:off x="447675" y="4425950"/>
            <a:ext cx="2125980" cy="398780"/>
          </a:xfrm>
          <a:prstGeom prst="rect">
            <a:avLst/>
          </a:prstGeom>
          <a:noFill/>
        </p:spPr>
        <p:txBody>
          <a:bodyPr wrap="none" rtlCol="0">
            <a:spAutoFit/>
          </a:bodyPr>
          <a:p>
            <a:r>
              <a:rPr lang="en-IN" altLang="en-US" sz="2000" b="1">
                <a:solidFill>
                  <a:schemeClr val="tx1"/>
                </a:solidFill>
                <a:latin typeface="Montserrat" panose="00000500000000000000" charset="0"/>
                <a:cs typeface="Montserrat" panose="00000500000000000000" charset="0"/>
              </a:rPr>
              <a:t>COMPONENTS</a:t>
            </a:r>
            <a:endParaRPr lang="en-IN" altLang="en-US" sz="2000" b="1">
              <a:solidFill>
                <a:schemeClr val="tx1"/>
              </a:solidFill>
              <a:latin typeface="Montserrat" panose="00000500000000000000" charset="0"/>
              <a:cs typeface="Montserrat" panose="00000500000000000000" charset="0"/>
            </a:endParaRPr>
          </a:p>
        </p:txBody>
      </p:sp>
      <p:sp>
        <p:nvSpPr>
          <p:cNvPr id="12" name="Text Box 11"/>
          <p:cNvSpPr txBox="1"/>
          <p:nvPr/>
        </p:nvSpPr>
        <p:spPr>
          <a:xfrm>
            <a:off x="3912235" y="4473575"/>
            <a:ext cx="1480820" cy="398780"/>
          </a:xfrm>
          <a:prstGeom prst="rect">
            <a:avLst/>
          </a:prstGeom>
          <a:noFill/>
        </p:spPr>
        <p:txBody>
          <a:bodyPr wrap="none" rtlCol="0">
            <a:spAutoFit/>
          </a:bodyPr>
          <a:p>
            <a:r>
              <a:rPr lang="en-IN" altLang="en-US" sz="2000" b="1">
                <a:solidFill>
                  <a:schemeClr val="tx1"/>
                </a:solidFill>
              </a:rPr>
              <a:t>OUTCOME</a:t>
            </a:r>
            <a:endParaRPr lang="en-IN" altLang="en-US" sz="2000"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6" name="Shape 1006"/>
        <p:cNvGrpSpPr/>
        <p:nvPr/>
      </p:nvGrpSpPr>
      <p:grpSpPr>
        <a:xfrm>
          <a:off x="0" y="0"/>
          <a:ext cx="0" cy="0"/>
          <a:chOff x="0" y="0"/>
          <a:chExt cx="0" cy="0"/>
        </a:xfrm>
      </p:grpSpPr>
      <p:sp>
        <p:nvSpPr>
          <p:cNvPr id="1007" name="Google Shape;1007;p38"/>
          <p:cNvSpPr txBox="1"/>
          <p:nvPr>
            <p:ph type="title"/>
          </p:nvPr>
        </p:nvSpPr>
        <p:spPr>
          <a:xfrm>
            <a:off x="2450700" y="3072854"/>
            <a:ext cx="42426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OBJECTIVES</a:t>
            </a:r>
            <a:endParaRPr lang="en-IN" altLang="en-GB"/>
          </a:p>
        </p:txBody>
      </p:sp>
      <p:sp>
        <p:nvSpPr>
          <p:cNvPr id="1008" name="Google Shape;1008;p38"/>
          <p:cNvSpPr txBox="1"/>
          <p:nvPr>
            <p:ph type="title" idx="2"/>
          </p:nvPr>
        </p:nvSpPr>
        <p:spPr>
          <a:xfrm>
            <a:off x="3995121" y="1227576"/>
            <a:ext cx="1157400" cy="11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cxnSp>
        <p:nvCxnSpPr>
          <p:cNvPr id="1010" name="Google Shape;1010;p38"/>
          <p:cNvCxnSpPr/>
          <p:nvPr/>
        </p:nvCxnSpPr>
        <p:spPr>
          <a:xfrm>
            <a:off x="3443700" y="4310199"/>
            <a:ext cx="2256600" cy="0"/>
          </a:xfrm>
          <a:prstGeom prst="straightConnector1">
            <a:avLst/>
          </a:prstGeom>
          <a:noFill/>
          <a:ln w="28575" cap="flat" cmpd="sng">
            <a:solidFill>
              <a:schemeClr val="accent2"/>
            </a:solidFill>
            <a:prstDash val="solid"/>
            <a:round/>
            <a:headEnd type="oval" w="med" len="med"/>
            <a:tailEnd type="oval" w="med" len="med"/>
          </a:ln>
        </p:spPr>
      </p:cxnSp>
      <p:grpSp>
        <p:nvGrpSpPr>
          <p:cNvPr id="1011" name="Google Shape;1011;p38"/>
          <p:cNvGrpSpPr/>
          <p:nvPr/>
        </p:nvGrpSpPr>
        <p:grpSpPr>
          <a:xfrm>
            <a:off x="3567385" y="1482508"/>
            <a:ext cx="289868" cy="852000"/>
            <a:chOff x="456616" y="2161476"/>
            <a:chExt cx="289868" cy="852000"/>
          </a:xfrm>
        </p:grpSpPr>
        <p:sp>
          <p:nvSpPr>
            <p:cNvPr id="1012" name="Google Shape;1012;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7" name="Google Shape;1017;p38"/>
          <p:cNvGrpSpPr/>
          <p:nvPr/>
        </p:nvGrpSpPr>
        <p:grpSpPr>
          <a:xfrm>
            <a:off x="5325572" y="1380273"/>
            <a:ext cx="289868" cy="852000"/>
            <a:chOff x="456616" y="2161476"/>
            <a:chExt cx="289868" cy="852000"/>
          </a:xfrm>
        </p:grpSpPr>
        <p:sp>
          <p:nvSpPr>
            <p:cNvPr id="1018" name="Google Shape;1018;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3" name="Google Shape;1023;p38"/>
          <p:cNvGrpSpPr/>
          <p:nvPr/>
        </p:nvGrpSpPr>
        <p:grpSpPr>
          <a:xfrm rot="5400000">
            <a:off x="4427066" y="498842"/>
            <a:ext cx="289868" cy="852000"/>
            <a:chOff x="456616" y="2161476"/>
            <a:chExt cx="289868" cy="852000"/>
          </a:xfrm>
        </p:grpSpPr>
        <p:sp>
          <p:nvSpPr>
            <p:cNvPr id="1024" name="Google Shape;1024;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9" name="Google Shape;1029;p38"/>
          <p:cNvGrpSpPr/>
          <p:nvPr/>
        </p:nvGrpSpPr>
        <p:grpSpPr>
          <a:xfrm rot="5400000">
            <a:off x="4427066" y="2261724"/>
            <a:ext cx="289868" cy="852000"/>
            <a:chOff x="456616" y="2161476"/>
            <a:chExt cx="289868" cy="852000"/>
          </a:xfrm>
        </p:grpSpPr>
        <p:sp>
          <p:nvSpPr>
            <p:cNvPr id="1030" name="Google Shape;1030;p3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38" name="Shape 1038"/>
        <p:cNvGrpSpPr/>
        <p:nvPr/>
      </p:nvGrpSpPr>
      <p:grpSpPr>
        <a:xfrm>
          <a:off x="0" y="0"/>
          <a:ext cx="0" cy="0"/>
          <a:chOff x="0" y="0"/>
          <a:chExt cx="0" cy="0"/>
        </a:xfrm>
      </p:grpSpPr>
      <p:sp>
        <p:nvSpPr>
          <p:cNvPr id="1040" name="Google Shape;1040;p39"/>
          <p:cNvSpPr txBox="1"/>
          <p:nvPr>
            <p:ph type="body" idx="1"/>
          </p:nvPr>
        </p:nvSpPr>
        <p:spPr>
          <a:xfrm>
            <a:off x="445135" y="1500505"/>
            <a:ext cx="8122285" cy="24517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panose="020B0604020202020204"/>
              <a:buNone/>
            </a:pPr>
            <a:r>
              <a:rPr lang="en-GB" sz="2400"/>
              <a:t>The main objective of this project is to design a Shopping Complex Bill Management System using Assembly Language.</a:t>
            </a:r>
            <a:r>
              <a:rPr lang="en-IN" altLang="en-GB" sz="2400"/>
              <a:t>We would make a billing system in which user can easily select an option of choice from the menu and prepare the bill accordingly. </a:t>
            </a:r>
            <a:r>
              <a:rPr lang="en-GB" sz="2400"/>
              <a:t> We would be using a menu based approach to make the project and will be improving the efficiency of the project by avoiding infinite loop.</a:t>
            </a:r>
            <a:endParaRPr lang="en-GB" sz="2400"/>
          </a:p>
        </p:txBody>
      </p:sp>
      <p:sp>
        <p:nvSpPr>
          <p:cNvPr id="1" name="Text Box 0"/>
          <p:cNvSpPr txBox="1"/>
          <p:nvPr/>
        </p:nvSpPr>
        <p:spPr>
          <a:xfrm>
            <a:off x="3111500" y="444500"/>
            <a:ext cx="2436495" cy="953135"/>
          </a:xfrm>
          <a:prstGeom prst="rect">
            <a:avLst/>
          </a:prstGeom>
          <a:noFill/>
        </p:spPr>
        <p:txBody>
          <a:bodyPr wrap="square" rtlCol="0">
            <a:spAutoFit/>
          </a:bodyPr>
          <a:p>
            <a:pPr algn="l"/>
            <a:r>
              <a:rPr lang="en-IN" altLang="en-GB" sz="2800" b="1">
                <a:solidFill>
                  <a:schemeClr val="tx1"/>
                </a:solidFill>
                <a:latin typeface="Times New Roman" panose="02020603050405020304" charset="0"/>
                <a:cs typeface="Times New Roman" panose="02020603050405020304" charset="0"/>
                <a:sym typeface="+mn-ea"/>
              </a:rPr>
              <a:t>OBJECTIVES</a:t>
            </a:r>
            <a:endParaRPr lang="en-IN" altLang="en-GB" sz="2800" b="1">
              <a:solidFill>
                <a:schemeClr val="tx1"/>
              </a:solidFill>
              <a:latin typeface="Times New Roman" panose="02020603050405020304" charset="0"/>
              <a:cs typeface="Times New Roman" panose="02020603050405020304" charset="0"/>
            </a:endParaRPr>
          </a:p>
          <a:p>
            <a:endParaRPr lang="en-IN" altLang="en-GB" sz="2800" b="1">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94" name="Shape 1094"/>
        <p:cNvGrpSpPr/>
        <p:nvPr/>
      </p:nvGrpSpPr>
      <p:grpSpPr>
        <a:xfrm>
          <a:off x="0" y="0"/>
          <a:ext cx="0" cy="0"/>
          <a:chOff x="0" y="0"/>
          <a:chExt cx="0" cy="0"/>
        </a:xfrm>
      </p:grpSpPr>
      <p:sp>
        <p:nvSpPr>
          <p:cNvPr id="1095" name="Google Shape;1095;p41"/>
          <p:cNvSpPr txBox="1"/>
          <p:nvPr>
            <p:ph type="title"/>
          </p:nvPr>
        </p:nvSpPr>
        <p:spPr>
          <a:xfrm>
            <a:off x="528320" y="1421765"/>
            <a:ext cx="6304280" cy="22999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sz="4400"/>
              <a:t>02 .METHODOLOGY</a:t>
            </a:r>
            <a:endParaRPr lang="en-IN" altLang="en-GB" sz="4400"/>
          </a:p>
        </p:txBody>
      </p:sp>
      <p:grpSp>
        <p:nvGrpSpPr>
          <p:cNvPr id="1096" name="Google Shape;1096;p41"/>
          <p:cNvGrpSpPr/>
          <p:nvPr/>
        </p:nvGrpSpPr>
        <p:grpSpPr>
          <a:xfrm>
            <a:off x="2874467" y="-31288"/>
            <a:ext cx="6969336" cy="4919052"/>
            <a:chOff x="2300427" y="112222"/>
            <a:chExt cx="6969336" cy="4919052"/>
          </a:xfrm>
        </p:grpSpPr>
        <p:grpSp>
          <p:nvGrpSpPr>
            <p:cNvPr id="1097" name="Google Shape;1097;p41"/>
            <p:cNvGrpSpPr/>
            <p:nvPr/>
          </p:nvGrpSpPr>
          <p:grpSpPr>
            <a:xfrm rot="-2700000" flipH="1">
              <a:off x="3277565" y="987828"/>
              <a:ext cx="3211454" cy="3167835"/>
              <a:chOff x="2632375" y="3610525"/>
              <a:chExt cx="1063875" cy="1049425"/>
            </a:xfrm>
          </p:grpSpPr>
          <p:sp>
            <p:nvSpPr>
              <p:cNvPr id="1098" name="Google Shape;1098;p41"/>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41"/>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1"/>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1" name="Google Shape;1101;p41"/>
            <p:cNvGrpSpPr/>
            <p:nvPr/>
          </p:nvGrpSpPr>
          <p:grpSpPr>
            <a:xfrm rot="-2090361">
              <a:off x="2998105" y="798847"/>
              <a:ext cx="3516348" cy="3545802"/>
              <a:chOff x="6711775" y="1299325"/>
              <a:chExt cx="3277015" cy="3304464"/>
            </a:xfrm>
          </p:grpSpPr>
          <p:sp>
            <p:nvSpPr>
              <p:cNvPr id="1102" name="Google Shape;1102;p41"/>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41"/>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41"/>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1"/>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1"/>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07" name="Google Shape;1107;p41"/>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41"/>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41"/>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41"/>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1"/>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1"/>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1"/>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1"/>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41"/>
          <p:cNvGrpSpPr/>
          <p:nvPr/>
        </p:nvGrpSpPr>
        <p:grpSpPr>
          <a:xfrm rot="10800000" flipH="1">
            <a:off x="7154325" y="3924763"/>
            <a:ext cx="474200" cy="1505350"/>
            <a:chOff x="3995775" y="-443725"/>
            <a:chExt cx="474200" cy="1505350"/>
          </a:xfrm>
        </p:grpSpPr>
        <p:sp>
          <p:nvSpPr>
            <p:cNvPr id="1116" name="Google Shape;1116;p4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4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21" name="Shape 1121"/>
        <p:cNvGrpSpPr/>
        <p:nvPr/>
      </p:nvGrpSpPr>
      <p:grpSpPr>
        <a:xfrm>
          <a:off x="0" y="0"/>
          <a:ext cx="0" cy="0"/>
          <a:chOff x="0" y="0"/>
          <a:chExt cx="0" cy="0"/>
        </a:xfrm>
      </p:grpSpPr>
      <p:sp>
        <p:nvSpPr>
          <p:cNvPr id="3" name="Text Box 2"/>
          <p:cNvSpPr txBox="1"/>
          <p:nvPr/>
        </p:nvSpPr>
        <p:spPr>
          <a:xfrm>
            <a:off x="458470" y="943610"/>
            <a:ext cx="17889220" cy="4461510"/>
          </a:xfrm>
          <a:prstGeom prst="rect">
            <a:avLst/>
          </a:prstGeom>
          <a:noFill/>
        </p:spPr>
        <p:txBody>
          <a:bodyPr wrap="square" rtlCol="0">
            <a:spAutoFit/>
          </a:bodyPr>
          <a:p>
            <a:pPr marL="0" indent="0" algn="l">
              <a:buFont typeface="Wingdings" panose="05000000000000000000" charset="0"/>
              <a:buNone/>
            </a:pPr>
            <a:r>
              <a:rPr lang="en-IN" altLang="en-US" sz="1800">
                <a:solidFill>
                  <a:schemeClr val="tx1"/>
                </a:solidFill>
              </a:rPr>
              <a:t>1. We will read out the research papers based on the assembly language</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     project and will try to get more knowledge on how to create a interactive </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     UI thru assembly language </a:t>
            </a:r>
            <a:endParaRPr lang="en-IN" altLang="en-US" sz="1800">
              <a:solidFill>
                <a:schemeClr val="tx1"/>
              </a:solidFill>
            </a:endParaRPr>
          </a:p>
          <a:p>
            <a:pPr marL="0" indent="0" algn="l">
              <a:buFont typeface="Wingdings" panose="05000000000000000000" charset="0"/>
              <a:buNone/>
            </a:pP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2.  After reading research papers we will list out our software requirements, </a:t>
            </a:r>
            <a:endParaRPr lang="en-IN" altLang="en-US" sz="1800">
              <a:solidFill>
                <a:schemeClr val="tx1"/>
              </a:solidFill>
            </a:endParaRPr>
          </a:p>
          <a:p>
            <a:pPr marL="0" indent="0" algn="l">
              <a:buNone/>
            </a:pPr>
            <a:r>
              <a:rPr lang="en-IN" altLang="en-US" sz="1800">
                <a:solidFill>
                  <a:schemeClr val="tx1"/>
                </a:solidFill>
              </a:rPr>
              <a:t>      hardware requirements and functional requirements in our project</a:t>
            </a:r>
            <a:endParaRPr lang="en-IN" altLang="en-US" sz="1800">
              <a:solidFill>
                <a:schemeClr val="tx1"/>
              </a:solidFill>
            </a:endParaRPr>
          </a:p>
          <a:p>
            <a:pPr marL="0" indent="0" algn="l">
              <a:buNone/>
            </a:pPr>
            <a:r>
              <a:rPr lang="en-IN" altLang="en-US" sz="1800">
                <a:solidFill>
                  <a:schemeClr val="tx1"/>
                </a:solidFill>
              </a:rPr>
              <a:t> </a:t>
            </a:r>
            <a:endParaRPr lang="en-IN" altLang="en-US" sz="1800">
              <a:solidFill>
                <a:schemeClr val="tx1"/>
              </a:solidFill>
            </a:endParaRPr>
          </a:p>
          <a:p>
            <a:pPr marL="0" indent="0" algn="l">
              <a:buNone/>
            </a:pPr>
            <a:r>
              <a:rPr lang="en-IN" altLang="en-US" sz="1800">
                <a:solidFill>
                  <a:schemeClr val="tx1"/>
                </a:solidFill>
              </a:rPr>
              <a:t>3.  We will follow the RAD Model  for the project development i.e we will be</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     focusing more on development rather then planning as it is relatively a </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    new project</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 </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4.  After selecting the model we will jump into coding phase and we will be </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     having  around 6 to 7 modules in our project. We will try to make the system </a:t>
            </a:r>
            <a:endParaRPr lang="en-IN" altLang="en-US" sz="1800">
              <a:solidFill>
                <a:schemeClr val="tx1"/>
              </a:solidFill>
            </a:endParaRPr>
          </a:p>
          <a:p>
            <a:pPr marL="0" indent="0" algn="l">
              <a:buFont typeface="Wingdings" panose="05000000000000000000" charset="0"/>
              <a:buNone/>
            </a:pPr>
            <a:r>
              <a:rPr lang="en-IN" altLang="en-US" sz="1800">
                <a:solidFill>
                  <a:schemeClr val="tx1"/>
                </a:solidFill>
              </a:rPr>
              <a:t>     more secure by asking the password  and username from the administrator. </a:t>
            </a:r>
            <a:endParaRPr lang="en-IN" altLang="en-US" sz="1800">
              <a:solidFill>
                <a:schemeClr val="tx1"/>
              </a:solidFill>
            </a:endParaRPr>
          </a:p>
          <a:p>
            <a:pPr marL="0" indent="0" algn="l">
              <a:buFont typeface="Wingdings" panose="05000000000000000000" charset="0"/>
              <a:buNone/>
            </a:pPr>
            <a:endParaRPr lang="en-IN" altLang="en-US" sz="1600">
              <a:solidFill>
                <a:schemeClr val="tx1"/>
              </a:solidFill>
            </a:endParaRPr>
          </a:p>
          <a:p>
            <a:pPr marL="0" indent="0" algn="l">
              <a:buFont typeface="Wingdings" panose="05000000000000000000" charset="0"/>
              <a:buNone/>
            </a:pPr>
            <a:endParaRPr lang="en-IN" altLang="en-US" sz="16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713105" y="1023620"/>
            <a:ext cx="7830820" cy="3359150"/>
          </a:xfrm>
        </p:spPr>
        <p:txBody>
          <a:bodyPr/>
          <a:p>
            <a:pPr marL="0" indent="0" algn="l">
              <a:buFont typeface="Wingdings" panose="05000000000000000000" charset="0"/>
              <a:buNone/>
            </a:pPr>
            <a:r>
              <a:rPr lang="en-IN" altLang="en-US" sz="1800">
                <a:solidFill>
                  <a:schemeClr val="tx1"/>
                </a:solidFill>
                <a:latin typeface="+mj-lt"/>
                <a:cs typeface="+mj-lt"/>
                <a:sym typeface="+mn-ea"/>
              </a:rPr>
              <a:t>5.  After partial coding we will design a prototype and get it approved by our project   guide.</a:t>
            </a:r>
            <a:endParaRPr lang="en-IN" altLang="en-US" sz="1800">
              <a:solidFill>
                <a:schemeClr val="tx1"/>
              </a:solidFill>
              <a:latin typeface="+mj-lt"/>
              <a:cs typeface="+mj-lt"/>
            </a:endParaRPr>
          </a:p>
          <a:p>
            <a:pPr marL="285750" indent="-285750" algn="l">
              <a:buFont typeface="Wingdings" panose="05000000000000000000" charset="0"/>
              <a:buChar char="v"/>
            </a:pPr>
            <a:endParaRPr lang="en-IN" altLang="en-US" sz="1800">
              <a:solidFill>
                <a:schemeClr val="tx1"/>
              </a:solidFill>
              <a:latin typeface="+mj-lt"/>
              <a:cs typeface="+mj-lt"/>
            </a:endParaRPr>
          </a:p>
          <a:p>
            <a:pPr marL="0" indent="0" algn="l">
              <a:buFont typeface="Wingdings" panose="05000000000000000000" charset="0"/>
              <a:buNone/>
            </a:pPr>
            <a:r>
              <a:rPr lang="en-IN" altLang="en-US" sz="1800">
                <a:solidFill>
                  <a:schemeClr val="tx1"/>
                </a:solidFill>
                <a:latin typeface="+mj-lt"/>
                <a:cs typeface="+mj-lt"/>
                <a:sym typeface="+mn-ea"/>
              </a:rPr>
              <a:t>6.  After the coding is done and system is ready to be executed we will       check if some infinite loop problems dont occur in our code . We will try to craft the code in a neat  manner so to reduce the complexity of the algo</a:t>
            </a:r>
            <a:endParaRPr lang="en-IN" altLang="en-US" sz="1800">
              <a:solidFill>
                <a:schemeClr val="tx1"/>
              </a:solidFill>
              <a:latin typeface="+mj-lt"/>
              <a:cs typeface="+mj-lt"/>
              <a:sym typeface="+mn-ea"/>
            </a:endParaRPr>
          </a:p>
          <a:p>
            <a:pPr marL="0" indent="0" algn="l">
              <a:buFont typeface="Wingdings" panose="05000000000000000000" charset="0"/>
              <a:buNone/>
            </a:pPr>
            <a:endParaRPr lang="en-IN" altLang="en-US" sz="1800">
              <a:solidFill>
                <a:schemeClr val="tx1"/>
              </a:solidFill>
              <a:latin typeface="+mj-lt"/>
              <a:cs typeface="+mj-lt"/>
              <a:sym typeface="+mn-ea"/>
            </a:endParaRPr>
          </a:p>
          <a:p>
            <a:pPr marL="0" indent="0" algn="l">
              <a:buFont typeface="Wingdings" panose="05000000000000000000" charset="0"/>
              <a:buNone/>
            </a:pPr>
            <a:r>
              <a:rPr lang="en-IN" altLang="en-US" sz="1800">
                <a:solidFill>
                  <a:schemeClr val="tx1"/>
                </a:solidFill>
                <a:latin typeface="+mj-lt"/>
                <a:cs typeface="+mj-lt"/>
              </a:rPr>
              <a:t>7. After the coding is done we will make a github  repository and will start         with the testing phase.In the testing  phase for BlackBoxTesting we will call some of our classmates and ask them to test our code.For WhiteBox Testing  our teammates will test the code.If there are no errors we will proceed with execution for final output.</a:t>
            </a:r>
            <a:endParaRPr lang="en-IN" altLang="en-US" sz="1800">
              <a:solidFill>
                <a:schemeClr val="tx1"/>
              </a:solidFill>
              <a:latin typeface="+mj-lt"/>
              <a:cs typeface="+mj-lt"/>
            </a:endParaRPr>
          </a:p>
          <a:p>
            <a:pPr marL="139700" indent="0">
              <a:buNone/>
            </a:pPr>
            <a:endParaRPr lang="en-US" sz="1800">
              <a:latin typeface="+mj-lt"/>
              <a:cs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6" name="Shape 1186"/>
        <p:cNvGrpSpPr/>
        <p:nvPr/>
      </p:nvGrpSpPr>
      <p:grpSpPr>
        <a:xfrm>
          <a:off x="0" y="0"/>
          <a:ext cx="0" cy="0"/>
          <a:chOff x="0" y="0"/>
          <a:chExt cx="0" cy="0"/>
        </a:xfrm>
      </p:grpSpPr>
      <p:grpSp>
        <p:nvGrpSpPr>
          <p:cNvPr id="1187" name="Google Shape;1187;p44"/>
          <p:cNvGrpSpPr/>
          <p:nvPr/>
        </p:nvGrpSpPr>
        <p:grpSpPr>
          <a:xfrm>
            <a:off x="-1760804" y="992727"/>
            <a:ext cx="6106589" cy="3969629"/>
            <a:chOff x="-1760804" y="992727"/>
            <a:chExt cx="6106589" cy="3969629"/>
          </a:xfrm>
        </p:grpSpPr>
        <p:grpSp>
          <p:nvGrpSpPr>
            <p:cNvPr id="1188" name="Google Shape;1188;p44"/>
            <p:cNvGrpSpPr/>
            <p:nvPr/>
          </p:nvGrpSpPr>
          <p:grpSpPr>
            <a:xfrm rot="10800000">
              <a:off x="-1760804" y="4343397"/>
              <a:ext cx="2654142" cy="611358"/>
              <a:chOff x="6615621" y="2219307"/>
              <a:chExt cx="2654142" cy="611358"/>
            </a:xfrm>
          </p:grpSpPr>
          <p:sp>
            <p:nvSpPr>
              <p:cNvPr id="1189" name="Google Shape;1189;p44"/>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44"/>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1" name="Google Shape;1191;p44"/>
            <p:cNvGrpSpPr/>
            <p:nvPr/>
          </p:nvGrpSpPr>
          <p:grpSpPr>
            <a:xfrm>
              <a:off x="348077" y="992727"/>
              <a:ext cx="3997708" cy="3969629"/>
              <a:chOff x="348077" y="992727"/>
              <a:chExt cx="3997708" cy="3969629"/>
            </a:xfrm>
          </p:grpSpPr>
          <p:grpSp>
            <p:nvGrpSpPr>
              <p:cNvPr id="1192" name="Google Shape;1192;p44"/>
              <p:cNvGrpSpPr/>
              <p:nvPr/>
            </p:nvGrpSpPr>
            <p:grpSpPr>
              <a:xfrm>
                <a:off x="348077" y="1018074"/>
                <a:ext cx="3997708" cy="3944282"/>
                <a:chOff x="348077" y="1018074"/>
                <a:chExt cx="3997708" cy="3944282"/>
              </a:xfrm>
            </p:grpSpPr>
            <p:sp>
              <p:nvSpPr>
                <p:cNvPr id="1193" name="Google Shape;1193;p44"/>
                <p:cNvSpPr/>
                <p:nvPr/>
              </p:nvSpPr>
              <p:spPr>
                <a:xfrm>
                  <a:off x="707798" y="4161645"/>
                  <a:ext cx="1256641" cy="441022"/>
                </a:xfrm>
                <a:custGeom>
                  <a:avLst/>
                  <a:gdLst/>
                  <a:ahLst/>
                  <a:cxnLst/>
                  <a:rect l="l" t="t" r="r" b="b"/>
                  <a:pathLst>
                    <a:path w="40883" h="14348" fill="none" extrusionOk="0">
                      <a:moveTo>
                        <a:pt x="40883" y="1"/>
                      </a:moveTo>
                      <a:lnTo>
                        <a:pt x="26536" y="14347"/>
                      </a:lnTo>
                      <a:lnTo>
                        <a:pt x="0" y="14347"/>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44"/>
                <p:cNvSpPr/>
                <p:nvPr/>
              </p:nvSpPr>
              <p:spPr>
                <a:xfrm flipH="1">
                  <a:off x="1073385" y="1018074"/>
                  <a:ext cx="3272400" cy="3272400"/>
                </a:xfrm>
                <a:prstGeom prst="arc">
                  <a:avLst>
                    <a:gd name="adj1" fmla="val 15722627"/>
                    <a:gd name="adj2" fmla="val 8489618"/>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44"/>
                <p:cNvSpPr/>
                <p:nvPr/>
              </p:nvSpPr>
              <p:spPr>
                <a:xfrm>
                  <a:off x="1921925" y="407690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44"/>
                <p:cNvSpPr/>
                <p:nvPr/>
              </p:nvSpPr>
              <p:spPr>
                <a:xfrm>
                  <a:off x="1484196" y="4571436"/>
                  <a:ext cx="73463" cy="60952"/>
                </a:xfrm>
                <a:custGeom>
                  <a:avLst/>
                  <a:gdLst/>
                  <a:ahLst/>
                  <a:cxnLst/>
                  <a:rect l="l" t="t" r="r" b="b"/>
                  <a:pathLst>
                    <a:path w="2390" h="1983" extrusionOk="0">
                      <a:moveTo>
                        <a:pt x="1275" y="0"/>
                      </a:moveTo>
                      <a:cubicBezTo>
                        <a:pt x="1094" y="0"/>
                        <a:pt x="907" y="51"/>
                        <a:pt x="730" y="164"/>
                      </a:cubicBezTo>
                      <a:cubicBezTo>
                        <a:pt x="0" y="651"/>
                        <a:pt x="213" y="1775"/>
                        <a:pt x="1094" y="1958"/>
                      </a:cubicBezTo>
                      <a:cubicBezTo>
                        <a:pt x="1166" y="1974"/>
                        <a:pt x="1237" y="1983"/>
                        <a:pt x="1308" y="1983"/>
                      </a:cubicBezTo>
                      <a:cubicBezTo>
                        <a:pt x="1747" y="1983"/>
                        <a:pt x="2145" y="1669"/>
                        <a:pt x="2249" y="1198"/>
                      </a:cubicBezTo>
                      <a:cubicBezTo>
                        <a:pt x="2389" y="545"/>
                        <a:pt x="1868" y="0"/>
                        <a:pt x="127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44"/>
                <p:cNvSpPr/>
                <p:nvPr/>
              </p:nvSpPr>
              <p:spPr>
                <a:xfrm>
                  <a:off x="643310" y="4538178"/>
                  <a:ext cx="128052" cy="128022"/>
                </a:xfrm>
                <a:custGeom>
                  <a:avLst/>
                  <a:gdLst/>
                  <a:ahLst/>
                  <a:cxnLst/>
                  <a:rect l="l" t="t" r="r" b="b"/>
                  <a:pathLst>
                    <a:path w="4166" h="4165" extrusionOk="0">
                      <a:moveTo>
                        <a:pt x="2098" y="0"/>
                      </a:moveTo>
                      <a:cubicBezTo>
                        <a:pt x="943" y="0"/>
                        <a:pt x="1" y="942"/>
                        <a:pt x="1" y="2097"/>
                      </a:cubicBezTo>
                      <a:cubicBezTo>
                        <a:pt x="1" y="3252"/>
                        <a:pt x="943" y="4164"/>
                        <a:pt x="2098" y="4164"/>
                      </a:cubicBezTo>
                      <a:cubicBezTo>
                        <a:pt x="3253" y="4164"/>
                        <a:pt x="4165" y="3252"/>
                        <a:pt x="4165" y="2097"/>
                      </a:cubicBezTo>
                      <a:cubicBezTo>
                        <a:pt x="4165" y="942"/>
                        <a:pt x="3253" y="0"/>
                        <a:pt x="2098" y="0"/>
                      </a:cubicBezTo>
                      <a:close/>
                    </a:path>
                  </a:pathLst>
                </a:custGeom>
                <a:solidFill>
                  <a:schemeClr val="accent2"/>
                </a:solid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44"/>
                <p:cNvSpPr/>
                <p:nvPr/>
              </p:nvSpPr>
              <p:spPr>
                <a:xfrm>
                  <a:off x="562963" y="4457830"/>
                  <a:ext cx="288748" cy="288717"/>
                </a:xfrm>
                <a:custGeom>
                  <a:avLst/>
                  <a:gdLst/>
                  <a:ahLst/>
                  <a:cxnLst/>
                  <a:rect l="l" t="t" r="r" b="b"/>
                  <a:pathLst>
                    <a:path w="9394" h="9393" fill="none" extrusionOk="0">
                      <a:moveTo>
                        <a:pt x="9393" y="4711"/>
                      </a:moveTo>
                      <a:cubicBezTo>
                        <a:pt x="9393" y="7295"/>
                        <a:pt x="7296" y="9392"/>
                        <a:pt x="4712" y="9392"/>
                      </a:cubicBezTo>
                      <a:cubicBezTo>
                        <a:pt x="2129" y="9392"/>
                        <a:pt x="1" y="7295"/>
                        <a:pt x="1" y="4711"/>
                      </a:cubicBezTo>
                      <a:cubicBezTo>
                        <a:pt x="1" y="2097"/>
                        <a:pt x="2129" y="0"/>
                        <a:pt x="4712" y="0"/>
                      </a:cubicBezTo>
                      <a:cubicBezTo>
                        <a:pt x="7296" y="0"/>
                        <a:pt x="9393" y="2097"/>
                        <a:pt x="9393" y="4711"/>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44"/>
                <p:cNvSpPr/>
                <p:nvPr/>
              </p:nvSpPr>
              <p:spPr>
                <a:xfrm>
                  <a:off x="348077" y="4334481"/>
                  <a:ext cx="628828" cy="627875"/>
                </a:xfrm>
                <a:custGeom>
                  <a:avLst/>
                  <a:gdLst/>
                  <a:ahLst/>
                  <a:cxnLst/>
                  <a:rect l="l" t="t" r="r" b="b"/>
                  <a:pathLst>
                    <a:path w="20458" h="20427" fill="none" extrusionOk="0">
                      <a:moveTo>
                        <a:pt x="11703" y="1"/>
                      </a:moveTo>
                      <a:cubicBezTo>
                        <a:pt x="3922" y="1"/>
                        <a:pt x="1" y="9423"/>
                        <a:pt x="5533" y="14925"/>
                      </a:cubicBezTo>
                      <a:cubicBezTo>
                        <a:pt x="11035" y="20427"/>
                        <a:pt x="20457" y="16506"/>
                        <a:pt x="20427" y="8724"/>
                      </a:cubicBezTo>
                    </a:path>
                  </a:pathLst>
                </a:custGeom>
                <a:noFill/>
                <a:ln w="243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0" name="Google Shape;1200;p44"/>
              <p:cNvSpPr/>
              <p:nvPr/>
            </p:nvSpPr>
            <p:spPr>
              <a:xfrm>
                <a:off x="3919375" y="3638452"/>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44"/>
              <p:cNvSpPr/>
              <p:nvPr/>
            </p:nvSpPr>
            <p:spPr>
              <a:xfrm>
                <a:off x="2892300" y="992727"/>
                <a:ext cx="98145" cy="84774"/>
              </a:xfrm>
              <a:custGeom>
                <a:avLst/>
                <a:gdLst/>
                <a:ahLst/>
                <a:cxnLst/>
                <a:rect l="l" t="t" r="r" b="b"/>
                <a:pathLst>
                  <a:path w="3193" h="2758" extrusionOk="0">
                    <a:moveTo>
                      <a:pt x="1815" y="0"/>
                    </a:moveTo>
                    <a:cubicBezTo>
                      <a:pt x="1475" y="0"/>
                      <a:pt x="1130" y="130"/>
                      <a:pt x="852" y="417"/>
                    </a:cubicBezTo>
                    <a:cubicBezTo>
                      <a:pt x="1" y="1268"/>
                      <a:pt x="609" y="2758"/>
                      <a:pt x="1825" y="2758"/>
                    </a:cubicBezTo>
                    <a:cubicBezTo>
                      <a:pt x="2584" y="2758"/>
                      <a:pt x="3192" y="2150"/>
                      <a:pt x="3192" y="1390"/>
                    </a:cubicBezTo>
                    <a:cubicBezTo>
                      <a:pt x="3192" y="550"/>
                      <a:pt x="2516" y="0"/>
                      <a:pt x="1815" y="0"/>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02" name="Google Shape;1202;p44"/>
          <p:cNvGrpSpPr/>
          <p:nvPr/>
        </p:nvGrpSpPr>
        <p:grpSpPr>
          <a:xfrm>
            <a:off x="7070148" y="-222850"/>
            <a:ext cx="1195349" cy="1078296"/>
            <a:chOff x="4404625" y="-443721"/>
            <a:chExt cx="1195349" cy="1078296"/>
          </a:xfrm>
        </p:grpSpPr>
        <p:sp>
          <p:nvSpPr>
            <p:cNvPr id="1203" name="Google Shape;1203;p4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4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5" name="Google Shape;1205;p44"/>
          <p:cNvGrpSpPr/>
          <p:nvPr/>
        </p:nvGrpSpPr>
        <p:grpSpPr>
          <a:xfrm rot="-5400000">
            <a:off x="5626137" y="-505555"/>
            <a:ext cx="2181860" cy="892524"/>
            <a:chOff x="6525475" y="148600"/>
            <a:chExt cx="2808779" cy="1148975"/>
          </a:xfrm>
        </p:grpSpPr>
        <p:sp>
          <p:nvSpPr>
            <p:cNvPr id="1206" name="Google Shape;1206;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44"/>
          <p:cNvGrpSpPr/>
          <p:nvPr/>
        </p:nvGrpSpPr>
        <p:grpSpPr>
          <a:xfrm rot="-5400000">
            <a:off x="6049566" y="-247490"/>
            <a:ext cx="2181860" cy="892524"/>
            <a:chOff x="6525475" y="148600"/>
            <a:chExt cx="2808779" cy="1148975"/>
          </a:xfrm>
        </p:grpSpPr>
        <p:sp>
          <p:nvSpPr>
            <p:cNvPr id="1209" name="Google Shape;1209;p4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4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11" name="Google Shape;1211;p44"/>
          <p:cNvSpPr txBox="1"/>
          <p:nvPr>
            <p:ph type="title"/>
          </p:nvPr>
        </p:nvSpPr>
        <p:spPr>
          <a:xfrm>
            <a:off x="1681800" y="2320625"/>
            <a:ext cx="5780400" cy="13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400">
                <a:solidFill>
                  <a:schemeClr val="accent1"/>
                </a:solidFill>
              </a:rPr>
              <a:t>03. JUSTIFICATION OF</a:t>
            </a:r>
            <a:br>
              <a:rPr lang="en-IN" sz="4400">
                <a:solidFill>
                  <a:schemeClr val="accent1"/>
                </a:solidFill>
              </a:rPr>
            </a:br>
            <a:r>
              <a:rPr lang="en-IN" sz="4400">
                <a:solidFill>
                  <a:schemeClr val="accent1"/>
                </a:solidFill>
              </a:rPr>
              <a:t>DURATION</a:t>
            </a:r>
            <a:br>
              <a:rPr lang="en-IN" sz="4400">
                <a:solidFill>
                  <a:schemeClr val="accent1"/>
                </a:solidFill>
              </a:rPr>
            </a:br>
            <a:endParaRPr lang="en-IN" sz="4400">
              <a:solidFill>
                <a:schemeClr val="accent1"/>
              </a:solidFill>
            </a:endParaRPr>
          </a:p>
        </p:txBody>
      </p:sp>
      <p:sp>
        <p:nvSpPr>
          <p:cNvPr id="1213" name="Google Shape;1213;p44"/>
          <p:cNvSpPr/>
          <p:nvPr/>
        </p:nvSpPr>
        <p:spPr>
          <a:xfrm flipH="1">
            <a:off x="1335850" y="1280600"/>
            <a:ext cx="2747400" cy="2747400"/>
          </a:xfrm>
          <a:prstGeom prst="arc">
            <a:avLst>
              <a:gd name="adj1" fmla="val 16194198"/>
              <a:gd name="adj2" fmla="val 5442633"/>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3113</Words>
  <Application>WPS Presentation</Application>
  <PresentationFormat/>
  <Paragraphs>101</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Arial</vt:lpstr>
      <vt:lpstr>Montserrat</vt:lpstr>
      <vt:lpstr>Source Sans Pro</vt:lpstr>
      <vt:lpstr>Raleway</vt:lpstr>
      <vt:lpstr>Josefin Slab Thin</vt:lpstr>
      <vt:lpstr>Bebas Neue</vt:lpstr>
      <vt:lpstr>Lato</vt:lpstr>
      <vt:lpstr>Montserrat</vt:lpstr>
      <vt:lpstr>Times New Roman</vt:lpstr>
      <vt:lpstr>Wingdings</vt:lpstr>
      <vt:lpstr>Microsoft YaHei</vt:lpstr>
      <vt:lpstr>Arial Unicode MS</vt:lpstr>
      <vt:lpstr>Segoe Print</vt:lpstr>
      <vt:lpstr>Electronic Circuit Style CV by Slidesgo</vt:lpstr>
      <vt:lpstr> SHOPPING COMPLEX BILLING MANAGEMENT                      SYSTEM</vt:lpstr>
      <vt:lpstr>TEAM MEMBERS</vt:lpstr>
      <vt:lpstr>04</vt:lpstr>
      <vt:lpstr>01</vt:lpstr>
      <vt:lpstr>PowerPoint 演示文稿</vt:lpstr>
      <vt:lpstr>02 .METHODOLOGY</vt:lpstr>
      <vt:lpstr>PowerPoint 演示文稿</vt:lpstr>
      <vt:lpstr>PowerPoint 演示文稿</vt:lpstr>
      <vt:lpstr>03. JUSTIFICATION OF DURATION </vt:lpstr>
      <vt:lpstr>PowerPoint 演示文稿</vt:lpstr>
      <vt:lpstr>04. PLANNING AND  WORK FLOW </vt:lpstr>
      <vt:lpstr>PowerPoint 演示文稿</vt:lpstr>
      <vt:lpstr>PowerPoint 演示文稿</vt:lpstr>
      <vt:lpstr>PowerPoint 演示文稿</vt:lpstr>
      <vt:lpstr>PowerPoint 演示文稿</vt:lpstr>
      <vt:lpstr>06. OUTCOME OF THE PROJECT</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_x000B_SHOPPING COMPLEX BILLING MANAGEMENT                      SYSTEM</dc:title>
  <dc:creator/>
  <cp:lastModifiedBy>ishit</cp:lastModifiedBy>
  <cp:revision>5</cp:revision>
  <dcterms:created xsi:type="dcterms:W3CDTF">2021-08-24T11:20:00Z</dcterms:created>
  <dcterms:modified xsi:type="dcterms:W3CDTF">2021-08-25T07:07:34Z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