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PAX. LOAD FACTOR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Passengers Carried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Kilometer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Departures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Hours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Passengers Carried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PAX LOAD FACTOR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7695eb8-7bfa-4596-b4be-54caa76c3af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c13edf390764585" /><Relationship Type="http://schemas.openxmlformats.org/officeDocument/2006/relationships/slideLayout" Target="/ppt/slideLayouts/slideLayout8.xml" Id="R5cf2e03a8d694b2a" /><Relationship Type="http://schemas.openxmlformats.org/officeDocument/2006/relationships/hyperlink" Target="https://app.powerbi.com/groups/me/reports/27695eb8-7bfa-4596-b4be-54caa76c3af5/?pbi_source=PowerPoint" TargetMode="External" Id="RelId0" /><Relationship Type="http://schemas.openxmlformats.org/officeDocument/2006/relationships/image" Target="/ppt/media/image4.png" Id="imgId1770723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project2pbi-airindia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6/27/2023 4:42:16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6/27/2023 4:41:29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X. LOAD FACTOR (%) ,Total Passengers Carried ,Average of Kilometer ,Average of Hours ,Year ,Departures by Month ,Sum of Hours by Month ,Sum of Passengers Carried by Month ,PAX LOAD FACTOR by Month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77072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