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9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5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0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58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8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8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5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7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3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7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2A8E-5FBA-4713-9C7C-F3F2B544A32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EB1D8-0E66-4412-BD0E-E05B0A916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08" y="522513"/>
            <a:ext cx="8307978" cy="1391478"/>
          </a:xfrm>
        </p:spPr>
        <p:txBody>
          <a:bodyPr/>
          <a:lstStyle/>
          <a:p>
            <a:pPr algn="l"/>
            <a:r>
              <a:rPr lang="en-US" b="1" dirty="0"/>
              <a:t>Project / Problem </a:t>
            </a:r>
            <a:r>
              <a:rPr lang="en-US" b="1" dirty="0" smtClean="0"/>
              <a:t>Overview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074" y="2599509"/>
            <a:ext cx="11142618" cy="4519748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 disability is any condition, physical or mental, that significantly impacts a person’s life activities. </a:t>
            </a:r>
            <a:endParaRPr lang="en-IN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most common types of disability affect mental and physical health. As of 2016, around 12.8 percent of the U.S. population had some type of disability. </a:t>
            </a:r>
            <a:endParaRPr lang="en-IN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government managed </a:t>
            </a:r>
            <a:r>
              <a:rPr lang="en-IN" b="1" dirty="0">
                <a:solidFill>
                  <a:schemeClr val="tx1"/>
                </a:solidFill>
              </a:rPr>
              <a:t>Disability Center</a:t>
            </a:r>
            <a:r>
              <a:rPr lang="en-IN" dirty="0">
                <a:solidFill>
                  <a:schemeClr val="tx1"/>
                </a:solidFill>
              </a:rPr>
              <a:t> will help this increasing percentage of disabled people by providing medical assistance and supplies to patients </a:t>
            </a:r>
            <a:r>
              <a:rPr lang="en-IN" b="1" dirty="0">
                <a:solidFill>
                  <a:schemeClr val="tx1"/>
                </a:solidFill>
              </a:rPr>
              <a:t>free of charge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This </a:t>
            </a:r>
            <a:r>
              <a:rPr lang="en-IN" dirty="0">
                <a:solidFill>
                  <a:schemeClr val="tx1"/>
                </a:solidFill>
              </a:rPr>
              <a:t>organization has various complex cross-departmental workflows and functionalities which can be simplified with the assistance of an application. </a:t>
            </a:r>
            <a:endParaRPr lang="en-IN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This </a:t>
            </a:r>
            <a:r>
              <a:rPr lang="en-IN" dirty="0">
                <a:solidFill>
                  <a:schemeClr val="tx1"/>
                </a:solidFill>
              </a:rPr>
              <a:t>application can be used by the different departments and entities of the organization to manage the day-to-day tasks and work queues for the users of the application.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6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2280"/>
          </a:xfrm>
        </p:spPr>
        <p:txBody>
          <a:bodyPr/>
          <a:lstStyle/>
          <a:p>
            <a:r>
              <a:rPr lang="en-US" dirty="0" smtClean="0"/>
              <a:t>Email:</a:t>
            </a:r>
          </a:p>
          <a:p>
            <a:pPr lvl="1"/>
            <a:r>
              <a:rPr lang="en-US" dirty="0" smtClean="0"/>
              <a:t>Patient receives Email notification when he is registered to a Center</a:t>
            </a:r>
          </a:p>
          <a:p>
            <a:pPr lvl="1"/>
            <a:r>
              <a:rPr lang="en-US" dirty="0" smtClean="0"/>
              <a:t>Patient also received email of the diagnosis</a:t>
            </a:r>
          </a:p>
          <a:p>
            <a:r>
              <a:rPr lang="en-US" dirty="0" smtClean="0"/>
              <a:t>Logging:</a:t>
            </a:r>
          </a:p>
          <a:p>
            <a:pPr lvl="1"/>
            <a:r>
              <a:rPr lang="en-US" dirty="0" err="1" smtClean="0"/>
              <a:t>Java.util.logging</a:t>
            </a:r>
            <a:r>
              <a:rPr lang="en-US" dirty="0" smtClean="0"/>
              <a:t> is used for logging in the application</a:t>
            </a:r>
          </a:p>
          <a:p>
            <a:pPr lvl="1"/>
            <a:r>
              <a:rPr lang="en-US" dirty="0" smtClean="0"/>
              <a:t>Logging of various events and tasks in the application helps in debugging</a:t>
            </a:r>
          </a:p>
          <a:p>
            <a:r>
              <a:rPr lang="en-US" dirty="0" smtClean="0"/>
              <a:t>Scheduling Algorithm:</a:t>
            </a:r>
          </a:p>
          <a:p>
            <a:pPr lvl="1"/>
            <a:r>
              <a:rPr lang="en-US" dirty="0" smtClean="0"/>
              <a:t>Patient is assigned to doctor/nurse automatically based on the scheduling algorithm.</a:t>
            </a:r>
          </a:p>
          <a:p>
            <a:pPr lvl="1"/>
            <a:r>
              <a:rPr lang="en-US" dirty="0" smtClean="0"/>
              <a:t>The algorithm looks for available doctor/nurse for the Patient. If all doctors/nurses are busy and attending a patient, the algorithm places the patient in a Wait queue and assigns the doctor/nurse to the patient when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6" y="2590549"/>
            <a:ext cx="7302176" cy="3891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607234"/>
            <a:ext cx="428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CEO can manage all the Networks and view the Organizations hierarchy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56" y="286685"/>
            <a:ext cx="4955687" cy="2641098"/>
          </a:xfrm>
          <a:prstGeom prst="rect">
            <a:avLst/>
          </a:prstGeom>
        </p:spPr>
      </p:pic>
      <p:sp>
        <p:nvSpPr>
          <p:cNvPr id="14" name="Bent Arrow 13"/>
          <p:cNvSpPr/>
          <p:nvPr/>
        </p:nvSpPr>
        <p:spPr>
          <a:xfrm>
            <a:off x="6021977" y="1607234"/>
            <a:ext cx="809897" cy="9269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228" y="3587932"/>
            <a:ext cx="4943615" cy="2634664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9000309" y="2717074"/>
            <a:ext cx="273693" cy="870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4" y="2024063"/>
            <a:ext cx="9808437" cy="4637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334" y="1423234"/>
            <a:ext cx="31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Regional Manager Work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463040"/>
            <a:ext cx="36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Head Work Area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7" y="2337572"/>
            <a:ext cx="6895655" cy="3292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029" y="119519"/>
            <a:ext cx="4084349" cy="1950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030" y="2187780"/>
            <a:ext cx="4084349" cy="203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030" y="4339668"/>
            <a:ext cx="4113943" cy="24528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540034" y="1832372"/>
            <a:ext cx="3252652" cy="21514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00846" y="3422469"/>
            <a:ext cx="3628006" cy="917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40034" y="4715691"/>
            <a:ext cx="3588818" cy="9144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8" y="2064067"/>
            <a:ext cx="6302693" cy="3659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58" y="1561068"/>
            <a:ext cx="360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Receptionist Work Area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23" y="114275"/>
            <a:ext cx="5023757" cy="2893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638697" y="1270000"/>
            <a:ext cx="4061623" cy="1982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122" y="3738317"/>
            <a:ext cx="5023757" cy="276882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065623" y="3036327"/>
            <a:ext cx="0" cy="701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383" y="1593669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Receptionist workflow when Patient is placed in Wait Queue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" y="2604816"/>
            <a:ext cx="5611585" cy="3094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99" y="2604816"/>
            <a:ext cx="5414419" cy="3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144556" cy="4729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270000"/>
            <a:ext cx="47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 Work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0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4337"/>
            <a:ext cx="7916934" cy="4474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561068"/>
            <a:ext cx="43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Nurse Work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3" y="1930400"/>
            <a:ext cx="8516180" cy="4699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583" y="1400628"/>
            <a:ext cx="466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Inventory Manager Work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040640" cy="4075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371600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 Work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4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209005"/>
            <a:ext cx="10515600" cy="1325563"/>
          </a:xfrm>
        </p:spPr>
        <p:txBody>
          <a:bodyPr/>
          <a:lstStyle/>
          <a:p>
            <a:r>
              <a:rPr lang="en-IN" dirty="0" smtClean="0"/>
              <a:t>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534568"/>
            <a:ext cx="11547565" cy="531100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Application is a rich-GUI based interface created in Java Swing.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hierarchy of the system is designed based on the </a:t>
            </a:r>
            <a:r>
              <a:rPr lang="en-IN" dirty="0" err="1" smtClean="0">
                <a:solidFill>
                  <a:schemeClr val="tx1"/>
                </a:solidFill>
              </a:rPr>
              <a:t>EcoSystem</a:t>
            </a:r>
            <a:r>
              <a:rPr lang="en-IN" dirty="0" smtClean="0">
                <a:solidFill>
                  <a:schemeClr val="tx1"/>
                </a:solidFill>
              </a:rPr>
              <a:t> Model, which allows various entities and organizations of the application to incline with the system based on their roles and responsibilities.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At the topmost level, the Disability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 business class consists of various Networks, where different Geographical Regions consist of a Network. Further, each Network consists of different </a:t>
            </a:r>
            <a:r>
              <a:rPr lang="en-IN" dirty="0" err="1" smtClean="0">
                <a:solidFill>
                  <a:schemeClr val="tx1"/>
                </a:solidFill>
              </a:rPr>
              <a:t>Centers</a:t>
            </a:r>
            <a:r>
              <a:rPr lang="en-IN" dirty="0" smtClean="0">
                <a:solidFill>
                  <a:schemeClr val="tx1"/>
                </a:solidFill>
              </a:rPr>
              <a:t> present in that Network.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For example, Boston &amp; New York could be different Networks and can consist of different </a:t>
            </a:r>
            <a:r>
              <a:rPr lang="en-IN" dirty="0" err="1">
                <a:solidFill>
                  <a:schemeClr val="tx1"/>
                </a:solidFill>
              </a:rPr>
              <a:t>C</a:t>
            </a:r>
            <a:r>
              <a:rPr lang="en-IN" dirty="0" err="1" smtClean="0">
                <a:solidFill>
                  <a:schemeClr val="tx1"/>
                </a:solidFill>
              </a:rPr>
              <a:t>enters</a:t>
            </a:r>
            <a:r>
              <a:rPr lang="en-IN" dirty="0" smtClean="0">
                <a:solidFill>
                  <a:schemeClr val="tx1"/>
                </a:solidFill>
              </a:rPr>
              <a:t> present in each network.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CEO is responsible for the Disability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 and can create Networks </a:t>
            </a:r>
            <a:r>
              <a:rPr lang="en-IN" dirty="0" err="1" smtClean="0">
                <a:solidFill>
                  <a:schemeClr val="tx1"/>
                </a:solidFill>
              </a:rPr>
              <a:t>alongwith</a:t>
            </a:r>
            <a:r>
              <a:rPr lang="en-IN" dirty="0" smtClean="0">
                <a:solidFill>
                  <a:schemeClr val="tx1"/>
                </a:solidFill>
              </a:rPr>
              <a:t> Regional Managers that manage a Network</a:t>
            </a:r>
            <a:r>
              <a:rPr lang="en-IN" dirty="0">
                <a:solidFill>
                  <a:schemeClr val="tx1"/>
                </a:solidFill>
              </a:rPr>
              <a:t>. Regional Manager creates </a:t>
            </a:r>
            <a:r>
              <a:rPr lang="en-IN" dirty="0" err="1" smtClean="0">
                <a:solidFill>
                  <a:schemeClr val="tx1"/>
                </a:solidFill>
              </a:rPr>
              <a:t>Centers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and appoints </a:t>
            </a:r>
            <a:r>
              <a:rPr lang="en-IN" dirty="0" err="1" smtClean="0">
                <a:solidFill>
                  <a:schemeClr val="tx1"/>
                </a:solidFill>
              </a:rPr>
              <a:t>CenterHead</a:t>
            </a:r>
            <a:r>
              <a:rPr lang="en-IN" dirty="0" smtClean="0">
                <a:solidFill>
                  <a:schemeClr val="tx1"/>
                </a:solidFill>
              </a:rPr>
              <a:t> for </a:t>
            </a:r>
            <a:r>
              <a:rPr lang="en-IN" dirty="0">
                <a:solidFill>
                  <a:schemeClr val="tx1"/>
                </a:solidFill>
              </a:rPr>
              <a:t>every </a:t>
            </a:r>
            <a:r>
              <a:rPr lang="en-IN" dirty="0" err="1">
                <a:solidFill>
                  <a:schemeClr val="tx1"/>
                </a:solidFill>
              </a:rPr>
              <a:t>center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3692"/>
            <a:ext cx="10515600" cy="1325563"/>
          </a:xfrm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6637"/>
            <a:ext cx="10829109" cy="435133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 err="1" smtClean="0">
                <a:solidFill>
                  <a:schemeClr val="tx1"/>
                </a:solidFill>
              </a:rPr>
              <a:t>EcoSystem</a:t>
            </a:r>
            <a:r>
              <a:rPr lang="en-IN" dirty="0" smtClean="0">
                <a:solidFill>
                  <a:schemeClr val="tx1"/>
                </a:solidFill>
              </a:rPr>
              <a:t> Model representation for this hierarchy is designed as – </a:t>
            </a:r>
            <a:r>
              <a:rPr lang="en-IN" dirty="0" err="1" smtClean="0">
                <a:solidFill>
                  <a:schemeClr val="tx1"/>
                </a:solidFill>
              </a:rPr>
              <a:t>DisabilityCenter</a:t>
            </a:r>
            <a:r>
              <a:rPr lang="en-IN" dirty="0" smtClean="0">
                <a:solidFill>
                  <a:schemeClr val="tx1"/>
                </a:solidFill>
              </a:rPr>
              <a:t> at the top level has a list of Networks, each Network has list of Enterprises. Enterprises are of types – Supplier, Patient and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 Enterprise has different Organizations which are – Receptionist, </a:t>
            </a:r>
            <a:r>
              <a:rPr lang="en-IN" dirty="0" err="1" smtClean="0">
                <a:solidFill>
                  <a:schemeClr val="tx1"/>
                </a:solidFill>
              </a:rPr>
              <a:t>CenterHead</a:t>
            </a:r>
            <a:r>
              <a:rPr lang="en-IN" dirty="0" smtClean="0">
                <a:solidFill>
                  <a:schemeClr val="tx1"/>
                </a:solidFill>
              </a:rPr>
              <a:t>, Doctor, Nurse, Inventory Manager.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Supplier and Patient Enterprise are present at the Network level, which allows them to shared throughout the Network.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Each Network and Enterprise is also an Organization and each Organization comprises of Employee Directory, User Account Directory and Work Queue.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Employee Directory consists of all Employees of the Disability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>
                <a:solidFill>
                  <a:schemeClr val="tx1"/>
                </a:solidFill>
              </a:rPr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7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817"/>
            <a:ext cx="10515600" cy="1325563"/>
          </a:xfrm>
        </p:spPr>
        <p:txBody>
          <a:bodyPr/>
          <a:lstStyle/>
          <a:p>
            <a:r>
              <a:rPr lang="en-IN" dirty="0" smtClean="0"/>
              <a:t>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5196"/>
            <a:ext cx="10345783" cy="553243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User Account Directory is list of all User Accounts created for each user of the application. Each User Account has a Role and various roles in the </a:t>
            </a:r>
            <a:r>
              <a:rPr lang="en-IN" dirty="0" err="1">
                <a:solidFill>
                  <a:schemeClr val="tx1"/>
                </a:solidFill>
              </a:rPr>
              <a:t>applicaton</a:t>
            </a:r>
            <a:r>
              <a:rPr lang="en-IN" dirty="0">
                <a:solidFill>
                  <a:schemeClr val="tx1"/>
                </a:solidFill>
              </a:rPr>
              <a:t> are – CEO, Regional Manager, </a:t>
            </a:r>
            <a:r>
              <a:rPr lang="en-IN" dirty="0" err="1">
                <a:solidFill>
                  <a:schemeClr val="tx1"/>
                </a:solidFill>
              </a:rPr>
              <a:t>Center</a:t>
            </a:r>
            <a:r>
              <a:rPr lang="en-IN" dirty="0">
                <a:solidFill>
                  <a:schemeClr val="tx1"/>
                </a:solidFill>
              </a:rPr>
              <a:t> Head, Receptionist, Inventory Manager, Doctor, Nurse, Supplier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There is a Work Queue present for each Organization that lists various Work Requests created between different Organizations. For example, Receptionist checks-in a Patient and assigns him to Doctor Organization. This allows effective communication between different Organizations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This design supports various complex workflows between various Users and Organizations of the system, allowing each User to fulfil their responsibilities.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Object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662781"/>
            <a:ext cx="7401762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9962"/>
            <a:ext cx="9901646" cy="553243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Configuration and Setup of various Entities: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</a:rPr>
              <a:t>CEO</a:t>
            </a:r>
            <a:r>
              <a:rPr lang="en-IN" dirty="0" smtClean="0">
                <a:solidFill>
                  <a:schemeClr val="tx1"/>
                </a:solidFill>
              </a:rPr>
              <a:t> : The CEO </a:t>
            </a:r>
            <a:r>
              <a:rPr lang="en-IN" dirty="0" err="1" smtClean="0">
                <a:solidFill>
                  <a:schemeClr val="tx1"/>
                </a:solidFill>
              </a:rPr>
              <a:t>UserAccount</a:t>
            </a:r>
            <a:r>
              <a:rPr lang="en-IN" dirty="0" smtClean="0">
                <a:solidFill>
                  <a:schemeClr val="tx1"/>
                </a:solidFill>
              </a:rPr>
              <a:t> is created by default and he can create different Networks and appoint Regional Manager for each Network. CEO can also set the budget for the Network.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</a:rPr>
              <a:t>Regional Manager</a:t>
            </a:r>
            <a:r>
              <a:rPr lang="en-IN" dirty="0" smtClean="0">
                <a:solidFill>
                  <a:schemeClr val="tx1"/>
                </a:solidFill>
              </a:rPr>
              <a:t>: The Regional Manager can create different </a:t>
            </a:r>
            <a:r>
              <a:rPr lang="en-IN" dirty="0" err="1" smtClean="0">
                <a:solidFill>
                  <a:schemeClr val="tx1"/>
                </a:solidFill>
              </a:rPr>
              <a:t>Centers</a:t>
            </a:r>
            <a:r>
              <a:rPr lang="en-IN" dirty="0" smtClean="0">
                <a:solidFill>
                  <a:schemeClr val="tx1"/>
                </a:solidFill>
              </a:rPr>
              <a:t> and appoint a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 Head for each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. Regional Manager also creates the Suppliers for that Network. Regional Manager can set Budget for each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err="1" smtClean="0">
                <a:solidFill>
                  <a:schemeClr val="tx1"/>
                </a:solidFill>
              </a:rPr>
              <a:t>Center</a:t>
            </a:r>
            <a:r>
              <a:rPr lang="en-IN" b="1" dirty="0" smtClean="0">
                <a:solidFill>
                  <a:schemeClr val="tx1"/>
                </a:solidFill>
              </a:rPr>
              <a:t> Head</a:t>
            </a:r>
            <a:r>
              <a:rPr lang="en-IN" dirty="0" smtClean="0">
                <a:solidFill>
                  <a:schemeClr val="tx1"/>
                </a:solidFill>
              </a:rPr>
              <a:t>: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 Head is responsible for each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 and can create Organizations, Employees and </a:t>
            </a:r>
            <a:r>
              <a:rPr lang="en-IN" dirty="0" err="1" smtClean="0">
                <a:solidFill>
                  <a:schemeClr val="tx1"/>
                </a:solidFill>
              </a:rPr>
              <a:t>UserAccounts</a:t>
            </a:r>
            <a:r>
              <a:rPr lang="en-IN" dirty="0" smtClean="0">
                <a:solidFill>
                  <a:schemeClr val="tx1"/>
                </a:solidFill>
              </a:rPr>
              <a:t> for each </a:t>
            </a:r>
            <a:r>
              <a:rPr lang="en-IN" dirty="0" err="1" smtClean="0">
                <a:solidFill>
                  <a:schemeClr val="tx1"/>
                </a:solidFill>
              </a:rPr>
              <a:t>Center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mtClean="0"/>
              <a:t>Use cases and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7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400"/>
            <a:ext cx="9548949" cy="553243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Receptionist: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Receptionist can check-in patients that visit the </a:t>
            </a:r>
            <a:r>
              <a:rPr lang="en-IN" dirty="0" err="1">
                <a:solidFill>
                  <a:schemeClr val="tx1"/>
                </a:solidFill>
              </a:rPr>
              <a:t>Center</a:t>
            </a:r>
            <a:r>
              <a:rPr lang="en-IN" dirty="0">
                <a:solidFill>
                  <a:schemeClr val="tx1"/>
                </a:solidFill>
              </a:rPr>
              <a:t>. If the patient is an existing patient in the Network, receptionist can search for the patient based on Patient ID or Patient Name.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If the patient is a new patient, Receptionist can register and create the new patient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If the patient is from a different network, receptionist can search in the respective network and check him in. Thus, allowing access to a different network from the current network.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During check-in, the receptionist checks if the patient is mentally or physically disabled. If the patient is mentally disabled, the doctor will diagnose the patient, else the nurse will diagnose the patient.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The system automatically assigns the available doctor/nurse to the patient and if none of the doctors/nurses are currently available and busy with other patients, the system will place the patient to a Wait Queue. Whenever, a doctor/nurse gets available, the patients from the Wait Queue are then assigned.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mtClean="0"/>
              <a:t>Use cases and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4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and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Doctor / Nurse</a:t>
            </a:r>
          </a:p>
          <a:p>
            <a:pPr lvl="1"/>
            <a:r>
              <a:rPr lang="en-US" dirty="0" smtClean="0"/>
              <a:t>Patients gets assigned to Doctor/Nurse based on the disability type.</a:t>
            </a:r>
          </a:p>
          <a:p>
            <a:pPr lvl="1"/>
            <a:r>
              <a:rPr lang="en-US" dirty="0" smtClean="0"/>
              <a:t>Doctor/Nurse can mention the diagnosis and place order for medicine/equipment for the patient.</a:t>
            </a:r>
          </a:p>
          <a:p>
            <a:pPr lvl="1"/>
            <a:r>
              <a:rPr lang="en-US" dirty="0" smtClean="0"/>
              <a:t>All the medicines/</a:t>
            </a:r>
            <a:r>
              <a:rPr lang="en-US" dirty="0" err="1" smtClean="0"/>
              <a:t>equipments</a:t>
            </a:r>
            <a:r>
              <a:rPr lang="en-US" dirty="0" smtClean="0"/>
              <a:t> created by the Suppliers can be added in the order.</a:t>
            </a:r>
          </a:p>
          <a:p>
            <a:pPr lvl="1"/>
            <a:r>
              <a:rPr lang="en-US" dirty="0" smtClean="0"/>
              <a:t>Patient gets email notification of the diagnosis.</a:t>
            </a:r>
          </a:p>
          <a:p>
            <a:pPr lvl="1"/>
            <a:r>
              <a:rPr lang="en-US" dirty="0" smtClean="0"/>
              <a:t>Doctor can also view patient history of all the patients that are present in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9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Manager</a:t>
            </a:r>
          </a:p>
          <a:p>
            <a:pPr lvl="1"/>
            <a:r>
              <a:rPr lang="en-US" dirty="0" smtClean="0"/>
              <a:t>Inventory Manager maintains inventory of medicines/equipment for the particular Center.</a:t>
            </a:r>
          </a:p>
          <a:p>
            <a:pPr lvl="1"/>
            <a:r>
              <a:rPr lang="en-US" dirty="0" smtClean="0"/>
              <a:t>Inventory Manager receives the medicine/equipment request from Doctor/Nurse as a Work Request and can deliver the same to the patient.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and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1042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Project / Problem Overview</vt:lpstr>
      <vt:lpstr> Approach</vt:lpstr>
      <vt:lpstr>Approach</vt:lpstr>
      <vt:lpstr> Approach</vt:lpstr>
      <vt:lpstr>Object Model</vt:lpstr>
      <vt:lpstr>PowerPoint Presentation</vt:lpstr>
      <vt:lpstr>PowerPoint Presentation</vt:lpstr>
      <vt:lpstr>Use cases and functionalities</vt:lpstr>
      <vt:lpstr>Use cases and functionalities</vt:lpstr>
      <vt:lpstr>Extra Functionalities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/ Problem Overview:</dc:title>
  <dc:creator>ishita sequeira</dc:creator>
  <cp:lastModifiedBy>tejas shah</cp:lastModifiedBy>
  <cp:revision>51</cp:revision>
  <dcterms:created xsi:type="dcterms:W3CDTF">2018-12-09T20:39:56Z</dcterms:created>
  <dcterms:modified xsi:type="dcterms:W3CDTF">2018-12-10T04:50:44Z</dcterms:modified>
</cp:coreProperties>
</file>