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446297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PROJECT BENEV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2669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Project mentor: Ms. </a:t>
            </a:r>
            <a:r>
              <a:rPr lang="en-US" dirty="0" err="1">
                <a:solidFill>
                  <a:schemeClr val="tx1"/>
                </a:solidFill>
              </a:rPr>
              <a:t>Shinnu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Jangra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HITKARA UNIVERSITY (@ChitkaraU) / Twitter">
            <a:extLst>
              <a:ext uri="{FF2B5EF4-FFF2-40B4-BE49-F238E27FC236}">
                <a16:creationId xmlns:a16="http://schemas.microsoft.com/office/drawing/2014/main" id="{C1412BB5-2A3D-488A-BDD0-315FC0643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0" y="443729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TEAM MEMBERS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3B846-88C5-48B6-8007-E8CB033F5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Tanishk Sahni                 2110992164</a:t>
            </a:r>
          </a:p>
          <a:p>
            <a:r>
              <a:rPr lang="en-US" sz="4000" dirty="0"/>
              <a:t>Ishita Sharma                 2110992166</a:t>
            </a:r>
          </a:p>
          <a:p>
            <a:r>
              <a:rPr lang="en-IN" sz="4000" dirty="0"/>
              <a:t>Dhruv Khanna               2110992163</a:t>
            </a:r>
          </a:p>
          <a:p>
            <a:r>
              <a:rPr lang="en-IN" sz="4000" dirty="0"/>
              <a:t>Siddhant Shandilya      2110992127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1FE6-D002-4369-809F-EC3193F1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What are we going to see?</a:t>
            </a:r>
            <a:endParaRPr lang="en-IN" sz="4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6E401-80C7-4B70-8391-7839C3796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BeneV home page</a:t>
            </a:r>
          </a:p>
          <a:p>
            <a:r>
              <a:rPr lang="en-US" sz="3200" dirty="0"/>
              <a:t>Login page/ signup page</a:t>
            </a:r>
          </a:p>
          <a:p>
            <a:r>
              <a:rPr lang="en-US" sz="3200" dirty="0"/>
              <a:t>About us page</a:t>
            </a:r>
          </a:p>
          <a:p>
            <a:r>
              <a:rPr lang="en-US" sz="3200" dirty="0"/>
              <a:t>Donate now page</a:t>
            </a:r>
          </a:p>
          <a:p>
            <a:r>
              <a:rPr lang="en-US" sz="3200" dirty="0"/>
              <a:t>For creators page</a:t>
            </a:r>
          </a:p>
          <a:p>
            <a:r>
              <a:rPr lang="en-US" sz="3200" dirty="0"/>
              <a:t>Contact us page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6427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0E2A-F083-471F-9DEF-3EE08504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is project BeneV?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1F44E-5B9C-4A38-B82E-A96D7D69F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beneV is a community-based project that serves as a bridge between the tech thinkers of today and the organisations working for human development and human welfare.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beneV, we strive for meaningful change. Through our community, we aim to build a society that empowers every individual to reshape the conversation with their voices and stories.</a:t>
            </a:r>
          </a:p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Our vision is simple: A society based on technical development of human society in which all are self-reliant.</a:t>
            </a:r>
          </a:p>
          <a:p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9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6485-6951-48A3-8F5E-0AD73D44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OUR VISION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894DC-57EE-4361-8C54-1573C3BD3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at beneV commit ourselves to create a website serving the purpose of the community where people can put forward their ideas and our thinkers can develop a real-world tech resource for them.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Volunteers can also contribute to this change bringer by making donations either to the organisation they fancy or to the project their impulse is set to.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to that end, act as a resource to and collaborate with other agencies – governmental or non-governmental, international or intranational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93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06D2-00B8-4839-8256-EBB22758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Tools and Platforms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5C77-F21A-4526-A58E-165F4BC00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have used:</a:t>
            </a:r>
          </a:p>
          <a:p>
            <a:pPr marL="0" indent="0">
              <a:buNone/>
            </a:pPr>
            <a:r>
              <a:rPr lang="en-US" sz="2800" dirty="0"/>
              <a:t>		1. HTML: hyper text markup language</a:t>
            </a:r>
          </a:p>
          <a:p>
            <a:pPr marL="0" indent="0">
              <a:buNone/>
            </a:pPr>
            <a:r>
              <a:rPr lang="en-US" sz="2800" dirty="0"/>
              <a:t>		2. CSS: cascading style sheets</a:t>
            </a:r>
          </a:p>
          <a:p>
            <a:pPr marL="0" indent="0">
              <a:buNone/>
            </a:pPr>
            <a:r>
              <a:rPr lang="en-US" sz="2800" dirty="0"/>
              <a:t>		3. BOOTSTRAP</a:t>
            </a:r>
          </a:p>
          <a:p>
            <a:pPr marL="0" indent="0">
              <a:buNone/>
            </a:pPr>
            <a:r>
              <a:rPr lang="en-US" sz="2800" dirty="0"/>
              <a:t>		4. Visual Studio code editor</a:t>
            </a:r>
          </a:p>
          <a:p>
            <a:pPr marL="0" indent="0">
              <a:buNone/>
            </a:pPr>
            <a:r>
              <a:rPr lang="en-US" sz="2800" dirty="0"/>
              <a:t>		5. Any type of browser to access the website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2175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E5AF-3E8A-46F7-B576-ECD8A0E4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Snapshots from our website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6430-5010-432E-907B-B8BCBF3B4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74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FB2C-F79C-4976-B0B3-B1AB8E16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Individual Contributions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B7D6-924E-44E3-B57E-3FD585ED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Tanishk</a:t>
            </a:r>
            <a:r>
              <a:rPr lang="en-US" sz="2800" dirty="0"/>
              <a:t> made</a:t>
            </a:r>
          </a:p>
          <a:p>
            <a:r>
              <a:rPr lang="en-US" sz="2800" b="1" dirty="0"/>
              <a:t>Ishita</a:t>
            </a:r>
            <a:r>
              <a:rPr lang="en-US" sz="2800" dirty="0"/>
              <a:t> made</a:t>
            </a:r>
          </a:p>
          <a:p>
            <a:r>
              <a:rPr lang="en-US" sz="2800" b="1" dirty="0"/>
              <a:t>Dhruv</a:t>
            </a:r>
            <a:r>
              <a:rPr lang="en-US" sz="2800" dirty="0"/>
              <a:t> made</a:t>
            </a:r>
          </a:p>
          <a:p>
            <a:r>
              <a:rPr lang="en-US" sz="2800" b="1" dirty="0"/>
              <a:t>Siddhant</a:t>
            </a:r>
            <a:r>
              <a:rPr lang="en-US" sz="2800" dirty="0"/>
              <a:t> made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4468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8D6A-977C-4C38-892A-84A17851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THANK YOU</a:t>
            </a:r>
            <a:endParaRPr lang="en-IN" sz="9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02E4-E05E-4F89-847B-13F304078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570"/>
            <a:ext cx="10058400" cy="384817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393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{16C6A73A-8D12-4675-BD17-8FAEDB7C160A}tf78438558_win32</Template>
  <TotalTime>33</TotalTime>
  <Words>289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Garamond</vt:lpstr>
      <vt:lpstr>SavonVTI</vt:lpstr>
      <vt:lpstr>PROJECT BENEV</vt:lpstr>
      <vt:lpstr>TEAM MEMBERS </vt:lpstr>
      <vt:lpstr>What are we going to see?</vt:lpstr>
      <vt:lpstr>What is project BeneV?</vt:lpstr>
      <vt:lpstr>OUR VISION</vt:lpstr>
      <vt:lpstr>Tools and Platforms</vt:lpstr>
      <vt:lpstr>Snapshots from our website</vt:lpstr>
      <vt:lpstr>Individual Contributions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BENEV</dc:title>
  <dc:creator>Ishita Sharma</dc:creator>
  <cp:lastModifiedBy>Ishita Sharma</cp:lastModifiedBy>
  <cp:revision>1</cp:revision>
  <dcterms:created xsi:type="dcterms:W3CDTF">2022-01-26T17:47:21Z</dcterms:created>
  <dcterms:modified xsi:type="dcterms:W3CDTF">2022-01-26T18:20:36Z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