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4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BDBAD-B8D9-FA4C-BCE2-14CC58CCEC34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F89A8-E9E1-6445-99F1-E64A80C67634}">
      <dgm:prSet phldrT="[Text]"/>
      <dgm:spPr/>
      <dgm:t>
        <a:bodyPr/>
        <a:lstStyle/>
        <a:p>
          <a:r>
            <a:rPr lang="en-US" dirty="0"/>
            <a:t>BOT</a:t>
          </a:r>
        </a:p>
      </dgm:t>
    </dgm:pt>
    <dgm:pt modelId="{386264A1-6BC3-AD40-8F0D-53AF70DEB811}" type="parTrans" cxnId="{132E14AB-5553-1140-AAF6-EC71904CD805}">
      <dgm:prSet/>
      <dgm:spPr/>
      <dgm:t>
        <a:bodyPr/>
        <a:lstStyle/>
        <a:p>
          <a:endParaRPr lang="en-US"/>
        </a:p>
      </dgm:t>
    </dgm:pt>
    <dgm:pt modelId="{0AF51DC8-99AF-3543-9FE7-F3D493E413A7}" type="sibTrans" cxnId="{132E14AB-5553-1140-AAF6-EC71904CD805}">
      <dgm:prSet/>
      <dgm:spPr/>
      <dgm:t>
        <a:bodyPr/>
        <a:lstStyle/>
        <a:p>
          <a:endParaRPr lang="en-US"/>
        </a:p>
      </dgm:t>
    </dgm:pt>
    <dgm:pt modelId="{2401E3F8-A430-9149-B9DD-4D5D24BDE72F}">
      <dgm:prSet phldrT="[Text]"/>
      <dgm:spPr/>
      <dgm:t>
        <a:bodyPr/>
        <a:lstStyle/>
        <a:p>
          <a:r>
            <a:rPr lang="en-US" dirty="0"/>
            <a:t>WEB-APP</a:t>
          </a:r>
        </a:p>
      </dgm:t>
    </dgm:pt>
    <dgm:pt modelId="{72CB1CF0-ED19-0342-8586-6D7817AA0114}" type="parTrans" cxnId="{11C420C9-75CD-514B-AD3E-1E0F1BACE9F6}">
      <dgm:prSet/>
      <dgm:spPr/>
      <dgm:t>
        <a:bodyPr/>
        <a:lstStyle/>
        <a:p>
          <a:endParaRPr lang="en-US"/>
        </a:p>
      </dgm:t>
    </dgm:pt>
    <dgm:pt modelId="{FC474D9C-B800-194F-9DA7-64AACDDBAB3F}" type="sibTrans" cxnId="{11C420C9-75CD-514B-AD3E-1E0F1BACE9F6}">
      <dgm:prSet/>
      <dgm:spPr/>
      <dgm:t>
        <a:bodyPr/>
        <a:lstStyle/>
        <a:p>
          <a:endParaRPr lang="en-US"/>
        </a:p>
      </dgm:t>
    </dgm:pt>
    <dgm:pt modelId="{4A263BBE-CE44-C441-92AD-CF1EDCB39C23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B142F085-0226-8345-B814-67DCE3D8F795}" type="parTrans" cxnId="{C86A85B0-22D8-324E-920C-9112B2EF400D}">
      <dgm:prSet/>
      <dgm:spPr/>
      <dgm:t>
        <a:bodyPr/>
        <a:lstStyle/>
        <a:p>
          <a:endParaRPr lang="en-US"/>
        </a:p>
      </dgm:t>
    </dgm:pt>
    <dgm:pt modelId="{33262A6C-1C8A-B34E-8B51-474E4474EE0C}" type="sibTrans" cxnId="{C86A85B0-22D8-324E-920C-9112B2EF400D}">
      <dgm:prSet/>
      <dgm:spPr/>
      <dgm:t>
        <a:bodyPr/>
        <a:lstStyle/>
        <a:p>
          <a:endParaRPr lang="en-US"/>
        </a:p>
      </dgm:t>
    </dgm:pt>
    <dgm:pt modelId="{062B16EE-54F3-0345-A4A5-C79891EE5B0C}" type="pres">
      <dgm:prSet presAssocID="{288BDBAD-B8D9-FA4C-BCE2-14CC58CCEC34}" presName="cycle" presStyleCnt="0">
        <dgm:presLayoutVars>
          <dgm:dir/>
          <dgm:resizeHandles val="exact"/>
        </dgm:presLayoutVars>
      </dgm:prSet>
      <dgm:spPr/>
    </dgm:pt>
    <dgm:pt modelId="{9B5558AD-52D0-9A43-8270-EE79A7D389BC}" type="pres">
      <dgm:prSet presAssocID="{175F89A8-E9E1-6445-99F1-E64A80C67634}" presName="node" presStyleLbl="node1" presStyleIdx="0" presStyleCnt="3" custRadScaleRad="28472" custRadScaleInc="-278473">
        <dgm:presLayoutVars>
          <dgm:bulletEnabled val="1"/>
        </dgm:presLayoutVars>
      </dgm:prSet>
      <dgm:spPr/>
    </dgm:pt>
    <dgm:pt modelId="{DB0A73E1-956B-3247-93D2-97B334ED0746}" type="pres">
      <dgm:prSet presAssocID="{0AF51DC8-99AF-3543-9FE7-F3D493E413A7}" presName="sibTrans" presStyleLbl="sibTrans2D1" presStyleIdx="0" presStyleCnt="3" custAng="11148753" custScaleX="164924" custScaleY="74844"/>
      <dgm:spPr/>
    </dgm:pt>
    <dgm:pt modelId="{8D475926-484E-274A-8570-2021C600A9D1}" type="pres">
      <dgm:prSet presAssocID="{0AF51DC8-99AF-3543-9FE7-F3D493E413A7}" presName="connectorText" presStyleLbl="sibTrans2D1" presStyleIdx="0" presStyleCnt="3"/>
      <dgm:spPr/>
    </dgm:pt>
    <dgm:pt modelId="{42505043-1243-0644-89D6-39A8FC89E062}" type="pres">
      <dgm:prSet presAssocID="{2401E3F8-A430-9149-B9DD-4D5D24BDE72F}" presName="node" presStyleLbl="node1" presStyleIdx="1" presStyleCnt="3" custRadScaleRad="181533" custRadScaleInc="-95129">
        <dgm:presLayoutVars>
          <dgm:bulletEnabled val="1"/>
        </dgm:presLayoutVars>
      </dgm:prSet>
      <dgm:spPr/>
    </dgm:pt>
    <dgm:pt modelId="{503A24FB-9D93-EF48-A9C6-9331E4C1FFA6}" type="pres">
      <dgm:prSet presAssocID="{FC474D9C-B800-194F-9DA7-64AACDDBAB3F}" presName="sibTrans" presStyleLbl="sibTrans2D1" presStyleIdx="1" presStyleCnt="3" custAng="13118564" custScaleX="69101" custScaleY="54242" custLinFactX="-452" custLinFactY="100000" custLinFactNeighborX="-100000" custLinFactNeighborY="116497"/>
      <dgm:spPr/>
    </dgm:pt>
    <dgm:pt modelId="{13E39555-4408-934F-92B7-2EAB15251A71}" type="pres">
      <dgm:prSet presAssocID="{FC474D9C-B800-194F-9DA7-64AACDDBAB3F}" presName="connectorText" presStyleLbl="sibTrans2D1" presStyleIdx="1" presStyleCnt="3"/>
      <dgm:spPr/>
    </dgm:pt>
    <dgm:pt modelId="{48398925-2739-EB4B-A09E-F3161B30398D}" type="pres">
      <dgm:prSet presAssocID="{4A263BBE-CE44-C441-92AD-CF1EDCB39C23}" presName="node" presStyleLbl="node1" presStyleIdx="2" presStyleCnt="3" custRadScaleRad="175482" custRadScaleInc="96821">
        <dgm:presLayoutVars>
          <dgm:bulletEnabled val="1"/>
        </dgm:presLayoutVars>
      </dgm:prSet>
      <dgm:spPr/>
    </dgm:pt>
    <dgm:pt modelId="{8D1DB470-8793-364F-8846-391F77C31007}" type="pres">
      <dgm:prSet presAssocID="{33262A6C-1C8A-B34E-8B51-474E4474EE0C}" presName="sibTrans" presStyleLbl="sibTrans2D1" presStyleIdx="2" presStyleCnt="3" custAng="10739527" custScaleX="179852" custScaleY="65560" custLinFactNeighborX="15132" custLinFactNeighborY="-30643"/>
      <dgm:spPr/>
    </dgm:pt>
    <dgm:pt modelId="{AD1E0BC7-85A5-FB4B-8B24-46EC406F6EC3}" type="pres">
      <dgm:prSet presAssocID="{33262A6C-1C8A-B34E-8B51-474E4474EE0C}" presName="connectorText" presStyleLbl="sibTrans2D1" presStyleIdx="2" presStyleCnt="3"/>
      <dgm:spPr/>
    </dgm:pt>
  </dgm:ptLst>
  <dgm:cxnLst>
    <dgm:cxn modelId="{6E777103-3BFC-E24F-8BFF-33346A89AF2B}" type="presOf" srcId="{33262A6C-1C8A-B34E-8B51-474E4474EE0C}" destId="{AD1E0BC7-85A5-FB4B-8B24-46EC406F6EC3}" srcOrd="1" destOrd="0" presId="urn:microsoft.com/office/officeart/2005/8/layout/cycle2"/>
    <dgm:cxn modelId="{94838017-D229-F743-8F12-A99A2245FD4D}" type="presOf" srcId="{175F89A8-E9E1-6445-99F1-E64A80C67634}" destId="{9B5558AD-52D0-9A43-8270-EE79A7D389BC}" srcOrd="0" destOrd="0" presId="urn:microsoft.com/office/officeart/2005/8/layout/cycle2"/>
    <dgm:cxn modelId="{B2D08E23-7ADC-D840-85FC-05B69A63E0F8}" type="presOf" srcId="{2401E3F8-A430-9149-B9DD-4D5D24BDE72F}" destId="{42505043-1243-0644-89D6-39A8FC89E062}" srcOrd="0" destOrd="0" presId="urn:microsoft.com/office/officeart/2005/8/layout/cycle2"/>
    <dgm:cxn modelId="{70782541-14B8-BD46-B5DB-2154C43631EA}" type="presOf" srcId="{FC474D9C-B800-194F-9DA7-64AACDDBAB3F}" destId="{503A24FB-9D93-EF48-A9C6-9331E4C1FFA6}" srcOrd="0" destOrd="0" presId="urn:microsoft.com/office/officeart/2005/8/layout/cycle2"/>
    <dgm:cxn modelId="{E733A358-9D73-8C44-94E9-6AC28E10E583}" type="presOf" srcId="{0AF51DC8-99AF-3543-9FE7-F3D493E413A7}" destId="{8D475926-484E-274A-8570-2021C600A9D1}" srcOrd="1" destOrd="0" presId="urn:microsoft.com/office/officeart/2005/8/layout/cycle2"/>
    <dgm:cxn modelId="{A8A8BF73-749A-2E48-B044-6874D104971B}" type="presOf" srcId="{FC474D9C-B800-194F-9DA7-64AACDDBAB3F}" destId="{13E39555-4408-934F-92B7-2EAB15251A71}" srcOrd="1" destOrd="0" presId="urn:microsoft.com/office/officeart/2005/8/layout/cycle2"/>
    <dgm:cxn modelId="{132E14AB-5553-1140-AAF6-EC71904CD805}" srcId="{288BDBAD-B8D9-FA4C-BCE2-14CC58CCEC34}" destId="{175F89A8-E9E1-6445-99F1-E64A80C67634}" srcOrd="0" destOrd="0" parTransId="{386264A1-6BC3-AD40-8F0D-53AF70DEB811}" sibTransId="{0AF51DC8-99AF-3543-9FE7-F3D493E413A7}"/>
    <dgm:cxn modelId="{C86A85B0-22D8-324E-920C-9112B2EF400D}" srcId="{288BDBAD-B8D9-FA4C-BCE2-14CC58CCEC34}" destId="{4A263BBE-CE44-C441-92AD-CF1EDCB39C23}" srcOrd="2" destOrd="0" parTransId="{B142F085-0226-8345-B814-67DCE3D8F795}" sibTransId="{33262A6C-1C8A-B34E-8B51-474E4474EE0C}"/>
    <dgm:cxn modelId="{61076BB7-9C02-3A40-8509-6CDAFA43823C}" type="presOf" srcId="{288BDBAD-B8D9-FA4C-BCE2-14CC58CCEC34}" destId="{062B16EE-54F3-0345-A4A5-C79891EE5B0C}" srcOrd="0" destOrd="0" presId="urn:microsoft.com/office/officeart/2005/8/layout/cycle2"/>
    <dgm:cxn modelId="{18572BC6-BA54-0947-9BB2-5B4391DF29F8}" type="presOf" srcId="{33262A6C-1C8A-B34E-8B51-474E4474EE0C}" destId="{8D1DB470-8793-364F-8846-391F77C31007}" srcOrd="0" destOrd="0" presId="urn:microsoft.com/office/officeart/2005/8/layout/cycle2"/>
    <dgm:cxn modelId="{11C420C9-75CD-514B-AD3E-1E0F1BACE9F6}" srcId="{288BDBAD-B8D9-FA4C-BCE2-14CC58CCEC34}" destId="{2401E3F8-A430-9149-B9DD-4D5D24BDE72F}" srcOrd="1" destOrd="0" parTransId="{72CB1CF0-ED19-0342-8586-6D7817AA0114}" sibTransId="{FC474D9C-B800-194F-9DA7-64AACDDBAB3F}"/>
    <dgm:cxn modelId="{DC0597E9-EFC6-D547-A5E0-43ED31AFC1C6}" type="presOf" srcId="{0AF51DC8-99AF-3543-9FE7-F3D493E413A7}" destId="{DB0A73E1-956B-3247-93D2-97B334ED0746}" srcOrd="0" destOrd="0" presId="urn:microsoft.com/office/officeart/2005/8/layout/cycle2"/>
    <dgm:cxn modelId="{3D8039EE-6BA8-914B-9496-A403AEE27B02}" type="presOf" srcId="{4A263BBE-CE44-C441-92AD-CF1EDCB39C23}" destId="{48398925-2739-EB4B-A09E-F3161B30398D}" srcOrd="0" destOrd="0" presId="urn:microsoft.com/office/officeart/2005/8/layout/cycle2"/>
    <dgm:cxn modelId="{96000A7D-485D-484C-A781-63F9989F11FD}" type="presParOf" srcId="{062B16EE-54F3-0345-A4A5-C79891EE5B0C}" destId="{9B5558AD-52D0-9A43-8270-EE79A7D389BC}" srcOrd="0" destOrd="0" presId="urn:microsoft.com/office/officeart/2005/8/layout/cycle2"/>
    <dgm:cxn modelId="{C000C73E-7581-6E45-8059-43725F069A83}" type="presParOf" srcId="{062B16EE-54F3-0345-A4A5-C79891EE5B0C}" destId="{DB0A73E1-956B-3247-93D2-97B334ED0746}" srcOrd="1" destOrd="0" presId="urn:microsoft.com/office/officeart/2005/8/layout/cycle2"/>
    <dgm:cxn modelId="{C8FE15B9-3E94-224A-BB0C-7538E6509D53}" type="presParOf" srcId="{DB0A73E1-956B-3247-93D2-97B334ED0746}" destId="{8D475926-484E-274A-8570-2021C600A9D1}" srcOrd="0" destOrd="0" presId="urn:microsoft.com/office/officeart/2005/8/layout/cycle2"/>
    <dgm:cxn modelId="{28BE2F24-ACBF-7C40-8598-6BEF5E983FD1}" type="presParOf" srcId="{062B16EE-54F3-0345-A4A5-C79891EE5B0C}" destId="{42505043-1243-0644-89D6-39A8FC89E062}" srcOrd="2" destOrd="0" presId="urn:microsoft.com/office/officeart/2005/8/layout/cycle2"/>
    <dgm:cxn modelId="{96A3710D-2230-404D-8956-57F413C047C7}" type="presParOf" srcId="{062B16EE-54F3-0345-A4A5-C79891EE5B0C}" destId="{503A24FB-9D93-EF48-A9C6-9331E4C1FFA6}" srcOrd="3" destOrd="0" presId="urn:microsoft.com/office/officeart/2005/8/layout/cycle2"/>
    <dgm:cxn modelId="{541CC409-68B4-4649-AE4B-6A63A5523299}" type="presParOf" srcId="{503A24FB-9D93-EF48-A9C6-9331E4C1FFA6}" destId="{13E39555-4408-934F-92B7-2EAB15251A71}" srcOrd="0" destOrd="0" presId="urn:microsoft.com/office/officeart/2005/8/layout/cycle2"/>
    <dgm:cxn modelId="{839125DA-1FD3-0C46-949A-86B2FCF0F48A}" type="presParOf" srcId="{062B16EE-54F3-0345-A4A5-C79891EE5B0C}" destId="{48398925-2739-EB4B-A09E-F3161B30398D}" srcOrd="4" destOrd="0" presId="urn:microsoft.com/office/officeart/2005/8/layout/cycle2"/>
    <dgm:cxn modelId="{5732D4F5-5930-7444-AFD1-B654164F61D3}" type="presParOf" srcId="{062B16EE-54F3-0345-A4A5-C79891EE5B0C}" destId="{8D1DB470-8793-364F-8846-391F77C31007}" srcOrd="5" destOrd="0" presId="urn:microsoft.com/office/officeart/2005/8/layout/cycle2"/>
    <dgm:cxn modelId="{519BE0BE-45F0-4E4C-B396-3F1E067D5683}" type="presParOf" srcId="{8D1DB470-8793-364F-8846-391F77C31007}" destId="{AD1E0BC7-85A5-FB4B-8B24-46EC406F6EC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558AD-52D0-9A43-8270-EE79A7D389BC}">
      <dsp:nvSpPr>
        <dsp:cNvPr id="0" name=""/>
        <dsp:cNvSpPr/>
      </dsp:nvSpPr>
      <dsp:spPr>
        <a:xfrm>
          <a:off x="2449831" y="1975152"/>
          <a:ext cx="1783906" cy="1783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BOT</a:t>
          </a:r>
        </a:p>
      </dsp:txBody>
      <dsp:txXfrm>
        <a:off x="2711078" y="2236399"/>
        <a:ext cx="1261412" cy="1261412"/>
      </dsp:txXfrm>
    </dsp:sp>
    <dsp:sp modelId="{DB0A73E1-956B-3247-93D2-97B334ED0746}">
      <dsp:nvSpPr>
        <dsp:cNvPr id="0" name=""/>
        <dsp:cNvSpPr/>
      </dsp:nvSpPr>
      <dsp:spPr>
        <a:xfrm rot="9150338">
          <a:off x="4045265" y="1799636"/>
          <a:ext cx="1156504" cy="4506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172815" y="1858553"/>
        <a:ext cx="1021320" cy="270368"/>
      </dsp:txXfrm>
    </dsp:sp>
    <dsp:sp modelId="{42505043-1243-0644-89D6-39A8FC89E062}">
      <dsp:nvSpPr>
        <dsp:cNvPr id="0" name=""/>
        <dsp:cNvSpPr/>
      </dsp:nvSpPr>
      <dsp:spPr>
        <a:xfrm>
          <a:off x="5046471" y="269029"/>
          <a:ext cx="1783906" cy="1783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WEB-APP</a:t>
          </a:r>
        </a:p>
      </dsp:txBody>
      <dsp:txXfrm>
        <a:off x="5307718" y="530276"/>
        <a:ext cx="1261412" cy="1261412"/>
      </dsp:txXfrm>
    </dsp:sp>
    <dsp:sp modelId="{503A24FB-9D93-EF48-A9C6-9331E4C1FFA6}">
      <dsp:nvSpPr>
        <dsp:cNvPr id="0" name=""/>
        <dsp:cNvSpPr/>
      </dsp:nvSpPr>
      <dsp:spPr>
        <a:xfrm rot="2318580">
          <a:off x="1316341" y="2301145"/>
          <a:ext cx="1137934" cy="326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1327066" y="2335870"/>
        <a:ext cx="1039962" cy="195943"/>
      </dsp:txXfrm>
    </dsp:sp>
    <dsp:sp modelId="{48398925-2739-EB4B-A09E-F3161B30398D}">
      <dsp:nvSpPr>
        <dsp:cNvPr id="0" name=""/>
        <dsp:cNvSpPr/>
      </dsp:nvSpPr>
      <dsp:spPr>
        <a:xfrm>
          <a:off x="155452" y="269007"/>
          <a:ext cx="1783906" cy="1783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DATABASE</a:t>
          </a:r>
        </a:p>
      </dsp:txBody>
      <dsp:txXfrm>
        <a:off x="416699" y="530254"/>
        <a:ext cx="1261412" cy="1261412"/>
      </dsp:txXfrm>
    </dsp:sp>
    <dsp:sp modelId="{8D1DB470-8793-364F-8846-391F77C31007}">
      <dsp:nvSpPr>
        <dsp:cNvPr id="0" name=""/>
        <dsp:cNvSpPr/>
      </dsp:nvSpPr>
      <dsp:spPr>
        <a:xfrm rot="12937639">
          <a:off x="1755390" y="1622558"/>
          <a:ext cx="1024999" cy="394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862723" y="1735990"/>
        <a:ext cx="906584" cy="236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4/20/18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F619-4560-7A40-99F6-E81E48290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030033"/>
          </a:xfrm>
        </p:spPr>
        <p:txBody>
          <a:bodyPr/>
          <a:lstStyle/>
          <a:p>
            <a:r>
              <a:rPr lang="en-US" dirty="0"/>
              <a:t>Hi, I am </a:t>
            </a:r>
            <a:r>
              <a:rPr lang="en-US" dirty="0" err="1"/>
              <a:t>Wallmi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772EA-FD81-1F41-ACA9-525DD74C0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8379" y="5280846"/>
            <a:ext cx="2873621" cy="1376431"/>
          </a:xfrm>
        </p:spPr>
        <p:txBody>
          <a:bodyPr/>
          <a:lstStyle/>
          <a:p>
            <a:r>
              <a:rPr lang="en-US" dirty="0"/>
              <a:t>CREATED BY	</a:t>
            </a:r>
          </a:p>
          <a:p>
            <a:r>
              <a:rPr lang="en-US" dirty="0" err="1"/>
              <a:t>Ishita</a:t>
            </a:r>
            <a:r>
              <a:rPr lang="en-US" dirty="0"/>
              <a:t> Sinha</a:t>
            </a:r>
          </a:p>
          <a:p>
            <a:r>
              <a:rPr lang="en-US" dirty="0"/>
              <a:t>Tanisha Srivastava</a:t>
            </a:r>
          </a:p>
        </p:txBody>
      </p:sp>
    </p:spTree>
    <p:extLst>
      <p:ext uri="{BB962C8B-B14F-4D97-AF65-F5344CB8AC3E}">
        <p14:creationId xmlns:p14="http://schemas.microsoft.com/office/powerpoint/2010/main" val="346884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BA13-BB47-ED4E-97F5-2C67224B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7952D5-C9F6-E240-8731-C95FC0B04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00" y="2536087"/>
            <a:ext cx="1779394" cy="1779394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71B4844-37BF-984A-A0A9-A003C2D8E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4000" y="4643669"/>
            <a:ext cx="1779394" cy="1779394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B7D350-69C3-E248-9999-CB0A3E024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894" y="2656344"/>
            <a:ext cx="4447167" cy="3318271"/>
          </a:xfrm>
          <a:prstGeom prst="rect">
            <a:avLst/>
          </a:prstGeom>
        </p:spPr>
      </p:pic>
      <p:sp>
        <p:nvSpPr>
          <p:cNvPr id="20" name="&quot;No&quot; Symbol 19">
            <a:extLst>
              <a:ext uri="{FF2B5EF4-FFF2-40B4-BE49-F238E27FC236}">
                <a16:creationId xmlns:a16="http://schemas.microsoft.com/office/drawing/2014/main" id="{05A6B56A-5E22-4F41-AABD-9F04AF319D41}"/>
              </a:ext>
            </a:extLst>
          </p:cNvPr>
          <p:cNvSpPr/>
          <p:nvPr/>
        </p:nvSpPr>
        <p:spPr>
          <a:xfrm>
            <a:off x="7868700" y="2656344"/>
            <a:ext cx="3244574" cy="3199212"/>
          </a:xfrm>
          <a:prstGeom prst="noSmoking">
            <a:avLst>
              <a:gd name="adj" fmla="val 54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A1897A-74B4-7F47-86D9-85341CA67AAA}"/>
              </a:ext>
            </a:extLst>
          </p:cNvPr>
          <p:cNvSpPr/>
          <p:nvPr/>
        </p:nvSpPr>
        <p:spPr>
          <a:xfrm>
            <a:off x="3679902" y="2967335"/>
            <a:ext cx="29862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Movement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B6504F-6ABF-B443-878E-97228642E559}"/>
              </a:ext>
            </a:extLst>
          </p:cNvPr>
          <p:cNvSpPr/>
          <p:nvPr/>
        </p:nvSpPr>
        <p:spPr>
          <a:xfrm>
            <a:off x="4277873" y="3932784"/>
            <a:ext cx="1818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Access</a:t>
            </a:r>
            <a:endParaRPr lang="en-US" sz="3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EA4834-61C8-8348-843F-AAB4AE0630AA}"/>
              </a:ext>
            </a:extLst>
          </p:cNvPr>
          <p:cNvSpPr/>
          <p:nvPr/>
        </p:nvSpPr>
        <p:spPr>
          <a:xfrm>
            <a:off x="4716294" y="4967501"/>
            <a:ext cx="9412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Aid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496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6D2CB07-C5C8-3947-BF57-2AB5579F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 BEHIND WALLMI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BF712C5F-828C-434A-A04B-CC51029860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322881"/>
              </p:ext>
            </p:extLst>
          </p:nvPr>
        </p:nvGraphicFramePr>
        <p:xfrm>
          <a:off x="4906537" y="1795463"/>
          <a:ext cx="6880302" cy="4103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E86D82-3806-F84E-839B-B9DC6859F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0482" y="846707"/>
            <a:ext cx="5372412" cy="1289026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DE191-EB40-924D-96A2-E5718EE85A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128" y="4060893"/>
            <a:ext cx="3307577" cy="85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045DBA-E87D-F54D-9FAF-49056B783B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7717" y="2598706"/>
            <a:ext cx="2853174" cy="95105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9540C6-0A0C-5E4A-A4F0-EAA51A76785A}"/>
              </a:ext>
            </a:extLst>
          </p:cNvPr>
          <p:cNvSpPr/>
          <p:nvPr/>
        </p:nvSpPr>
        <p:spPr>
          <a:xfrm rot="20027356">
            <a:off x="8883563" y="3308445"/>
            <a:ext cx="108952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request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6B348B-D84A-434F-BF92-F28F41941B7C}"/>
              </a:ext>
            </a:extLst>
          </p:cNvPr>
          <p:cNvGrpSpPr/>
          <p:nvPr/>
        </p:nvGrpSpPr>
        <p:grpSpPr>
          <a:xfrm rot="7030427">
            <a:off x="9258303" y="4049176"/>
            <a:ext cx="1227106" cy="422296"/>
            <a:chOff x="1369878" y="2219503"/>
            <a:chExt cx="1024999" cy="394716"/>
          </a:xfrm>
        </p:grpSpPr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CE7D2C8A-9774-E244-918F-AD8698589520}"/>
                </a:ext>
              </a:extLst>
            </p:cNvPr>
            <p:cNvSpPr/>
            <p:nvPr/>
          </p:nvSpPr>
          <p:spPr>
            <a:xfrm rot="12937639">
              <a:off x="1369878" y="2219503"/>
              <a:ext cx="1024999" cy="39471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2956A6F7-EEAC-7E40-9306-76A578309CD6}"/>
                </a:ext>
              </a:extLst>
            </p:cNvPr>
            <p:cNvSpPr txBox="1"/>
            <p:nvPr/>
          </p:nvSpPr>
          <p:spPr>
            <a:xfrm rot="12937639">
              <a:off x="1477211" y="2332935"/>
              <a:ext cx="906584" cy="2368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2692AE3-E75D-7F4A-BC46-98A3C8247764}"/>
              </a:ext>
            </a:extLst>
          </p:cNvPr>
          <p:cNvSpPr/>
          <p:nvPr/>
        </p:nvSpPr>
        <p:spPr>
          <a:xfrm rot="20066867">
            <a:off x="9389669" y="4423130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response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D2F649-A6BE-D144-B2FA-7A665A418E3B}"/>
              </a:ext>
            </a:extLst>
          </p:cNvPr>
          <p:cNvSpPr/>
          <p:nvPr/>
        </p:nvSpPr>
        <p:spPr>
          <a:xfrm rot="2076869">
            <a:off x="7087140" y="3162211"/>
            <a:ext cx="86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query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89BBC5-83EF-7242-AA3C-CF16B234B9E3}"/>
              </a:ext>
            </a:extLst>
          </p:cNvPr>
          <p:cNvSpPr/>
          <p:nvPr/>
        </p:nvSpPr>
        <p:spPr>
          <a:xfrm rot="2430236">
            <a:off x="6163435" y="4330304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9AA4-AAC4-8E45-9241-31CF4B25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WALLMI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0D507-700C-B94B-896B-9BD6EAA4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attachment</a:t>
            </a:r>
          </a:p>
          <a:p>
            <a:r>
              <a:rPr lang="en-US" dirty="0"/>
              <a:t>Sensitivity to surrounding noise</a:t>
            </a:r>
          </a:p>
          <a:p>
            <a:r>
              <a:rPr lang="en-US" dirty="0"/>
              <a:t>More language options</a:t>
            </a:r>
          </a:p>
          <a:p>
            <a:r>
              <a:rPr lang="en-US" dirty="0"/>
              <a:t>More training phrases for better result</a:t>
            </a:r>
          </a:p>
        </p:txBody>
      </p:sp>
    </p:spTree>
    <p:extLst>
      <p:ext uri="{BB962C8B-B14F-4D97-AF65-F5344CB8AC3E}">
        <p14:creationId xmlns:p14="http://schemas.microsoft.com/office/powerpoint/2010/main" val="3670717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41</TotalTime>
  <Words>42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Hi, I am Wallmi</vt:lpstr>
      <vt:lpstr>The Problem</vt:lpstr>
      <vt:lpstr>THE TECH BEHIND WALLMI</vt:lpstr>
      <vt:lpstr>FUTURE OF WALLMI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Hi, I am Wallmi</dc:title>
  <dc:creator>Tanisha Srivastava</dc:creator>
  <cp:lastModifiedBy>Tanisha Srivastava</cp:lastModifiedBy>
  <cp:revision>4</cp:revision>
  <dcterms:created xsi:type="dcterms:W3CDTF">2018-04-20T08:20:08Z</dcterms:created>
  <dcterms:modified xsi:type="dcterms:W3CDTF">2018-04-20T09:01:39Z</dcterms:modified>
</cp:coreProperties>
</file>