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3" name="Shape 3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/>
          <p:nvPr>
            <p:ph type="title"/>
          </p:nvPr>
        </p:nvSpPr>
        <p:spPr>
          <a:xfrm>
            <a:off x="1206359" y="4533839"/>
            <a:ext cx="21970802" cy="46479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9" name="Body Level One…"/>
          <p:cNvSpPr txBox="1"/>
          <p:nvPr>
            <p:ph type="body" sz="half" idx="1"/>
          </p:nvPr>
        </p:nvSpPr>
        <p:spPr>
          <a:xfrm>
            <a:off x="1218959" y="3209400"/>
            <a:ext cx="21944882" cy="37944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Text"/>
          <p:cNvSpPr txBox="1"/>
          <p:nvPr>
            <p:ph type="title"/>
          </p:nvPr>
        </p:nvSpPr>
        <p:spPr>
          <a:xfrm>
            <a:off x="1206359" y="4533839"/>
            <a:ext cx="21970802" cy="46479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8" name="Body Level One…"/>
          <p:cNvSpPr txBox="1"/>
          <p:nvPr>
            <p:ph type="body" sz="quarter" idx="1"/>
          </p:nvPr>
        </p:nvSpPr>
        <p:spPr>
          <a:xfrm>
            <a:off x="1218959" y="3209400"/>
            <a:ext cx="10708921" cy="37944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/>
          <p:nvPr>
            <p:ph type="title"/>
          </p:nvPr>
        </p:nvSpPr>
        <p:spPr>
          <a:xfrm>
            <a:off x="1206359" y="4533839"/>
            <a:ext cx="21970802" cy="46479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7" name="Body Level One…"/>
          <p:cNvSpPr txBox="1"/>
          <p:nvPr>
            <p:ph type="body" sz="quarter" idx="1"/>
          </p:nvPr>
        </p:nvSpPr>
        <p:spPr>
          <a:xfrm>
            <a:off x="1218959" y="3209400"/>
            <a:ext cx="7066082" cy="37944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Text"/>
          <p:cNvSpPr txBox="1"/>
          <p:nvPr>
            <p:ph type="title"/>
          </p:nvPr>
        </p:nvSpPr>
        <p:spPr>
          <a:xfrm>
            <a:off x="1206359" y="4533839"/>
            <a:ext cx="21970802" cy="46479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0000"/>
              </a:lnSpc>
              <a:defRPr b="0" spc="0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3" name="Body Level One…"/>
          <p:cNvSpPr txBox="1"/>
          <p:nvPr>
            <p:ph type="body" idx="1"/>
          </p:nvPr>
        </p:nvSpPr>
        <p:spPr>
          <a:xfrm>
            <a:off x="1218959" y="3209400"/>
            <a:ext cx="21944882" cy="795492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0000"/>
              </a:lnSpc>
              <a:buSzPct val="100000"/>
              <a:buFont typeface="Arial"/>
              <a:buChar char="•"/>
              <a:defRPr b="0" spc="0" sz="2800">
                <a:latin typeface="Arial"/>
                <a:ea typeface="Arial"/>
                <a:cs typeface="Arial"/>
                <a:sym typeface="Arial"/>
              </a:defRPr>
            </a:lvl1pPr>
            <a:lvl2pPr marL="723900" indent="-2667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2pPr>
            <a:lvl3pPr marL="1234439" indent="-320039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3pPr>
            <a:lvl4pPr marL="1727200" indent="-3556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4pPr>
            <a:lvl5pPr marL="2184400" indent="-3556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Text"/>
          <p:cNvSpPr txBox="1"/>
          <p:nvPr>
            <p:ph type="title"/>
          </p:nvPr>
        </p:nvSpPr>
        <p:spPr>
          <a:xfrm>
            <a:off x="1206359" y="4533839"/>
            <a:ext cx="21970802" cy="46479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0000"/>
              </a:lnSpc>
              <a:defRPr b="0" spc="0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2" name="Body Level One…"/>
          <p:cNvSpPr txBox="1"/>
          <p:nvPr>
            <p:ph type="body" idx="1"/>
          </p:nvPr>
        </p:nvSpPr>
        <p:spPr>
          <a:xfrm>
            <a:off x="1218959" y="3209400"/>
            <a:ext cx="21944882" cy="79549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buSzPct val="100000"/>
              <a:buFont typeface="Arial"/>
              <a:buChar char="•"/>
              <a:defRPr b="0" spc="0" sz="2800">
                <a:latin typeface="Arial"/>
                <a:ea typeface="Arial"/>
                <a:cs typeface="Arial"/>
                <a:sym typeface="Arial"/>
              </a:defRPr>
            </a:lvl1pPr>
            <a:lvl2pPr marL="723900" indent="-2667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2pPr>
            <a:lvl3pPr marL="1234439" indent="-320039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3pPr>
            <a:lvl4pPr marL="1727200" indent="-3556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4pPr>
            <a:lvl5pPr marL="2184400" indent="-3556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Text"/>
          <p:cNvSpPr txBox="1"/>
          <p:nvPr>
            <p:ph type="title"/>
          </p:nvPr>
        </p:nvSpPr>
        <p:spPr>
          <a:xfrm>
            <a:off x="1206359" y="4533839"/>
            <a:ext cx="21970802" cy="46479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0000"/>
              </a:lnSpc>
              <a:defRPr b="0" spc="0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1" name="Body Level One…"/>
          <p:cNvSpPr txBox="1"/>
          <p:nvPr>
            <p:ph type="body" sz="half" idx="1"/>
          </p:nvPr>
        </p:nvSpPr>
        <p:spPr>
          <a:xfrm>
            <a:off x="1218959" y="3209400"/>
            <a:ext cx="10708921" cy="79549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buSzPct val="100000"/>
              <a:buFont typeface="Arial"/>
              <a:buChar char="•"/>
              <a:defRPr b="0" spc="0" sz="2800">
                <a:latin typeface="Arial"/>
                <a:ea typeface="Arial"/>
                <a:cs typeface="Arial"/>
                <a:sym typeface="Arial"/>
              </a:defRPr>
            </a:lvl1pPr>
            <a:lvl2pPr marL="723900" indent="-2667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2pPr>
            <a:lvl3pPr marL="1234439" indent="-320039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3pPr>
            <a:lvl4pPr marL="1727200" indent="-3556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4pPr>
            <a:lvl5pPr marL="2184400" indent="-3556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/>
          <p:nvPr>
            <p:ph type="title"/>
          </p:nvPr>
        </p:nvSpPr>
        <p:spPr>
          <a:xfrm>
            <a:off x="1206359" y="4533839"/>
            <a:ext cx="21970802" cy="46479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0000"/>
              </a:lnSpc>
              <a:defRPr b="0" spc="0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Body Level One…"/>
          <p:cNvSpPr txBox="1"/>
          <p:nvPr>
            <p:ph type="body" idx="1"/>
          </p:nvPr>
        </p:nvSpPr>
        <p:spPr>
          <a:xfrm>
            <a:off x="1206359" y="4533839"/>
            <a:ext cx="21970802" cy="215463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0000"/>
              </a:lnSpc>
              <a:buSzPct val="100000"/>
              <a:buFont typeface="Arial"/>
              <a:buChar char="•"/>
              <a:defRPr b="0" spc="0" sz="2800">
                <a:latin typeface="Arial"/>
                <a:ea typeface="Arial"/>
                <a:cs typeface="Arial"/>
                <a:sym typeface="Arial"/>
              </a:defRPr>
            </a:lvl1pPr>
            <a:lvl2pPr marL="723900" indent="-2667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2pPr>
            <a:lvl3pPr marL="1234439" indent="-320039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3pPr>
            <a:lvl4pPr marL="1727200" indent="-3556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4pPr>
            <a:lvl5pPr marL="2184400" indent="-3556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Text"/>
          <p:cNvSpPr txBox="1"/>
          <p:nvPr>
            <p:ph type="title"/>
          </p:nvPr>
        </p:nvSpPr>
        <p:spPr>
          <a:xfrm>
            <a:off x="1206359" y="4533839"/>
            <a:ext cx="21970802" cy="46479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0000"/>
              </a:lnSpc>
              <a:defRPr b="0" spc="0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6" name="Body Level One…"/>
          <p:cNvSpPr txBox="1"/>
          <p:nvPr>
            <p:ph type="body" sz="quarter" idx="1"/>
          </p:nvPr>
        </p:nvSpPr>
        <p:spPr>
          <a:xfrm>
            <a:off x="1218959" y="3209400"/>
            <a:ext cx="10708921" cy="37944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buSzPct val="100000"/>
              <a:buFont typeface="Arial"/>
              <a:buChar char="•"/>
              <a:defRPr b="0" spc="0" sz="2800">
                <a:latin typeface="Arial"/>
                <a:ea typeface="Arial"/>
                <a:cs typeface="Arial"/>
                <a:sym typeface="Arial"/>
              </a:defRPr>
            </a:lvl1pPr>
            <a:lvl2pPr marL="723900" indent="-2667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2pPr>
            <a:lvl3pPr marL="1234439" indent="-320039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3pPr>
            <a:lvl4pPr marL="1727200" indent="-3556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4pPr>
            <a:lvl5pPr marL="2184400" indent="-3556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/>
          <p:nvPr>
            <p:ph type="title"/>
          </p:nvPr>
        </p:nvSpPr>
        <p:spPr>
          <a:xfrm>
            <a:off x="1206359" y="4533839"/>
            <a:ext cx="21970802" cy="46479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idx="1"/>
          </p:nvPr>
        </p:nvSpPr>
        <p:spPr>
          <a:xfrm>
            <a:off x="1218959" y="3209400"/>
            <a:ext cx="21944882" cy="795492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Text"/>
          <p:cNvSpPr txBox="1"/>
          <p:nvPr>
            <p:ph type="title"/>
          </p:nvPr>
        </p:nvSpPr>
        <p:spPr>
          <a:xfrm>
            <a:off x="1206359" y="4533839"/>
            <a:ext cx="21970802" cy="46479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0000"/>
              </a:lnSpc>
              <a:defRPr b="0" spc="0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5" name="Body Level One…"/>
          <p:cNvSpPr txBox="1"/>
          <p:nvPr>
            <p:ph type="body" sz="half" idx="1"/>
          </p:nvPr>
        </p:nvSpPr>
        <p:spPr>
          <a:xfrm>
            <a:off x="1218959" y="3209400"/>
            <a:ext cx="10708921" cy="79549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buSzPct val="100000"/>
              <a:buFont typeface="Arial"/>
              <a:buChar char="•"/>
              <a:defRPr b="0" spc="0" sz="2800">
                <a:latin typeface="Arial"/>
                <a:ea typeface="Arial"/>
                <a:cs typeface="Arial"/>
                <a:sym typeface="Arial"/>
              </a:defRPr>
            </a:lvl1pPr>
            <a:lvl2pPr marL="723900" indent="-2667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2pPr>
            <a:lvl3pPr marL="1234439" indent="-320039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3pPr>
            <a:lvl4pPr marL="1727200" indent="-3556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4pPr>
            <a:lvl5pPr marL="2184400" indent="-3556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le Text"/>
          <p:cNvSpPr txBox="1"/>
          <p:nvPr>
            <p:ph type="title"/>
          </p:nvPr>
        </p:nvSpPr>
        <p:spPr>
          <a:xfrm>
            <a:off x="1206359" y="4533839"/>
            <a:ext cx="21970802" cy="46479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0000"/>
              </a:lnSpc>
              <a:defRPr b="0" spc="0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4" name="Body Level One…"/>
          <p:cNvSpPr txBox="1"/>
          <p:nvPr>
            <p:ph type="body" sz="quarter" idx="1"/>
          </p:nvPr>
        </p:nvSpPr>
        <p:spPr>
          <a:xfrm>
            <a:off x="1218959" y="3209400"/>
            <a:ext cx="10708921" cy="37944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buSzPct val="100000"/>
              <a:buFont typeface="Arial"/>
              <a:buChar char="•"/>
              <a:defRPr b="0" spc="0" sz="2800">
                <a:latin typeface="Arial"/>
                <a:ea typeface="Arial"/>
                <a:cs typeface="Arial"/>
                <a:sym typeface="Arial"/>
              </a:defRPr>
            </a:lvl1pPr>
            <a:lvl2pPr marL="723900" indent="-2667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2pPr>
            <a:lvl3pPr marL="1234439" indent="-320039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3pPr>
            <a:lvl4pPr marL="1727200" indent="-3556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4pPr>
            <a:lvl5pPr marL="2184400" indent="-3556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Text"/>
          <p:cNvSpPr txBox="1"/>
          <p:nvPr>
            <p:ph type="title"/>
          </p:nvPr>
        </p:nvSpPr>
        <p:spPr>
          <a:xfrm>
            <a:off x="1206359" y="4533839"/>
            <a:ext cx="21970802" cy="46479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0000"/>
              </a:lnSpc>
              <a:defRPr b="0" spc="0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3" name="Body Level One…"/>
          <p:cNvSpPr txBox="1"/>
          <p:nvPr>
            <p:ph type="body" sz="half" idx="1"/>
          </p:nvPr>
        </p:nvSpPr>
        <p:spPr>
          <a:xfrm>
            <a:off x="1218959" y="3209400"/>
            <a:ext cx="21944882" cy="37944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buSzPct val="100000"/>
              <a:buFont typeface="Arial"/>
              <a:buChar char="•"/>
              <a:defRPr b="0" spc="0" sz="2800">
                <a:latin typeface="Arial"/>
                <a:ea typeface="Arial"/>
                <a:cs typeface="Arial"/>
                <a:sym typeface="Arial"/>
              </a:defRPr>
            </a:lvl1pPr>
            <a:lvl2pPr marL="723900" indent="-2667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2pPr>
            <a:lvl3pPr marL="1234439" indent="-320039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3pPr>
            <a:lvl4pPr marL="1727200" indent="-3556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4pPr>
            <a:lvl5pPr marL="2184400" indent="-3556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le Text"/>
          <p:cNvSpPr txBox="1"/>
          <p:nvPr>
            <p:ph type="title"/>
          </p:nvPr>
        </p:nvSpPr>
        <p:spPr>
          <a:xfrm>
            <a:off x="1206359" y="4533839"/>
            <a:ext cx="21970802" cy="46479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0000"/>
              </a:lnSpc>
              <a:defRPr b="0" spc="0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2" name="Body Level One…"/>
          <p:cNvSpPr txBox="1"/>
          <p:nvPr>
            <p:ph type="body" sz="quarter" idx="1"/>
          </p:nvPr>
        </p:nvSpPr>
        <p:spPr>
          <a:xfrm>
            <a:off x="1218959" y="3209400"/>
            <a:ext cx="10708921" cy="37944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buSzPct val="100000"/>
              <a:buFont typeface="Arial"/>
              <a:buChar char="•"/>
              <a:defRPr b="0" spc="0" sz="2800">
                <a:latin typeface="Arial"/>
                <a:ea typeface="Arial"/>
                <a:cs typeface="Arial"/>
                <a:sym typeface="Arial"/>
              </a:defRPr>
            </a:lvl1pPr>
            <a:lvl2pPr marL="723900" indent="-2667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2pPr>
            <a:lvl3pPr marL="1234439" indent="-320039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3pPr>
            <a:lvl4pPr marL="1727200" indent="-3556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4pPr>
            <a:lvl5pPr marL="2184400" indent="-3556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itle Text"/>
          <p:cNvSpPr txBox="1"/>
          <p:nvPr>
            <p:ph type="title"/>
          </p:nvPr>
        </p:nvSpPr>
        <p:spPr>
          <a:xfrm>
            <a:off x="1206359" y="4533839"/>
            <a:ext cx="21970802" cy="46479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0000"/>
              </a:lnSpc>
              <a:defRPr b="0" spc="0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1" name="Body Level One…"/>
          <p:cNvSpPr txBox="1"/>
          <p:nvPr>
            <p:ph type="body" sz="quarter" idx="1"/>
          </p:nvPr>
        </p:nvSpPr>
        <p:spPr>
          <a:xfrm>
            <a:off x="1218959" y="3209400"/>
            <a:ext cx="7066082" cy="37944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buSzPct val="100000"/>
              <a:buFont typeface="Arial"/>
              <a:buChar char="•"/>
              <a:defRPr b="0" spc="0" sz="2800">
                <a:latin typeface="Arial"/>
                <a:ea typeface="Arial"/>
                <a:cs typeface="Arial"/>
                <a:sym typeface="Arial"/>
              </a:defRPr>
            </a:lvl1pPr>
            <a:lvl2pPr marL="723900" indent="-2667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2pPr>
            <a:lvl3pPr marL="1234439" indent="-320039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3pPr>
            <a:lvl4pPr marL="1727200" indent="-3556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4pPr>
            <a:lvl5pPr marL="2184400" indent="-3556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lide Number"/>
          <p:cNvSpPr txBox="1"/>
          <p:nvPr>
            <p:ph type="sldNum" sz="quarter" idx="2"/>
          </p:nvPr>
        </p:nvSpPr>
        <p:spPr>
          <a:xfrm>
            <a:off x="12001320" y="13028208"/>
            <a:ext cx="418767" cy="43147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itle Text"/>
          <p:cNvSpPr txBox="1"/>
          <p:nvPr>
            <p:ph type="title"/>
          </p:nvPr>
        </p:nvSpPr>
        <p:spPr>
          <a:xfrm>
            <a:off x="1206359" y="4533839"/>
            <a:ext cx="21970802" cy="46479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0000"/>
              </a:lnSpc>
              <a:defRPr b="0" spc="0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7" name="Body Level One…"/>
          <p:cNvSpPr txBox="1"/>
          <p:nvPr>
            <p:ph type="body" idx="1"/>
          </p:nvPr>
        </p:nvSpPr>
        <p:spPr>
          <a:xfrm>
            <a:off x="1218959" y="3209400"/>
            <a:ext cx="21944882" cy="795492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0000"/>
              </a:lnSpc>
              <a:buSzPct val="100000"/>
              <a:buFont typeface="Arial"/>
              <a:buChar char="•"/>
              <a:defRPr b="0" spc="0" sz="2800">
                <a:latin typeface="Arial"/>
                <a:ea typeface="Arial"/>
                <a:cs typeface="Arial"/>
                <a:sym typeface="Arial"/>
              </a:defRPr>
            </a:lvl1pPr>
            <a:lvl2pPr marL="723900" indent="-2667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2pPr>
            <a:lvl3pPr marL="1234439" indent="-320039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3pPr>
            <a:lvl4pPr marL="1727200" indent="-3556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4pPr>
            <a:lvl5pPr marL="2184400" indent="-3556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8" name="Slide Number"/>
          <p:cNvSpPr txBox="1"/>
          <p:nvPr>
            <p:ph type="sldNum" sz="quarter" idx="2"/>
          </p:nvPr>
        </p:nvSpPr>
        <p:spPr>
          <a:xfrm>
            <a:off x="12001320" y="13028208"/>
            <a:ext cx="418767" cy="43147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itle Text"/>
          <p:cNvSpPr txBox="1"/>
          <p:nvPr>
            <p:ph type="title"/>
          </p:nvPr>
        </p:nvSpPr>
        <p:spPr>
          <a:xfrm>
            <a:off x="1206359" y="4533839"/>
            <a:ext cx="21970802" cy="46479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0000"/>
              </a:lnSpc>
              <a:defRPr b="0" spc="0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6" name="Body Level One…"/>
          <p:cNvSpPr txBox="1"/>
          <p:nvPr>
            <p:ph type="body" idx="1"/>
          </p:nvPr>
        </p:nvSpPr>
        <p:spPr>
          <a:xfrm>
            <a:off x="1218959" y="3209400"/>
            <a:ext cx="21944882" cy="79549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buSzPct val="100000"/>
              <a:buFont typeface="Arial"/>
              <a:buChar char="•"/>
              <a:defRPr b="0" spc="0" sz="2800">
                <a:latin typeface="Arial"/>
                <a:ea typeface="Arial"/>
                <a:cs typeface="Arial"/>
                <a:sym typeface="Arial"/>
              </a:defRPr>
            </a:lvl1pPr>
            <a:lvl2pPr marL="723900" indent="-2667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2pPr>
            <a:lvl3pPr marL="1234439" indent="-320039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3pPr>
            <a:lvl4pPr marL="1727200" indent="-3556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4pPr>
            <a:lvl5pPr marL="2184400" indent="-3556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7" name="Slide Number"/>
          <p:cNvSpPr txBox="1"/>
          <p:nvPr>
            <p:ph type="sldNum" sz="quarter" idx="2"/>
          </p:nvPr>
        </p:nvSpPr>
        <p:spPr>
          <a:xfrm>
            <a:off x="12001320" y="13028208"/>
            <a:ext cx="418767" cy="43147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itle Text"/>
          <p:cNvSpPr txBox="1"/>
          <p:nvPr>
            <p:ph type="title"/>
          </p:nvPr>
        </p:nvSpPr>
        <p:spPr>
          <a:xfrm>
            <a:off x="1206359" y="4533839"/>
            <a:ext cx="21970802" cy="46479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0000"/>
              </a:lnSpc>
              <a:defRPr b="0" spc="0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5" name="Body Level One…"/>
          <p:cNvSpPr txBox="1"/>
          <p:nvPr>
            <p:ph type="body" sz="half" idx="1"/>
          </p:nvPr>
        </p:nvSpPr>
        <p:spPr>
          <a:xfrm>
            <a:off x="1218959" y="3209400"/>
            <a:ext cx="10708921" cy="79549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buSzPct val="100000"/>
              <a:buFont typeface="Arial"/>
              <a:buChar char="•"/>
              <a:defRPr b="0" spc="0" sz="2800">
                <a:latin typeface="Arial"/>
                <a:ea typeface="Arial"/>
                <a:cs typeface="Arial"/>
                <a:sym typeface="Arial"/>
              </a:defRPr>
            </a:lvl1pPr>
            <a:lvl2pPr marL="723900" indent="-2667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2pPr>
            <a:lvl3pPr marL="1234439" indent="-320039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3pPr>
            <a:lvl4pPr marL="1727200" indent="-3556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4pPr>
            <a:lvl5pPr marL="2184400" indent="-3556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6" name="Slide Number"/>
          <p:cNvSpPr txBox="1"/>
          <p:nvPr>
            <p:ph type="sldNum" sz="quarter" idx="2"/>
          </p:nvPr>
        </p:nvSpPr>
        <p:spPr>
          <a:xfrm>
            <a:off x="12001320" y="13028208"/>
            <a:ext cx="418767" cy="43147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Text"/>
          <p:cNvSpPr txBox="1"/>
          <p:nvPr>
            <p:ph type="title"/>
          </p:nvPr>
        </p:nvSpPr>
        <p:spPr>
          <a:xfrm>
            <a:off x="1206359" y="4533839"/>
            <a:ext cx="21970802" cy="46479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0000"/>
              </a:lnSpc>
              <a:defRPr b="0" spc="0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4" name="Slide Number"/>
          <p:cNvSpPr txBox="1"/>
          <p:nvPr>
            <p:ph type="sldNum" sz="quarter" idx="2"/>
          </p:nvPr>
        </p:nvSpPr>
        <p:spPr>
          <a:xfrm>
            <a:off x="12001320" y="13028208"/>
            <a:ext cx="418767" cy="43147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/>
          <p:nvPr>
            <p:ph type="title"/>
          </p:nvPr>
        </p:nvSpPr>
        <p:spPr>
          <a:xfrm>
            <a:off x="1206359" y="4533839"/>
            <a:ext cx="21970802" cy="46479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idx="1"/>
          </p:nvPr>
        </p:nvSpPr>
        <p:spPr>
          <a:xfrm>
            <a:off x="1218959" y="3209400"/>
            <a:ext cx="21944882" cy="79549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Body Level One…"/>
          <p:cNvSpPr txBox="1"/>
          <p:nvPr>
            <p:ph type="body" idx="1"/>
          </p:nvPr>
        </p:nvSpPr>
        <p:spPr>
          <a:xfrm>
            <a:off x="1206359" y="4533839"/>
            <a:ext cx="21970802" cy="215463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0000"/>
              </a:lnSpc>
              <a:buSzPct val="100000"/>
              <a:buFont typeface="Arial"/>
              <a:buChar char="•"/>
              <a:defRPr b="0" spc="0" sz="2800">
                <a:latin typeface="Arial"/>
                <a:ea typeface="Arial"/>
                <a:cs typeface="Arial"/>
                <a:sym typeface="Arial"/>
              </a:defRPr>
            </a:lvl1pPr>
            <a:lvl2pPr marL="723900" indent="-2667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2pPr>
            <a:lvl3pPr marL="1234439" indent="-320039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3pPr>
            <a:lvl4pPr marL="1727200" indent="-3556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4pPr>
            <a:lvl5pPr marL="2184400" indent="-3556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2" name="Slide Number"/>
          <p:cNvSpPr txBox="1"/>
          <p:nvPr>
            <p:ph type="sldNum" sz="quarter" idx="2"/>
          </p:nvPr>
        </p:nvSpPr>
        <p:spPr>
          <a:xfrm>
            <a:off x="12001320" y="13028208"/>
            <a:ext cx="418767" cy="43147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itle Text"/>
          <p:cNvSpPr txBox="1"/>
          <p:nvPr>
            <p:ph type="title"/>
          </p:nvPr>
        </p:nvSpPr>
        <p:spPr>
          <a:xfrm>
            <a:off x="1206359" y="4533839"/>
            <a:ext cx="21970802" cy="46479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0000"/>
              </a:lnSpc>
              <a:defRPr b="0" spc="0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70" name="Body Level One…"/>
          <p:cNvSpPr txBox="1"/>
          <p:nvPr>
            <p:ph type="body" sz="quarter" idx="1"/>
          </p:nvPr>
        </p:nvSpPr>
        <p:spPr>
          <a:xfrm>
            <a:off x="1218959" y="3209400"/>
            <a:ext cx="10708921" cy="37944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buSzPct val="100000"/>
              <a:buFont typeface="Arial"/>
              <a:buChar char="•"/>
              <a:defRPr b="0" spc="0" sz="2800">
                <a:latin typeface="Arial"/>
                <a:ea typeface="Arial"/>
                <a:cs typeface="Arial"/>
                <a:sym typeface="Arial"/>
              </a:defRPr>
            </a:lvl1pPr>
            <a:lvl2pPr marL="723900" indent="-2667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2pPr>
            <a:lvl3pPr marL="1234439" indent="-320039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3pPr>
            <a:lvl4pPr marL="1727200" indent="-3556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4pPr>
            <a:lvl5pPr marL="2184400" indent="-3556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1" name="Slide Number"/>
          <p:cNvSpPr txBox="1"/>
          <p:nvPr>
            <p:ph type="sldNum" sz="quarter" idx="2"/>
          </p:nvPr>
        </p:nvSpPr>
        <p:spPr>
          <a:xfrm>
            <a:off x="12001320" y="13028208"/>
            <a:ext cx="418767" cy="43147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itle Text"/>
          <p:cNvSpPr txBox="1"/>
          <p:nvPr>
            <p:ph type="title"/>
          </p:nvPr>
        </p:nvSpPr>
        <p:spPr>
          <a:xfrm>
            <a:off x="1206359" y="4533839"/>
            <a:ext cx="21970802" cy="46479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0000"/>
              </a:lnSpc>
              <a:defRPr b="0" spc="0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79" name="Body Level One…"/>
          <p:cNvSpPr txBox="1"/>
          <p:nvPr>
            <p:ph type="body" sz="half" idx="1"/>
          </p:nvPr>
        </p:nvSpPr>
        <p:spPr>
          <a:xfrm>
            <a:off x="1218959" y="3209400"/>
            <a:ext cx="10708921" cy="79549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buSzPct val="100000"/>
              <a:buFont typeface="Arial"/>
              <a:buChar char="•"/>
              <a:defRPr b="0" spc="0" sz="2800">
                <a:latin typeface="Arial"/>
                <a:ea typeface="Arial"/>
                <a:cs typeface="Arial"/>
                <a:sym typeface="Arial"/>
              </a:defRPr>
            </a:lvl1pPr>
            <a:lvl2pPr marL="723900" indent="-2667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2pPr>
            <a:lvl3pPr marL="1234439" indent="-320039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3pPr>
            <a:lvl4pPr marL="1727200" indent="-3556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4pPr>
            <a:lvl5pPr marL="2184400" indent="-3556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0" name="Slide Number"/>
          <p:cNvSpPr txBox="1"/>
          <p:nvPr>
            <p:ph type="sldNum" sz="quarter" idx="2"/>
          </p:nvPr>
        </p:nvSpPr>
        <p:spPr>
          <a:xfrm>
            <a:off x="12001320" y="13028208"/>
            <a:ext cx="418767" cy="43147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itle Text"/>
          <p:cNvSpPr txBox="1"/>
          <p:nvPr>
            <p:ph type="title"/>
          </p:nvPr>
        </p:nvSpPr>
        <p:spPr>
          <a:xfrm>
            <a:off x="1206359" y="4533839"/>
            <a:ext cx="21970802" cy="46479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0000"/>
              </a:lnSpc>
              <a:defRPr b="0" spc="0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8" name="Body Level One…"/>
          <p:cNvSpPr txBox="1"/>
          <p:nvPr>
            <p:ph type="body" sz="quarter" idx="1"/>
          </p:nvPr>
        </p:nvSpPr>
        <p:spPr>
          <a:xfrm>
            <a:off x="1218959" y="3209400"/>
            <a:ext cx="10708921" cy="37944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buSzPct val="100000"/>
              <a:buFont typeface="Arial"/>
              <a:buChar char="•"/>
              <a:defRPr b="0" spc="0" sz="2800">
                <a:latin typeface="Arial"/>
                <a:ea typeface="Arial"/>
                <a:cs typeface="Arial"/>
                <a:sym typeface="Arial"/>
              </a:defRPr>
            </a:lvl1pPr>
            <a:lvl2pPr marL="723900" indent="-2667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2pPr>
            <a:lvl3pPr marL="1234439" indent="-320039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3pPr>
            <a:lvl4pPr marL="1727200" indent="-3556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4pPr>
            <a:lvl5pPr marL="2184400" indent="-3556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9" name="Slide Number"/>
          <p:cNvSpPr txBox="1"/>
          <p:nvPr>
            <p:ph type="sldNum" sz="quarter" idx="2"/>
          </p:nvPr>
        </p:nvSpPr>
        <p:spPr>
          <a:xfrm>
            <a:off x="12001320" y="13028208"/>
            <a:ext cx="418767" cy="43147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itle Text"/>
          <p:cNvSpPr txBox="1"/>
          <p:nvPr>
            <p:ph type="title"/>
          </p:nvPr>
        </p:nvSpPr>
        <p:spPr>
          <a:xfrm>
            <a:off x="1206359" y="4533839"/>
            <a:ext cx="21970802" cy="46479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0000"/>
              </a:lnSpc>
              <a:defRPr b="0" spc="0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97" name="Body Level One…"/>
          <p:cNvSpPr txBox="1"/>
          <p:nvPr>
            <p:ph type="body" sz="half" idx="1"/>
          </p:nvPr>
        </p:nvSpPr>
        <p:spPr>
          <a:xfrm>
            <a:off x="1218959" y="3209400"/>
            <a:ext cx="21944882" cy="37944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buSzPct val="100000"/>
              <a:buFont typeface="Arial"/>
              <a:buChar char="•"/>
              <a:defRPr b="0" spc="0" sz="2800">
                <a:latin typeface="Arial"/>
                <a:ea typeface="Arial"/>
                <a:cs typeface="Arial"/>
                <a:sym typeface="Arial"/>
              </a:defRPr>
            </a:lvl1pPr>
            <a:lvl2pPr marL="723900" indent="-2667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2pPr>
            <a:lvl3pPr marL="1234439" indent="-320039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3pPr>
            <a:lvl4pPr marL="1727200" indent="-3556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4pPr>
            <a:lvl5pPr marL="2184400" indent="-3556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8" name="Slide Number"/>
          <p:cNvSpPr txBox="1"/>
          <p:nvPr>
            <p:ph type="sldNum" sz="quarter" idx="2"/>
          </p:nvPr>
        </p:nvSpPr>
        <p:spPr>
          <a:xfrm>
            <a:off x="12001320" y="13028208"/>
            <a:ext cx="418767" cy="43147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itle Text"/>
          <p:cNvSpPr txBox="1"/>
          <p:nvPr>
            <p:ph type="title"/>
          </p:nvPr>
        </p:nvSpPr>
        <p:spPr>
          <a:xfrm>
            <a:off x="1206359" y="4533839"/>
            <a:ext cx="21970802" cy="46479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0000"/>
              </a:lnSpc>
              <a:defRPr b="0" spc="0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6" name="Body Level One…"/>
          <p:cNvSpPr txBox="1"/>
          <p:nvPr>
            <p:ph type="body" sz="quarter" idx="1"/>
          </p:nvPr>
        </p:nvSpPr>
        <p:spPr>
          <a:xfrm>
            <a:off x="1218959" y="3209400"/>
            <a:ext cx="10708921" cy="37944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buSzPct val="100000"/>
              <a:buFont typeface="Arial"/>
              <a:buChar char="•"/>
              <a:defRPr b="0" spc="0" sz="2800">
                <a:latin typeface="Arial"/>
                <a:ea typeface="Arial"/>
                <a:cs typeface="Arial"/>
                <a:sym typeface="Arial"/>
              </a:defRPr>
            </a:lvl1pPr>
            <a:lvl2pPr marL="723900" indent="-2667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2pPr>
            <a:lvl3pPr marL="1234439" indent="-320039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3pPr>
            <a:lvl4pPr marL="1727200" indent="-3556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4pPr>
            <a:lvl5pPr marL="2184400" indent="-3556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7" name="Slide Number"/>
          <p:cNvSpPr txBox="1"/>
          <p:nvPr>
            <p:ph type="sldNum" sz="quarter" idx="2"/>
          </p:nvPr>
        </p:nvSpPr>
        <p:spPr>
          <a:xfrm>
            <a:off x="12001320" y="13028208"/>
            <a:ext cx="418767" cy="43147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itle Text"/>
          <p:cNvSpPr txBox="1"/>
          <p:nvPr>
            <p:ph type="title"/>
          </p:nvPr>
        </p:nvSpPr>
        <p:spPr>
          <a:xfrm>
            <a:off x="1206359" y="4533839"/>
            <a:ext cx="21970802" cy="46479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0000"/>
              </a:lnSpc>
              <a:defRPr b="0" spc="0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5" name="Body Level One…"/>
          <p:cNvSpPr txBox="1"/>
          <p:nvPr>
            <p:ph type="body" sz="quarter" idx="1"/>
          </p:nvPr>
        </p:nvSpPr>
        <p:spPr>
          <a:xfrm>
            <a:off x="1218959" y="3209400"/>
            <a:ext cx="7066082" cy="37944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buSzPct val="100000"/>
              <a:buFont typeface="Arial"/>
              <a:buChar char="•"/>
              <a:defRPr b="0" spc="0" sz="2800">
                <a:latin typeface="Arial"/>
                <a:ea typeface="Arial"/>
                <a:cs typeface="Arial"/>
                <a:sym typeface="Arial"/>
              </a:defRPr>
            </a:lvl1pPr>
            <a:lvl2pPr marL="723900" indent="-2667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2pPr>
            <a:lvl3pPr marL="1234439" indent="-320039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3pPr>
            <a:lvl4pPr marL="1727200" indent="-3556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4pPr>
            <a:lvl5pPr marL="2184400" indent="-355600">
              <a:lnSpc>
                <a:spcPct val="90000"/>
              </a:lnSpc>
              <a:buFont typeface="Arial"/>
              <a:defRPr b="0" spc="0" sz="2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6" name="Slide Number"/>
          <p:cNvSpPr txBox="1"/>
          <p:nvPr>
            <p:ph type="sldNum" sz="quarter" idx="2"/>
          </p:nvPr>
        </p:nvSpPr>
        <p:spPr>
          <a:xfrm>
            <a:off x="12001320" y="13028208"/>
            <a:ext cx="418767" cy="43147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1206359" y="4533839"/>
            <a:ext cx="21970802" cy="46479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sz="half" idx="1"/>
          </p:nvPr>
        </p:nvSpPr>
        <p:spPr>
          <a:xfrm>
            <a:off x="1218959" y="3209400"/>
            <a:ext cx="10708921" cy="79549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/>
          <p:nvPr>
            <p:ph type="title"/>
          </p:nvPr>
        </p:nvSpPr>
        <p:spPr>
          <a:xfrm>
            <a:off x="1206359" y="4533839"/>
            <a:ext cx="21970802" cy="46479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ody Level One…"/>
          <p:cNvSpPr txBox="1"/>
          <p:nvPr>
            <p:ph type="body" idx="1"/>
          </p:nvPr>
        </p:nvSpPr>
        <p:spPr>
          <a:xfrm>
            <a:off x="1206359" y="4533839"/>
            <a:ext cx="21970802" cy="215463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/>
          <p:nvPr>
            <p:ph type="title"/>
          </p:nvPr>
        </p:nvSpPr>
        <p:spPr>
          <a:xfrm>
            <a:off x="1206359" y="4533839"/>
            <a:ext cx="21970802" cy="46479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2" name="Body Level One…"/>
          <p:cNvSpPr txBox="1"/>
          <p:nvPr>
            <p:ph type="body" sz="quarter" idx="1"/>
          </p:nvPr>
        </p:nvSpPr>
        <p:spPr>
          <a:xfrm>
            <a:off x="1218959" y="3209400"/>
            <a:ext cx="10708921" cy="37944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/>
          <p:nvPr>
            <p:ph type="title"/>
          </p:nvPr>
        </p:nvSpPr>
        <p:spPr>
          <a:xfrm>
            <a:off x="1206359" y="4533839"/>
            <a:ext cx="21970802" cy="46479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sz="half" idx="1"/>
          </p:nvPr>
        </p:nvSpPr>
        <p:spPr>
          <a:xfrm>
            <a:off x="1218959" y="3209400"/>
            <a:ext cx="10708921" cy="79549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/>
          <p:nvPr>
            <p:ph type="title"/>
          </p:nvPr>
        </p:nvSpPr>
        <p:spPr>
          <a:xfrm>
            <a:off x="1206359" y="4533839"/>
            <a:ext cx="21970802" cy="46479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1218959" y="3209400"/>
            <a:ext cx="10708921" cy="37944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219200" y="0"/>
            <a:ext cx="21945600" cy="2835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760" tIns="50760" rIns="50760" bIns="50760" anchor="b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320" y="13023888"/>
            <a:ext cx="418767" cy="431473"/>
          </a:xfrm>
          <a:prstGeom prst="rect">
            <a:avLst/>
          </a:prstGeom>
          <a:ln w="12700">
            <a:miter lim="400000"/>
          </a:ln>
        </p:spPr>
        <p:txBody>
          <a:bodyPr wrap="none" lIns="50760" tIns="50760" rIns="50760" bIns="50760" anchor="b">
            <a:spAutoFit/>
          </a:bodyPr>
          <a:lstStyle>
            <a:lvl1pPr>
              <a:defRPr spc="-1"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33" strike="noStrike" sz="116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33" strike="noStrike" sz="116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33" strike="noStrike" sz="116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33" strike="noStrike" sz="116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33" strike="noStrike" sz="116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33" strike="noStrike" sz="116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33" strike="noStrike" sz="116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33" strike="noStrike" sz="116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33" strike="noStrike" sz="116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228600" marR="0" indent="-228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36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00100" marR="0" indent="-3429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-1" strike="noStrike" sz="36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25879" marR="0" indent="-411479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-1" strike="noStrike" sz="36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828800" marR="0" indent="-4572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-1" strike="noStrike" sz="36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86000" marR="0" indent="-4572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-1" strike="noStrike" sz="36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743200" marR="0" indent="-4572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-1" strike="noStrike" sz="36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00400" marR="0" indent="-4572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-1" strike="noStrike" sz="36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657600" marR="0" indent="-4572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-1" strike="noStrike" sz="36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14800" marR="0" indent="-4572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-1" strike="noStrike" sz="36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4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2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itle 1"/>
          <p:cNvSpPr txBox="1"/>
          <p:nvPr>
            <p:ph type="title"/>
          </p:nvPr>
        </p:nvSpPr>
        <p:spPr>
          <a:xfrm>
            <a:off x="813670" y="836887"/>
            <a:ext cx="22619549" cy="3381190"/>
          </a:xfrm>
          <a:prstGeom prst="rect">
            <a:avLst/>
          </a:prstGeom>
        </p:spPr>
        <p:txBody>
          <a:bodyPr/>
          <a:lstStyle/>
          <a:p>
            <a:pPr defTabSz="768095">
              <a:lnSpc>
                <a:spcPct val="115000"/>
              </a:lnSpc>
              <a:defRPr spc="-106" sz="705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Optimised Flight Path Finder</a:t>
            </a:r>
            <a:br/>
            <a:r>
              <a:t> 						for Domestic Routes.</a:t>
            </a:r>
            <a:br/>
          </a:p>
        </p:txBody>
      </p:sp>
      <p:sp>
        <p:nvSpPr>
          <p:cNvPr id="326" name="Subtitle 2"/>
          <p:cNvSpPr txBox="1"/>
          <p:nvPr>
            <p:ph type="body" sz="quarter" idx="1"/>
          </p:nvPr>
        </p:nvSpPr>
        <p:spPr>
          <a:xfrm>
            <a:off x="12900990" y="9819857"/>
            <a:ext cx="11813353" cy="3180525"/>
          </a:xfrm>
          <a:prstGeom prst="rect">
            <a:avLst/>
          </a:prstGeom>
        </p:spPr>
        <p:txBody>
          <a:bodyPr/>
          <a:lstStyle/>
          <a:p>
            <a:pPr>
              <a:defRPr spc="-100" sz="4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Team: GRAPHOPS</a:t>
            </a:r>
            <a:endParaRPr b="0" spc="-1">
              <a:latin typeface="Arial"/>
              <a:ea typeface="Arial"/>
              <a:cs typeface="Arial"/>
              <a:sym typeface="Arial"/>
            </a:endParaRPr>
          </a:p>
          <a:p>
            <a:pPr>
              <a:defRPr spc="-100" sz="4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Team Id: DAA-IV-T013 </a:t>
            </a:r>
            <a:endParaRPr b="0" spc="-1">
              <a:latin typeface="Arial"/>
              <a:ea typeface="Arial"/>
              <a:cs typeface="Arial"/>
              <a:sym typeface="Arial"/>
            </a:endParaRPr>
          </a:p>
          <a:p>
            <a:pPr>
              <a:defRPr spc="-100" sz="4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Mentor: DR. TEEKAM SINGH</a:t>
            </a:r>
            <a:endParaRPr b="0" spc="-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 txBox="1"/>
          <p:nvPr>
            <p:ph type="title"/>
          </p:nvPr>
        </p:nvSpPr>
        <p:spPr>
          <a:xfrm>
            <a:off x="6479999" y="527040"/>
            <a:ext cx="9522361" cy="163296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b="1" spc="-100" sz="6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329" name="Optimized Route Computation involves finding the shortest flight paths between airports.…"/>
          <p:cNvSpPr txBox="1"/>
          <p:nvPr/>
        </p:nvSpPr>
        <p:spPr>
          <a:xfrm>
            <a:off x="1778040" y="2694598"/>
            <a:ext cx="21261960" cy="748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760" tIns="50760" rIns="50760" bIns="50760" anchor="ctr">
            <a:spAutoFit/>
          </a:bodyPr>
          <a:lstStyle/>
          <a:p>
            <a:pPr marL="888840" indent="-888840" algn="just">
              <a:buClr>
                <a:srgbClr val="000000"/>
              </a:buClr>
              <a:buSzPct val="100000"/>
              <a:buAutoNum type="arabicPeriod" startAt="1"/>
              <a:defRPr b="1" spc="-1" sz="4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Optimized Route Computation involves finding the shortest flight paths between airports.</a:t>
            </a:r>
          </a:p>
          <a:p>
            <a:pPr marL="888840" indent="-888840" algn="just">
              <a:buClr>
                <a:srgbClr val="000000"/>
              </a:buClr>
              <a:buSzPct val="100000"/>
              <a:buAutoNum type="arabicPeriod" startAt="1"/>
              <a:defRPr b="1" spc="-1" sz="4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Enhanced Operational Efficiency is achieved as the system aims to improve airline operational efficiency by finding optimal routes. </a:t>
            </a:r>
          </a:p>
          <a:p>
            <a:pPr marL="888840" indent="-888840" algn="just">
              <a:buClr>
                <a:srgbClr val="000000"/>
              </a:buClr>
              <a:buSzPct val="100000"/>
              <a:buAutoNum type="arabicPeriod" startAt="1"/>
              <a:defRPr b="1" spc="-1" sz="4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Cost Reduction is a key factor, with flight path optimization focused on reducing airlines' operational costs.  </a:t>
            </a:r>
          </a:p>
          <a:p>
            <a:pPr marL="888840" indent="-888840" algn="just">
              <a:buClr>
                <a:srgbClr val="000000"/>
              </a:buClr>
              <a:buSzPct val="100000"/>
              <a:buAutoNum type="arabicPeriod" startAt="1"/>
              <a:defRPr b="1" spc="-1" sz="4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Contribution to Sustainable Aviation is addressed, as the project acknowledges the importance of sustainable practices in aviation.  </a:t>
            </a:r>
          </a:p>
          <a:p>
            <a:pPr marL="888840" indent="-888840" algn="just">
              <a:buClr>
                <a:srgbClr val="000000"/>
              </a:buClr>
              <a:buSzPct val="100000"/>
              <a:buAutoNum type="arabicPeriod" startAt="1"/>
              <a:defRPr b="1" spc="-1" sz="4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Intelligent System Development is the approach, with the project centered on creating an "intelligent" system, moving beyond traditional, static flight planning methods.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32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"/>
            <a:ext cx="24384000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78" y="0"/>
            <a:ext cx="24384001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Project Overview and Idea"/>
          <p:cNvSpPr txBox="1"/>
          <p:nvPr/>
        </p:nvSpPr>
        <p:spPr>
          <a:xfrm>
            <a:off x="4691269" y="1856646"/>
            <a:ext cx="12085983" cy="945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760" tIns="50760" rIns="50760" bIns="50760" anchor="ctr">
            <a:spAutoFit/>
          </a:bodyPr>
          <a:lstStyle>
            <a:lvl1pPr algn="ctr">
              <a:defRPr b="1" spc="-1" sz="6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PROJECT OVERVIEW and IDEA</a:t>
            </a:r>
          </a:p>
        </p:txBody>
      </p:sp>
      <p:sp>
        <p:nvSpPr>
          <p:cNvPr id="336" name="Optimised Flight Path Finder for Domestic Routes — a C++ application to find the most efficient flight routes between Indian airports.…"/>
          <p:cNvSpPr txBox="1"/>
          <p:nvPr/>
        </p:nvSpPr>
        <p:spPr>
          <a:xfrm>
            <a:off x="2528279" y="3486392"/>
            <a:ext cx="17183522" cy="6421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760" tIns="50760" rIns="50760" bIns="50760" anchor="ctr">
            <a:spAutoFit/>
          </a:bodyPr>
          <a:lstStyle/>
          <a:p>
            <a:pPr marL="514350" indent="-514350" algn="just">
              <a:spcBef>
                <a:spcPts val="1100"/>
              </a:spcBef>
              <a:buClr>
                <a:srgbClr val="000000"/>
              </a:buClr>
              <a:buSzPct val="123000"/>
              <a:buAutoNum type="arabicPeriod" startAt="1"/>
              <a:defRPr b="1" spc="-1" sz="3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Optimised Flight Path Finder for Domestic Routes — a C++ application to find the most efficient flight routes between Indian airports.</a:t>
            </a:r>
          </a:p>
          <a:p>
            <a:pPr marL="514350" indent="-514350" algn="just">
              <a:spcBef>
                <a:spcPts val="1100"/>
              </a:spcBef>
              <a:buClr>
                <a:srgbClr val="000000"/>
              </a:buClr>
              <a:buSzPct val="123000"/>
              <a:buAutoNum type="arabicPeriod" startAt="1"/>
              <a:defRPr b="1" spc="-1" sz="3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Core Concept: Uses graph theory to model airports and routes, where airports are nodes and flight paths are weighted edges based on distance.</a:t>
            </a:r>
          </a:p>
          <a:p>
            <a:pPr marL="514350" indent="-514350" algn="just">
              <a:spcBef>
                <a:spcPts val="1100"/>
              </a:spcBef>
              <a:buClr>
                <a:srgbClr val="000000"/>
              </a:buClr>
              <a:buSzPct val="123000"/>
              <a:buAutoNum type="arabicPeriod" startAt="1"/>
              <a:defRPr b="1" spc="-1" sz="3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Primary Goal: Minimise travel distance to reduce fuel consumption, travel time, and improve operational efficiency for domestic air travel.</a:t>
            </a:r>
          </a:p>
          <a:p>
            <a:pPr marL="514350" indent="-514350" algn="just">
              <a:spcBef>
                <a:spcPts val="1100"/>
              </a:spcBef>
              <a:buClr>
                <a:srgbClr val="000000"/>
              </a:buClr>
              <a:buSzPct val="123000"/>
              <a:buAutoNum type="arabicPeriod" startAt="1"/>
              <a:defRPr b="1" spc="-1" sz="3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Algorithms Used: Implements pathfinding algorithms like Dijkstra’s and A* for optimal route calculation.</a:t>
            </a:r>
          </a:p>
          <a:p>
            <a:pPr marL="514350" indent="-514350" algn="just">
              <a:spcBef>
                <a:spcPts val="1100"/>
              </a:spcBef>
              <a:buClr>
                <a:srgbClr val="000000"/>
              </a:buClr>
              <a:buSzPct val="123000"/>
              <a:buAutoNum type="arabicPeriod" startAt="1"/>
              <a:defRPr b="1" spc="-1" sz="3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User Interface: A GUI built with Qt or wxWidgets, allowing users to select origin and destination and visualize the optimal path.</a:t>
            </a:r>
          </a:p>
          <a:p>
            <a:pPr marL="514350" indent="-514350" algn="just">
              <a:spcBef>
                <a:spcPts val="1100"/>
              </a:spcBef>
              <a:buClr>
                <a:srgbClr val="000000"/>
              </a:buClr>
              <a:buSzPct val="123000"/>
              <a:buAutoNum type="arabicPeriod" startAt="1"/>
              <a:defRPr b="1" spc="-1" sz="3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Scalability: Designed to be modular and scalable for future integration of real-time data like weather, traffic, and fuel efficiency.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System Architecture"/>
          <p:cNvSpPr txBox="1"/>
          <p:nvPr/>
        </p:nvSpPr>
        <p:spPr>
          <a:xfrm>
            <a:off x="7911548" y="760438"/>
            <a:ext cx="9637746" cy="774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760" tIns="50760" rIns="50760" bIns="50760" anchor="ctr">
            <a:spAutoFit/>
          </a:bodyPr>
          <a:lstStyle>
            <a:lvl1pPr>
              <a:spcBef>
                <a:spcPts val="1500"/>
              </a:spcBef>
              <a:defRPr b="1" spc="-1" sz="4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SYSTEM ARCHITECTURE</a:t>
            </a:r>
          </a:p>
        </p:txBody>
      </p:sp>
      <p:grpSp>
        <p:nvGrpSpPr>
          <p:cNvPr id="367" name="Diagram 4"/>
          <p:cNvGrpSpPr/>
          <p:nvPr/>
        </p:nvGrpSpPr>
        <p:grpSpPr>
          <a:xfrm>
            <a:off x="10757028" y="1564893"/>
            <a:ext cx="2085857" cy="11588092"/>
            <a:chOff x="0" y="0"/>
            <a:chExt cx="2085856" cy="11588091"/>
          </a:xfrm>
        </p:grpSpPr>
        <p:grpSp>
          <p:nvGrpSpPr>
            <p:cNvPr id="342" name="Group"/>
            <p:cNvGrpSpPr/>
            <p:nvPr/>
          </p:nvGrpSpPr>
          <p:grpSpPr>
            <a:xfrm>
              <a:off x="0" y="0"/>
              <a:ext cx="2085857" cy="1158810"/>
              <a:chOff x="0" y="0"/>
              <a:chExt cx="2085856" cy="1158809"/>
            </a:xfrm>
          </p:grpSpPr>
          <p:sp>
            <p:nvSpPr>
              <p:cNvPr id="340" name="Rounded Rectangle"/>
              <p:cNvSpPr/>
              <p:nvPr/>
            </p:nvSpPr>
            <p:spPr>
              <a:xfrm>
                <a:off x="0" y="0"/>
                <a:ext cx="2085857" cy="1158810"/>
              </a:xfrm>
              <a:prstGeom prst="roundRect">
                <a:avLst>
                  <a:gd name="adj" fmla="val 10000"/>
                </a:avLst>
              </a:prstGeom>
              <a:solidFill>
                <a:srgbClr val="FFFFFF"/>
              </a:solidFill>
              <a:ln w="25400" cap="flat">
                <a:solidFill>
                  <a:srgbClr val="0092E6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33450">
                  <a:lnSpc>
                    <a:spcPct val="90000"/>
                  </a:lnSpc>
                  <a:spcBef>
                    <a:spcPts val="700"/>
                  </a:spcBef>
                </a:pPr>
              </a:p>
            </p:txBody>
          </p:sp>
          <p:sp>
            <p:nvSpPr>
              <p:cNvPr id="341" name="Airport Dataset"/>
              <p:cNvSpPr txBox="1"/>
              <p:nvPr/>
            </p:nvSpPr>
            <p:spPr>
              <a:xfrm>
                <a:off x="33939" y="351356"/>
                <a:ext cx="2017977" cy="4560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80010" tIns="80010" rIns="80010" bIns="80010" numCol="1" anchor="ctr">
                <a:spAutoFit/>
              </a:bodyPr>
              <a:lstStyle>
                <a:lvl1pPr algn="ctr" defTabSz="933450">
                  <a:lnSpc>
                    <a:spcPct val="90000"/>
                  </a:lnSpc>
                  <a:spcBef>
                    <a:spcPts val="800"/>
                  </a:spcBef>
                  <a:defRPr sz="2100"/>
                </a:lvl1pPr>
              </a:lstStyle>
              <a:p>
                <a:pPr/>
                <a:r>
                  <a:t>Airport Dataset</a:t>
                </a:r>
              </a:p>
            </p:txBody>
          </p:sp>
        </p:grpSp>
        <p:sp>
          <p:nvSpPr>
            <p:cNvPr id="343" name="Arrow"/>
            <p:cNvSpPr/>
            <p:nvPr/>
          </p:nvSpPr>
          <p:spPr>
            <a:xfrm rot="5400000">
              <a:off x="825651" y="1187780"/>
              <a:ext cx="434554" cy="52146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ts val="700"/>
                </a:spcBef>
                <a:defRPr sz="17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46" name="Group"/>
            <p:cNvGrpSpPr/>
            <p:nvPr/>
          </p:nvGrpSpPr>
          <p:grpSpPr>
            <a:xfrm>
              <a:off x="0" y="1738213"/>
              <a:ext cx="2085857" cy="1158810"/>
              <a:chOff x="0" y="0"/>
              <a:chExt cx="2085856" cy="1158809"/>
            </a:xfrm>
          </p:grpSpPr>
          <p:sp>
            <p:nvSpPr>
              <p:cNvPr id="344" name="Rounded Rectangle"/>
              <p:cNvSpPr/>
              <p:nvPr/>
            </p:nvSpPr>
            <p:spPr>
              <a:xfrm>
                <a:off x="0" y="0"/>
                <a:ext cx="2085857" cy="1158810"/>
              </a:xfrm>
              <a:prstGeom prst="roundRect">
                <a:avLst>
                  <a:gd name="adj" fmla="val 10000"/>
                </a:avLst>
              </a:prstGeom>
              <a:solidFill>
                <a:srgbClr val="FFFFFF"/>
              </a:solidFill>
              <a:ln w="25400" cap="flat">
                <a:solidFill>
                  <a:srgbClr val="0092E6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3345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5" name="Data pre-processing"/>
              <p:cNvSpPr txBox="1"/>
              <p:nvPr/>
            </p:nvSpPr>
            <p:spPr>
              <a:xfrm>
                <a:off x="33939" y="213760"/>
                <a:ext cx="2017977" cy="7312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80010" tIns="80010" rIns="80010" bIns="80010" numCol="1" anchor="ctr">
                <a:spAutoFit/>
              </a:bodyPr>
              <a:lstStyle>
                <a:lvl1pPr algn="ctr" defTabSz="933450">
                  <a:lnSpc>
                    <a:spcPct val="90000"/>
                  </a:lnSpc>
                  <a:spcBef>
                    <a:spcPts val="800"/>
                  </a:spcBef>
                  <a:defRPr sz="2100"/>
                </a:lvl1pPr>
              </a:lstStyle>
              <a:p>
                <a:pPr/>
                <a:r>
                  <a:t>Data pre-processing</a:t>
                </a:r>
              </a:p>
            </p:txBody>
          </p:sp>
        </p:grpSp>
        <p:sp>
          <p:nvSpPr>
            <p:cNvPr id="347" name="Arrow"/>
            <p:cNvSpPr/>
            <p:nvPr/>
          </p:nvSpPr>
          <p:spPr>
            <a:xfrm rot="5400000">
              <a:off x="876663" y="2857976"/>
              <a:ext cx="332529" cy="52146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ts val="700"/>
                </a:spcBef>
                <a:defRPr sz="17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50" name="Group"/>
            <p:cNvGrpSpPr/>
            <p:nvPr/>
          </p:nvGrpSpPr>
          <p:grpSpPr>
            <a:xfrm>
              <a:off x="0" y="3340394"/>
              <a:ext cx="2085857" cy="1158810"/>
              <a:chOff x="0" y="0"/>
              <a:chExt cx="2085856" cy="1158809"/>
            </a:xfrm>
          </p:grpSpPr>
          <p:sp>
            <p:nvSpPr>
              <p:cNvPr id="348" name="Rounded Rectangle"/>
              <p:cNvSpPr/>
              <p:nvPr/>
            </p:nvSpPr>
            <p:spPr>
              <a:xfrm>
                <a:off x="0" y="0"/>
                <a:ext cx="2085857" cy="1158810"/>
              </a:xfrm>
              <a:prstGeom prst="roundRect">
                <a:avLst>
                  <a:gd name="adj" fmla="val 10000"/>
                </a:avLst>
              </a:prstGeom>
              <a:solidFill>
                <a:srgbClr val="FFFFFF"/>
              </a:solidFill>
              <a:ln w="25400" cap="flat">
                <a:solidFill>
                  <a:srgbClr val="0092E6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3345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9" name="Graph Representation"/>
              <p:cNvSpPr txBox="1"/>
              <p:nvPr/>
            </p:nvSpPr>
            <p:spPr>
              <a:xfrm>
                <a:off x="33939" y="213760"/>
                <a:ext cx="2017977" cy="7312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80010" tIns="80010" rIns="80010" bIns="80010" numCol="1" anchor="ctr">
                <a:spAutoFit/>
              </a:bodyPr>
              <a:lstStyle>
                <a:lvl1pPr algn="ctr" defTabSz="933450">
                  <a:lnSpc>
                    <a:spcPct val="90000"/>
                  </a:lnSpc>
                  <a:spcBef>
                    <a:spcPts val="800"/>
                  </a:spcBef>
                  <a:defRPr sz="2100"/>
                </a:lvl1pPr>
              </a:lstStyle>
              <a:p>
                <a:pPr/>
                <a:r>
                  <a:t>Graph Representation</a:t>
                </a:r>
              </a:p>
            </p:txBody>
          </p:sp>
        </p:grpSp>
        <p:sp>
          <p:nvSpPr>
            <p:cNvPr id="351" name="Arrow"/>
            <p:cNvSpPr/>
            <p:nvPr/>
          </p:nvSpPr>
          <p:spPr>
            <a:xfrm rot="5400000">
              <a:off x="774639" y="4596189"/>
              <a:ext cx="536578" cy="521466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ts val="700"/>
                </a:spcBef>
                <a:defRPr sz="17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54" name="Group"/>
            <p:cNvGrpSpPr/>
            <p:nvPr/>
          </p:nvGrpSpPr>
          <p:grpSpPr>
            <a:xfrm>
              <a:off x="0" y="5214641"/>
              <a:ext cx="2085857" cy="1158810"/>
              <a:chOff x="0" y="0"/>
              <a:chExt cx="2085856" cy="1158809"/>
            </a:xfrm>
          </p:grpSpPr>
          <p:sp>
            <p:nvSpPr>
              <p:cNvPr id="352" name="Rounded Rectangle"/>
              <p:cNvSpPr/>
              <p:nvPr/>
            </p:nvSpPr>
            <p:spPr>
              <a:xfrm>
                <a:off x="0" y="0"/>
                <a:ext cx="2085857" cy="1158810"/>
              </a:xfrm>
              <a:prstGeom prst="roundRect">
                <a:avLst>
                  <a:gd name="adj" fmla="val 10000"/>
                </a:avLst>
              </a:prstGeom>
              <a:solidFill>
                <a:srgbClr val="FFFFFF"/>
              </a:solidFill>
              <a:ln w="25400" cap="flat">
                <a:solidFill>
                  <a:srgbClr val="0092E6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3345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3" name="User  Input Interface"/>
              <p:cNvSpPr txBox="1"/>
              <p:nvPr/>
            </p:nvSpPr>
            <p:spPr>
              <a:xfrm>
                <a:off x="33939" y="213760"/>
                <a:ext cx="2017977" cy="7312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80010" tIns="80010" rIns="80010" bIns="80010" numCol="1" anchor="ctr">
                <a:spAutoFit/>
              </a:bodyPr>
              <a:lstStyle>
                <a:lvl1pPr algn="ctr" defTabSz="933450">
                  <a:lnSpc>
                    <a:spcPct val="90000"/>
                  </a:lnSpc>
                  <a:spcBef>
                    <a:spcPts val="800"/>
                  </a:spcBef>
                  <a:defRPr sz="2100"/>
                </a:lvl1pPr>
              </a:lstStyle>
              <a:p>
                <a:pPr/>
                <a:r>
                  <a:t>User  Input Interface</a:t>
                </a:r>
              </a:p>
            </p:txBody>
          </p:sp>
        </p:grpSp>
        <p:sp>
          <p:nvSpPr>
            <p:cNvPr id="355" name="Arrow"/>
            <p:cNvSpPr/>
            <p:nvPr/>
          </p:nvSpPr>
          <p:spPr>
            <a:xfrm rot="5400000">
              <a:off x="825651" y="6402420"/>
              <a:ext cx="434554" cy="52146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ts val="700"/>
                </a:spcBef>
                <a:defRPr sz="17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58" name="Group"/>
            <p:cNvGrpSpPr/>
            <p:nvPr/>
          </p:nvGrpSpPr>
          <p:grpSpPr>
            <a:xfrm>
              <a:off x="0" y="6952855"/>
              <a:ext cx="2085857" cy="1158810"/>
              <a:chOff x="0" y="0"/>
              <a:chExt cx="2085856" cy="1158809"/>
            </a:xfrm>
          </p:grpSpPr>
          <p:sp>
            <p:nvSpPr>
              <p:cNvPr id="356" name="Rounded Rectangle"/>
              <p:cNvSpPr/>
              <p:nvPr/>
            </p:nvSpPr>
            <p:spPr>
              <a:xfrm>
                <a:off x="0" y="0"/>
                <a:ext cx="2085857" cy="1158810"/>
              </a:xfrm>
              <a:prstGeom prst="roundRect">
                <a:avLst>
                  <a:gd name="adj" fmla="val 10000"/>
                </a:avLst>
              </a:prstGeom>
              <a:solidFill>
                <a:srgbClr val="FFFFFF"/>
              </a:solidFill>
              <a:ln w="25400" cap="flat">
                <a:solidFill>
                  <a:srgbClr val="0092E6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3345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7" name="Path Optimisation Algorithms"/>
              <p:cNvSpPr txBox="1"/>
              <p:nvPr/>
            </p:nvSpPr>
            <p:spPr>
              <a:xfrm>
                <a:off x="33939" y="76164"/>
                <a:ext cx="2017977" cy="10064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80010" tIns="80010" rIns="80010" bIns="80010" numCol="1" anchor="ctr">
                <a:spAutoFit/>
              </a:bodyPr>
              <a:lstStyle>
                <a:lvl1pPr algn="ctr" defTabSz="933450">
                  <a:lnSpc>
                    <a:spcPct val="90000"/>
                  </a:lnSpc>
                  <a:spcBef>
                    <a:spcPts val="800"/>
                  </a:spcBef>
                  <a:defRPr sz="2100"/>
                </a:lvl1pPr>
              </a:lstStyle>
              <a:p>
                <a:pPr/>
                <a:r>
                  <a:t>Path Optimisation Algorithms</a:t>
                </a:r>
              </a:p>
            </p:txBody>
          </p:sp>
        </p:grpSp>
        <p:sp>
          <p:nvSpPr>
            <p:cNvPr id="359" name="Arrow"/>
            <p:cNvSpPr/>
            <p:nvPr/>
          </p:nvSpPr>
          <p:spPr>
            <a:xfrm rot="5400000">
              <a:off x="825651" y="8140634"/>
              <a:ext cx="434554" cy="52146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ts val="700"/>
                </a:spcBef>
                <a:defRPr sz="17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62" name="Group"/>
            <p:cNvGrpSpPr/>
            <p:nvPr/>
          </p:nvGrpSpPr>
          <p:grpSpPr>
            <a:xfrm>
              <a:off x="0" y="8691067"/>
              <a:ext cx="2085857" cy="1158810"/>
              <a:chOff x="0" y="0"/>
              <a:chExt cx="2085856" cy="1158809"/>
            </a:xfrm>
          </p:grpSpPr>
          <p:sp>
            <p:nvSpPr>
              <p:cNvPr id="360" name="Rounded Rectangle"/>
              <p:cNvSpPr/>
              <p:nvPr/>
            </p:nvSpPr>
            <p:spPr>
              <a:xfrm>
                <a:off x="0" y="0"/>
                <a:ext cx="2085857" cy="1158810"/>
              </a:xfrm>
              <a:prstGeom prst="roundRect">
                <a:avLst>
                  <a:gd name="adj" fmla="val 10000"/>
                </a:avLst>
              </a:prstGeom>
              <a:solidFill>
                <a:srgbClr val="FFFFFF"/>
              </a:solidFill>
              <a:ln w="25400" cap="flat">
                <a:solidFill>
                  <a:srgbClr val="0092E6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3345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61" name="Optimal Route Display"/>
              <p:cNvSpPr txBox="1"/>
              <p:nvPr/>
            </p:nvSpPr>
            <p:spPr>
              <a:xfrm>
                <a:off x="33939" y="213760"/>
                <a:ext cx="2017977" cy="7312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80010" tIns="80010" rIns="80010" bIns="80010" numCol="1" anchor="ctr">
                <a:spAutoFit/>
              </a:bodyPr>
              <a:lstStyle>
                <a:lvl1pPr algn="ctr" defTabSz="933450">
                  <a:lnSpc>
                    <a:spcPct val="90000"/>
                  </a:lnSpc>
                  <a:spcBef>
                    <a:spcPts val="800"/>
                  </a:spcBef>
                  <a:defRPr sz="2100"/>
                </a:lvl1pPr>
              </a:lstStyle>
              <a:p>
                <a:pPr/>
                <a:r>
                  <a:t>Optimal Route Display</a:t>
                </a:r>
              </a:p>
            </p:txBody>
          </p:sp>
        </p:grpSp>
        <p:sp>
          <p:nvSpPr>
            <p:cNvPr id="363" name="Arrow"/>
            <p:cNvSpPr/>
            <p:nvPr/>
          </p:nvSpPr>
          <p:spPr>
            <a:xfrm rot="5400000">
              <a:off x="825651" y="9878847"/>
              <a:ext cx="434554" cy="52146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ts val="700"/>
                </a:spcBef>
                <a:defRPr sz="17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66" name="Group"/>
            <p:cNvGrpSpPr/>
            <p:nvPr/>
          </p:nvGrpSpPr>
          <p:grpSpPr>
            <a:xfrm>
              <a:off x="0" y="10429282"/>
              <a:ext cx="2085857" cy="1158810"/>
              <a:chOff x="0" y="0"/>
              <a:chExt cx="2085856" cy="1158809"/>
            </a:xfrm>
          </p:grpSpPr>
          <p:sp>
            <p:nvSpPr>
              <p:cNvPr id="364" name="Rounded Rectangle"/>
              <p:cNvSpPr/>
              <p:nvPr/>
            </p:nvSpPr>
            <p:spPr>
              <a:xfrm>
                <a:off x="0" y="0"/>
                <a:ext cx="2085857" cy="1158810"/>
              </a:xfrm>
              <a:prstGeom prst="roundRect">
                <a:avLst>
                  <a:gd name="adj" fmla="val 10000"/>
                </a:avLst>
              </a:prstGeom>
              <a:solidFill>
                <a:srgbClr val="FFFFFF"/>
              </a:solidFill>
              <a:ln w="25400" cap="flat">
                <a:solidFill>
                  <a:srgbClr val="0092E6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3345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65" name="Performance Metrics (Comparison)"/>
              <p:cNvSpPr txBox="1"/>
              <p:nvPr/>
            </p:nvSpPr>
            <p:spPr>
              <a:xfrm>
                <a:off x="33939" y="76164"/>
                <a:ext cx="2017977" cy="10064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80010" tIns="80010" rIns="80010" bIns="80010" numCol="1" anchor="ctr">
                <a:spAutoFit/>
              </a:bodyPr>
              <a:lstStyle>
                <a:lvl1pPr algn="ctr" defTabSz="933450">
                  <a:lnSpc>
                    <a:spcPct val="90000"/>
                  </a:lnSpc>
                  <a:spcBef>
                    <a:spcPts val="800"/>
                  </a:spcBef>
                  <a:defRPr sz="2100"/>
                </a:lvl1pPr>
              </a:lstStyle>
              <a:p>
                <a:pPr/>
                <a:r>
                  <a:t>Performance Metrics (Comparison)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0" name="Data Management: Acquiring and preprocessing a comprehensive dataset of Indian airports containing essential information such as airport names, codes, and precise geographical coordinates. This data will serve as the foundation for our graph-based repres"/>
          <p:cNvSpPr txBox="1"/>
          <p:nvPr/>
        </p:nvSpPr>
        <p:spPr>
          <a:xfrm>
            <a:off x="1663199" y="2433970"/>
            <a:ext cx="20120762" cy="8847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760" tIns="50760" rIns="50760" bIns="50760" anchor="ctr">
            <a:spAutoFit/>
          </a:bodyPr>
          <a:lstStyle/>
          <a:p>
            <a:pPr algn="just">
              <a:lnSpc>
                <a:spcPct val="120000"/>
              </a:lnSpc>
              <a:spcBef>
                <a:spcPts val="700"/>
              </a:spcBef>
              <a:defRPr b="1" spc="-1" sz="35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450360" indent="-179640" algn="just">
              <a:lnSpc>
                <a:spcPct val="120000"/>
              </a:lnSpc>
              <a:spcBef>
                <a:spcPts val="500"/>
              </a:spcBef>
              <a:buClr>
                <a:srgbClr val="000000"/>
              </a:buClr>
              <a:buSzPct val="100000"/>
              <a:buAutoNum type="arabicPeriod" startAt="1"/>
              <a:defRPr b="1" spc="-1" sz="3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 Management: Collect and preprocess a comprehensive dataset of Indian airports, including names, codes, and geographic coordinates, to form the foundation of the airport network graph.</a:t>
            </a:r>
          </a:p>
          <a:p>
            <a:pPr marL="450360" indent="-179640" algn="just">
              <a:lnSpc>
                <a:spcPct val="120000"/>
              </a:lnSpc>
              <a:spcBef>
                <a:spcPts val="500"/>
              </a:spcBef>
              <a:buClr>
                <a:srgbClr val="000000"/>
              </a:buClr>
              <a:buSzPct val="100000"/>
              <a:buAutoNum type="arabicPeriod" startAt="1"/>
              <a:defRPr b="1" spc="-1" sz="3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Graph-Based Modelling:Represent the airport network as a weighted graph using an adjacency list, where nodes are airports and edges (weighted by distance) represent direct flight connections..</a:t>
            </a:r>
          </a:p>
          <a:p>
            <a:pPr marL="450360" indent="-179640" algn="just">
              <a:lnSpc>
                <a:spcPct val="120000"/>
              </a:lnSpc>
              <a:spcBef>
                <a:spcPts val="500"/>
              </a:spcBef>
              <a:buClr>
                <a:srgbClr val="000000"/>
              </a:buClr>
              <a:buSzPct val="100000"/>
              <a:buAutoNum type="arabicPeriod" startAt="1"/>
              <a:defRPr b="1" spc="-1" sz="3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Technical Implementation:  Develop the application in C++ for performance, using a GUI library like Qt or wxWidgets for an intuitive interface with airport selection and visual path display.</a:t>
            </a:r>
          </a:p>
          <a:p>
            <a:pPr marL="450360" indent="-179640" algn="just">
              <a:lnSpc>
                <a:spcPct val="120000"/>
              </a:lnSpc>
              <a:spcBef>
                <a:spcPts val="500"/>
              </a:spcBef>
              <a:buClr>
                <a:srgbClr val="000000"/>
              </a:buClr>
              <a:buSzPct val="100000"/>
              <a:buAutoNum type="arabicPeriod" startAt="1"/>
              <a:defRPr b="1" spc="-1" sz="3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Optimisation Algorithms:  Implement efficient pathfinding algorithms such as Dijkstra’s or A* to compute the shortest route between airports based on distance.</a:t>
            </a:r>
          </a:p>
          <a:p>
            <a:pPr marL="450360" indent="-179640" algn="just">
              <a:lnSpc>
                <a:spcPct val="120000"/>
              </a:lnSpc>
              <a:spcBef>
                <a:spcPts val="500"/>
              </a:spcBef>
              <a:buClr>
                <a:srgbClr val="000000"/>
              </a:buClr>
              <a:buSzPct val="100000"/>
              <a:buAutoNum type="arabicPeriod" startAt="1"/>
              <a:defRPr b="1" spc="-1" sz="3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User Experience:  Design a user-friendly interface enabling easy selection of origin and destination airports, with clear visualization of the optimal path.</a:t>
            </a:r>
          </a:p>
          <a:p>
            <a:pPr marL="450360" indent="-179640" algn="just">
              <a:lnSpc>
                <a:spcPct val="120000"/>
              </a:lnSpc>
              <a:spcBef>
                <a:spcPts val="500"/>
              </a:spcBef>
              <a:buClr>
                <a:srgbClr val="000000"/>
              </a:buClr>
              <a:buSzPct val="100000"/>
              <a:buAutoNum type="arabicPeriod" startAt="1"/>
              <a:defRPr b="1" spc="-1" sz="3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Scalability and Future Approach:Build a modular and scalable system, ready for future integration of real-time data (weather, traffic, fuel), additional features (aircraft type, cost), and potential cloud deployment.</a:t>
            </a:r>
          </a:p>
        </p:txBody>
      </p:sp>
      <p:sp>
        <p:nvSpPr>
          <p:cNvPr id="371" name="System Workflow"/>
          <p:cNvSpPr txBox="1"/>
          <p:nvPr/>
        </p:nvSpPr>
        <p:spPr>
          <a:xfrm>
            <a:off x="8085077" y="1376038"/>
            <a:ext cx="7746339" cy="774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760" tIns="50760" rIns="50760" bIns="50760" anchor="ctr">
            <a:spAutoFit/>
          </a:bodyPr>
          <a:lstStyle>
            <a:lvl1pPr>
              <a:spcBef>
                <a:spcPts val="1500"/>
              </a:spcBef>
              <a:defRPr b="1" spc="-1" sz="4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SYSTEM WORKFLOW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523149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4" name="Title 1"/>
          <p:cNvSpPr txBox="1"/>
          <p:nvPr/>
        </p:nvSpPr>
        <p:spPr>
          <a:xfrm>
            <a:off x="7342560" y="295919"/>
            <a:ext cx="8227801" cy="1142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normAutofit fontScale="100000" lnSpcReduction="0"/>
          </a:bodyPr>
          <a:lstStyle>
            <a:lvl1pPr algn="ctr">
              <a:defRPr b="1" spc="-123" sz="48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ROLES and RESPONSIBILITIES</a:t>
            </a:r>
          </a:p>
        </p:txBody>
      </p:sp>
      <p:pic>
        <p:nvPicPr>
          <p:cNvPr id="375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83560" y="2441159"/>
            <a:ext cx="2002321" cy="21560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6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386302" y="4848840"/>
            <a:ext cx="2002321" cy="2476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7" name="Image1" descr="Image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83560" y="7408799"/>
            <a:ext cx="2205000" cy="22615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8" name="Picture 2" descr="Picture 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385581" y="10108800"/>
            <a:ext cx="2003041" cy="2641321"/>
          </a:xfrm>
          <a:prstGeom prst="rect">
            <a:avLst/>
          </a:prstGeom>
          <a:ln w="12700">
            <a:miter lim="400000"/>
          </a:ln>
        </p:spPr>
      </p:pic>
      <p:sp>
        <p:nvSpPr>
          <p:cNvPr id="379" name=":"/>
          <p:cNvSpPr txBox="1"/>
          <p:nvPr/>
        </p:nvSpPr>
        <p:spPr>
          <a:xfrm>
            <a:off x="18097920" y="11408136"/>
            <a:ext cx="173302" cy="297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760" tIns="50760" rIns="50760" bIns="50760" anchor="ctr">
            <a:spAutoFit/>
          </a:bodyPr>
          <a:lstStyle>
            <a:lvl1pPr algn="just">
              <a:lnSpc>
                <a:spcPct val="115000"/>
              </a:lnSpc>
              <a:defRPr b="1" spc="-1" sz="1400">
                <a:solidFill>
                  <a:srgbClr val="61708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:</a:t>
            </a:r>
          </a:p>
        </p:txBody>
      </p:sp>
      <p:sp>
        <p:nvSpPr>
          <p:cNvPr id="380" name="Rudraksha Kumar…"/>
          <p:cNvSpPr txBox="1"/>
          <p:nvPr/>
        </p:nvSpPr>
        <p:spPr>
          <a:xfrm>
            <a:off x="6030359" y="2197019"/>
            <a:ext cx="14358263" cy="1999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760" tIns="50760" rIns="50760" bIns="50760" anchor="ctr">
            <a:spAutoFit/>
          </a:bodyPr>
          <a:lstStyle/>
          <a:p>
            <a:pPr>
              <a:lnSpc>
                <a:spcPct val="115000"/>
              </a:lnSpc>
              <a:defRPr b="1" spc="-1"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Rudraksh Kumar</a:t>
            </a:r>
          </a:p>
          <a:p>
            <a:pPr>
              <a:lnSpc>
                <a:spcPct val="115000"/>
              </a:lnSpc>
              <a:defRPr b="1" spc="-1"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Role: Team Lead</a:t>
            </a:r>
          </a:p>
          <a:p>
            <a:pPr algn="just">
              <a:lnSpc>
                <a:spcPct val="115000"/>
              </a:lnSpc>
              <a:defRPr b="1" spc="-1"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Responsibilities: Choosing algorithms, presenting project demonstrations, and managing progress reports.</a:t>
            </a:r>
          </a:p>
        </p:txBody>
      </p:sp>
      <p:sp>
        <p:nvSpPr>
          <p:cNvPr id="381" name="Divyanshu Thakur…"/>
          <p:cNvSpPr txBox="1"/>
          <p:nvPr/>
        </p:nvSpPr>
        <p:spPr>
          <a:xfrm>
            <a:off x="5520494" y="4768317"/>
            <a:ext cx="11871933" cy="2637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760" tIns="50760" rIns="50760" bIns="50760" anchor="ctr">
            <a:spAutoFit/>
          </a:bodyPr>
          <a:lstStyle/>
          <a:p>
            <a:pPr>
              <a:lnSpc>
                <a:spcPct val="115000"/>
              </a:lnSpc>
              <a:defRPr b="1" spc="-1"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Divyanshu Thakur</a:t>
            </a:r>
          </a:p>
          <a:p>
            <a:pPr>
              <a:lnSpc>
                <a:spcPct val="115000"/>
              </a:lnSpc>
              <a:defRPr b="1" spc="-1"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Role: Team Member 2</a:t>
            </a:r>
          </a:p>
          <a:p>
            <a:pPr algn="just">
              <a:lnSpc>
                <a:spcPct val="115000"/>
              </a:lnSpc>
              <a:defRPr b="1" spc="-1"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Responsibilities: Selecting and implementing algorithms, developing the </a:t>
            </a:r>
          </a:p>
          <a:p>
            <a:pPr algn="just">
              <a:lnSpc>
                <a:spcPct val="115000"/>
              </a:lnSpc>
              <a:defRPr b="1" spc="-1"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application, and  deploying the final system.</a:t>
            </a:r>
          </a:p>
        </p:txBody>
      </p:sp>
      <p:sp>
        <p:nvSpPr>
          <p:cNvPr id="382" name="Ishita Tomar…"/>
          <p:cNvSpPr txBox="1"/>
          <p:nvPr/>
        </p:nvSpPr>
        <p:spPr>
          <a:xfrm>
            <a:off x="6486783" y="7539778"/>
            <a:ext cx="13901839" cy="1999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760" tIns="50760" rIns="50760" bIns="50760" anchor="ctr">
            <a:spAutoFit/>
          </a:bodyPr>
          <a:lstStyle/>
          <a:p>
            <a:pPr>
              <a:lnSpc>
                <a:spcPct val="115000"/>
              </a:lnSpc>
              <a:defRPr b="1" spc="-1"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Ishita Tomar</a:t>
            </a:r>
          </a:p>
          <a:p>
            <a:pPr>
              <a:lnSpc>
                <a:spcPct val="115000"/>
              </a:lnSpc>
              <a:defRPr b="1" spc="-1"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Role: Team Member 3</a:t>
            </a:r>
          </a:p>
          <a:p>
            <a:pPr algn="just">
              <a:lnSpc>
                <a:spcPct val="115000"/>
              </a:lnSpc>
              <a:defRPr b="1" spc="-1"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Responsibilities: Managing data collection and preprocessing, and contributing to the project report.</a:t>
            </a:r>
          </a:p>
        </p:txBody>
      </p:sp>
      <p:sp>
        <p:nvSpPr>
          <p:cNvPr id="383" name="Anshu Gupta…"/>
          <p:cNvSpPr txBox="1"/>
          <p:nvPr/>
        </p:nvSpPr>
        <p:spPr>
          <a:xfrm>
            <a:off x="5142674" y="10429678"/>
            <a:ext cx="12627572" cy="1999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760" tIns="50760" rIns="50760" bIns="50760" anchor="ctr">
            <a:spAutoFit/>
          </a:bodyPr>
          <a:lstStyle/>
          <a:p>
            <a:pPr>
              <a:lnSpc>
                <a:spcPct val="115000"/>
              </a:lnSpc>
              <a:defRPr b="1" spc="-1"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Anshu Gupta</a:t>
            </a:r>
          </a:p>
          <a:p>
            <a:pPr>
              <a:lnSpc>
                <a:spcPct val="115000"/>
              </a:lnSpc>
              <a:defRPr b="1" spc="-1"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Role: Team Member 4</a:t>
            </a:r>
          </a:p>
          <a:p>
            <a:pPr algn="just">
              <a:lnSpc>
                <a:spcPct val="115000"/>
              </a:lnSpc>
              <a:defRPr b="1" spc="-1"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Responsibilities: Developing the graphical user interface and contributing to the project report.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894904"/>
          </a:xfrm>
          <a:prstGeom prst="rect">
            <a:avLst/>
          </a:prstGeom>
          <a:ln w="12700">
            <a:miter lim="400000"/>
          </a:ln>
        </p:spPr>
      </p:pic>
      <p:sp>
        <p:nvSpPr>
          <p:cNvPr id="386" name="Progress Report and Future Work"/>
          <p:cNvSpPr txBox="1"/>
          <p:nvPr/>
        </p:nvSpPr>
        <p:spPr>
          <a:xfrm>
            <a:off x="8252280" y="766320"/>
            <a:ext cx="8347325" cy="716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760" tIns="50760" rIns="50760" bIns="50760" anchor="ctr">
            <a:spAutoFit/>
          </a:bodyPr>
          <a:lstStyle>
            <a:lvl1pPr>
              <a:spcBef>
                <a:spcPts val="1500"/>
              </a:spcBef>
              <a:defRPr spc="-1" sz="48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Progress Report and Future Work</a:t>
            </a:r>
          </a:p>
        </p:txBody>
      </p:sp>
      <p:sp>
        <p:nvSpPr>
          <p:cNvPr id="387" name="We have developed an understanding of the need for optimal flight paths.…"/>
          <p:cNvSpPr txBox="1"/>
          <p:nvPr/>
        </p:nvSpPr>
        <p:spPr>
          <a:xfrm>
            <a:off x="1541519" y="2555949"/>
            <a:ext cx="21826802" cy="6923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760" tIns="50760" rIns="50760" bIns="50760" anchor="ctr">
            <a:spAutoFit/>
          </a:bodyPr>
          <a:lstStyle/>
          <a:p>
            <a:pPr marL="546120" indent="-546120">
              <a:buClr>
                <a:srgbClr val="000000"/>
              </a:buClr>
              <a:buSzPct val="123000"/>
              <a:buFont typeface="Symbol"/>
              <a:buChar char="·"/>
              <a:defRPr spc="-1" sz="4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We have developed an understanding of the need for optimal flight paths.</a:t>
            </a:r>
          </a:p>
          <a:p>
            <a:pPr marL="546120" indent="-546120">
              <a:buClr>
                <a:srgbClr val="000000"/>
              </a:buClr>
              <a:buSzPct val="123000"/>
              <a:buFont typeface="Symbol"/>
              <a:buChar char="·"/>
              <a:defRPr spc="-1" sz="4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initial phase of data collection has been completed.</a:t>
            </a:r>
          </a:p>
          <a:p>
            <a:pPr marL="546120" indent="-546120">
              <a:buClr>
                <a:srgbClr val="000000"/>
              </a:buClr>
              <a:buSzPct val="123000"/>
              <a:buFont typeface="Symbol"/>
              <a:buChar char="·"/>
              <a:defRPr spc="-1" sz="4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data has been preprocessed and cleaned.</a:t>
            </a:r>
          </a:p>
          <a:p>
            <a:pPr>
              <a:defRPr spc="-1" sz="4300"/>
            </a:pPr>
          </a:p>
          <a:p>
            <a:pPr>
              <a:defRPr spc="-1" sz="4300"/>
            </a:pPr>
          </a:p>
          <a:p>
            <a:pPr>
              <a:defRPr spc="-1" sz="4300"/>
            </a:pPr>
          </a:p>
          <a:p>
            <a:pPr>
              <a:defRPr spc="-1" sz="4300"/>
            </a:pPr>
          </a:p>
          <a:p>
            <a:pPr marL="546120" indent="-546120">
              <a:buClr>
                <a:srgbClr val="000000"/>
              </a:buClr>
              <a:buSzPct val="123000"/>
              <a:buFont typeface="Symbol"/>
              <a:buChar char="·"/>
              <a:defRPr spc="-1" sz="4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Our next steps include:</a:t>
            </a:r>
          </a:p>
          <a:p>
            <a:pPr lvl="2" marL="1143000" indent="-228600">
              <a:buClr>
                <a:srgbClr val="000000"/>
              </a:buClr>
              <a:buSzPct val="100000"/>
              <a:buAutoNum type="arabicPeriod" startAt="1"/>
              <a:defRPr spc="-1" sz="4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Applying appropriate algorithms.</a:t>
            </a:r>
          </a:p>
          <a:p>
            <a:pPr lvl="2" marL="1143000" indent="-228600">
              <a:buClr>
                <a:srgbClr val="000000"/>
              </a:buClr>
              <a:buSzPct val="100000"/>
              <a:buAutoNum type="arabicPeriod" startAt="1"/>
              <a:defRPr spc="-1" sz="4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Comparing the results obtained.</a:t>
            </a:r>
          </a:p>
          <a:p>
            <a:pPr lvl="2" marL="1143000" indent="-228600">
              <a:buClr>
                <a:srgbClr val="000000"/>
              </a:buClr>
              <a:buSzPct val="100000"/>
              <a:buAutoNum type="arabicPeriod" startAt="1"/>
              <a:defRPr spc="-1" sz="4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Developing a graphical user interface (GUI).</a:t>
            </a:r>
          </a:p>
        </p:txBody>
      </p:sp>
      <p:pic>
        <p:nvPicPr>
          <p:cNvPr id="388" name="Screenshot 2025-04-20 at 12.18.23 PM.png" descr="Screenshot 2025-04-20 at 12.18.2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77239" y="4746959"/>
            <a:ext cx="20058481" cy="1135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