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Graphik"/>
      </a:defRPr>
    </a:lvl1pPr>
    <a:lvl2pPr marL="0" marR="0" indent="45720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Graphik"/>
      </a:defRPr>
    </a:lvl2pPr>
    <a:lvl3pPr marL="0" marR="0" indent="91440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Graphik"/>
      </a:defRPr>
    </a:lvl3pPr>
    <a:lvl4pPr marL="0" marR="0" indent="137160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Graphik"/>
      </a:defRPr>
    </a:lvl4pPr>
    <a:lvl5pPr marL="0" marR="0" indent="182880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Graphik"/>
      </a:defRPr>
    </a:lvl5pPr>
    <a:lvl6pPr marL="0" marR="0" indent="228600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Graphik"/>
      </a:defRPr>
    </a:lvl6pPr>
    <a:lvl7pPr marL="0" marR="0" indent="274320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Graphik"/>
      </a:defRPr>
    </a:lvl7pPr>
    <a:lvl8pPr marL="0" marR="0" indent="320040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Graphik"/>
      </a:defRPr>
    </a:lvl8pPr>
    <a:lvl9pPr marL="0" marR="0" indent="365760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5E5E5E"/>
        </a:fontRef>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Medium"/>
          <a:ea typeface="Graphik Medium"/>
          <a:cs typeface="Graphik Medium"/>
        </a:font>
        <a:srgbClr val="5E5E5E"/>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25400" cap="flat">
              <a:solidFill>
                <a:srgbClr val="084F64"/>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84F64"/>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084F64"/>
              </a:solidFill>
              <a:prstDash val="solid"/>
              <a:miter lim="400000"/>
            </a:ln>
          </a:left>
          <a:right>
            <a:ln w="12700" cap="flat">
              <a:solidFill>
                <a:srgbClr val="084F64"/>
              </a:solidFill>
              <a:prstDash val="solid"/>
              <a:miter lim="400000"/>
            </a:ln>
          </a:right>
          <a:top>
            <a:ln w="12700" cap="flat">
              <a:solidFill>
                <a:srgbClr val="000000"/>
              </a:solidFill>
              <a:prstDash val="solid"/>
              <a:miter lim="400000"/>
            </a:ln>
          </a:top>
          <a:bottom>
            <a:ln w="25400" cap="flat">
              <a:solidFill>
                <a:srgbClr val="084F64"/>
              </a:solidFill>
              <a:prstDash val="solid"/>
              <a:miter lim="400000"/>
            </a:ln>
          </a:bottom>
          <a:insideH>
            <a:ln w="12700" cap="flat">
              <a:solidFill>
                <a:srgbClr val="084F64"/>
              </a:solidFill>
              <a:prstDash val="solid"/>
              <a:miter lim="400000"/>
            </a:ln>
          </a:insideH>
          <a:insideV>
            <a:ln w="12700" cap="flat">
              <a:solidFill>
                <a:srgbClr val="084F64"/>
              </a:solidFill>
              <a:prstDash val="solid"/>
              <a:miter lim="400000"/>
            </a:ln>
          </a:insideV>
        </a:tcBdr>
        <a:fill>
          <a:solidFill>
            <a:schemeClr val="accent1">
              <a:satOff val="3942"/>
              <a:lumOff val="17322"/>
            </a:schemeClr>
          </a:solidFill>
        </a:fill>
      </a:tcStyle>
    </a:firstRow>
  </a:tblStyle>
  <a:tblStyle styleId="{EEE7283C-3CF3-47DC-8721-378D4A62B228}" styleName="">
    <a:tblBg/>
    <a:wholeTbl>
      <a:tcTxStyle b="off" i="off">
        <a:font>
          <a:latin typeface="Graphik Medium"/>
          <a:ea typeface="Graphik Medium"/>
          <a:cs typeface="Graphik Medium"/>
        </a:font>
        <a:schemeClr val="accent6"/>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F0EAF0"/>
          </a:solidFill>
        </a:fill>
      </a:tcStyle>
    </a:band2H>
    <a:firstCol>
      <a:tcTxStyle b="off" i="off">
        <a:font>
          <a:latin typeface="Graphik Medium"/>
          <a:ea typeface="Graphik Medium"/>
          <a:cs typeface="Graphik Medium"/>
        </a:font>
        <a:schemeClr val="accent6"/>
      </a:tcTxStyle>
      <a:tcStyle>
        <a:tcBdr>
          <a:left>
            <a:ln w="12700" cap="flat">
              <a:solidFill>
                <a:srgbClr val="000000"/>
              </a:solidFill>
              <a:prstDash val="solid"/>
              <a:miter lim="400000"/>
            </a:ln>
          </a:left>
          <a:right>
            <a:ln w="25400" cap="flat">
              <a:solidFill>
                <a:srgbClr val="084F64"/>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Medium"/>
          <a:ea typeface="Graphik Medium"/>
          <a:cs typeface="Graphik Medium"/>
        </a:font>
        <a:schemeClr val="accent6"/>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84F64"/>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chemeClr val="accent6"/>
        </a:fontRef>
        <a:schemeClr val="accent6"/>
      </a:tcTxStyle>
      <a:tcStyle>
        <a:tcBdr>
          <a:left>
            <a:ln w="12700" cap="flat">
              <a:solidFill>
                <a:srgbClr val="084F64"/>
              </a:solidFill>
              <a:prstDash val="solid"/>
              <a:miter lim="400000"/>
            </a:ln>
          </a:left>
          <a:right>
            <a:ln w="12700" cap="flat">
              <a:solidFill>
                <a:srgbClr val="084F64"/>
              </a:solidFill>
              <a:prstDash val="solid"/>
              <a:miter lim="400000"/>
            </a:ln>
          </a:right>
          <a:top>
            <a:ln w="12700" cap="flat">
              <a:solidFill>
                <a:srgbClr val="000000"/>
              </a:solidFill>
              <a:prstDash val="solid"/>
              <a:miter lim="400000"/>
            </a:ln>
          </a:top>
          <a:bottom>
            <a:ln w="25400" cap="flat">
              <a:solidFill>
                <a:srgbClr val="084F64"/>
              </a:solidFill>
              <a:prstDash val="solid"/>
              <a:miter lim="400000"/>
            </a:ln>
          </a:bottom>
          <a:insideH>
            <a:ln w="12700" cap="flat">
              <a:solidFill>
                <a:srgbClr val="084F64"/>
              </a:solidFill>
              <a:prstDash val="solid"/>
              <a:miter lim="400000"/>
            </a:ln>
          </a:insideH>
          <a:insideV>
            <a:ln w="12700" cap="flat">
              <a:solidFill>
                <a:srgbClr val="084F64"/>
              </a:solidFill>
              <a:prstDash val="solid"/>
              <a:miter lim="400000"/>
            </a:ln>
          </a:insideV>
        </a:tcBdr>
        <a:fill>
          <a:solidFill>
            <a:schemeClr val="accent6">
              <a:hueOff val="-35454"/>
              <a:satOff val="2115"/>
              <a:lumOff val="45487"/>
            </a:schemeClr>
          </a:solidFill>
        </a:fill>
      </a:tcStyle>
    </a:firstRow>
  </a:tblStyle>
  <a:tblStyle styleId="{CF821DB8-F4EB-4A41-A1BA-3FCAFE7338EE}" styleName="">
    <a:tblBg/>
    <a:wholeTbl>
      <a:tcTxStyle b="off" i="off">
        <a:font>
          <a:latin typeface="Graphik Medium"/>
          <a:ea typeface="Graphik Medium"/>
          <a:cs typeface="Graphik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127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noFill/>
        </a:fill>
      </a:tcStyle>
    </a:wholeTbl>
    <a:band2H>
      <a:tcTxStyle b="def" i="def"/>
      <a:tcStyle>
        <a:tcBdr/>
        <a:fill>
          <a:solidFill>
            <a:srgbClr val="EBEBEB"/>
          </a:solidFill>
        </a:fill>
      </a:tcStyle>
    </a:band2H>
    <a:firstCol>
      <a:tcTxStyle b="off" i="off">
        <a:font>
          <a:latin typeface="Graphik Medium"/>
          <a:ea typeface="Graphik Medium"/>
          <a:cs typeface="Graphik Medium"/>
        </a:font>
        <a:srgbClr val="2E4E61"/>
      </a:tcTxStyle>
      <a:tcStyle>
        <a:tcBdr>
          <a:left>
            <a:ln w="12700" cap="flat">
              <a:solidFill>
                <a:srgbClr val="3D3E3E"/>
              </a:solidFill>
              <a:prstDash val="solid"/>
              <a:miter lim="400000"/>
            </a:ln>
          </a:left>
          <a:right>
            <a:ln w="25400" cap="flat">
              <a:solidFill>
                <a:srgbClr val="3D3E3E"/>
              </a:solidFill>
              <a:prstDash val="solid"/>
              <a:miter lim="400000"/>
            </a:ln>
          </a:right>
          <a:top>
            <a:ln w="127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solidFill>
            <a:srgbClr val="DBE6A5"/>
          </a:solidFill>
        </a:fill>
      </a:tcStyle>
    </a:firstCol>
    <a:lastRow>
      <a:tcTxStyle b="off" i="off">
        <a:font>
          <a:latin typeface="Graphik Medium"/>
          <a:ea typeface="Graphik Medium"/>
          <a:cs typeface="Graphik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254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noFill/>
        </a:fill>
      </a:tcStyle>
    </a:lastRow>
    <a:firstRow>
      <a:tcTxStyle b="off" i="off">
        <a:font>
          <a:latin typeface="Graphik Medium"/>
          <a:ea typeface="Graphik Medium"/>
          <a:cs typeface="Graphik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12700" cap="flat">
              <a:solidFill>
                <a:srgbClr val="3D3E3E"/>
              </a:solidFill>
              <a:prstDash val="solid"/>
              <a:miter lim="400000"/>
            </a:ln>
          </a:top>
          <a:bottom>
            <a:ln w="254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solidFill>
            <a:srgbClr val="DBE6A5"/>
          </a:solidFill>
        </a:fill>
      </a:tcStyle>
    </a:firstRow>
  </a:tblStyle>
  <a:tblStyle styleId="{33BA23B1-9221-436E-865A-0063620EA4FD}" styleName="">
    <a:tblBg/>
    <a:wholeTbl>
      <a:tcTxStyle b="off" i="off">
        <a:font>
          <a:latin typeface="Graphik Medium"/>
          <a:ea typeface="Graphik Medium"/>
          <a:cs typeface="Graphik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FFFFFF"/>
          </a:solidFill>
        </a:fill>
      </a:tcStyle>
    </a:band2H>
    <a:firstCol>
      <a:tcTxStyle b="off" i="off">
        <a:font>
          <a:latin typeface="Graphik Medium"/>
          <a:ea typeface="Graphik Medium"/>
          <a:cs typeface="Graphik Medium"/>
        </a:font>
        <a:srgbClr val="5E5E5E"/>
      </a:tcTxStyle>
      <a:tcStyle>
        <a:tcBdr>
          <a:left>
            <a:ln w="12700" cap="flat">
              <a:solidFill>
                <a:srgbClr val="5C526A"/>
              </a:solidFill>
              <a:prstDash val="solid"/>
              <a:miter lim="400000"/>
            </a:ln>
          </a:left>
          <a:right>
            <a:ln w="254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CB5B2"/>
          </a:solidFill>
        </a:fill>
      </a:tcStyle>
    </a:firstCol>
    <a:lastRow>
      <a:tcTxStyle b="off" i="off">
        <a:font>
          <a:latin typeface="Graphik Medium"/>
          <a:ea typeface="Graphik Medium"/>
          <a:cs typeface="Graphik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25400" cap="flat">
              <a:solidFill>
                <a:srgbClr val="5E5E5E"/>
              </a:solidFill>
              <a:prstDash val="solid"/>
              <a:miter lim="400000"/>
            </a:ln>
          </a:top>
          <a:bottom>
            <a:ln w="12700" cap="flat">
              <a:solidFill>
                <a:srgbClr val="5C526A"/>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3B3B3B"/>
              </a:solidFill>
              <a:prstDash val="solid"/>
              <a:miter lim="400000"/>
            </a:ln>
          </a:left>
          <a:right>
            <a:ln w="12700" cap="flat">
              <a:solidFill>
                <a:srgbClr val="3B3B3B"/>
              </a:solidFill>
              <a:prstDash val="solid"/>
              <a:miter lim="400000"/>
            </a:ln>
          </a:right>
          <a:top>
            <a:ln w="12700" cap="flat">
              <a:solidFill>
                <a:srgbClr val="5C526A"/>
              </a:solidFill>
              <a:prstDash val="solid"/>
              <a:miter lim="400000"/>
            </a:ln>
          </a:top>
          <a:bottom>
            <a:ln w="25400" cap="flat">
              <a:solidFill>
                <a:srgbClr val="3B3B3B"/>
              </a:solidFill>
              <a:prstDash val="solid"/>
              <a:miter lim="400000"/>
            </a:ln>
          </a:bottom>
          <a:insideH>
            <a:ln w="12700" cap="flat">
              <a:solidFill>
                <a:srgbClr val="3B3B3B"/>
              </a:solidFill>
              <a:prstDash val="solid"/>
              <a:miter lim="400000"/>
            </a:ln>
          </a:insideH>
          <a:insideV>
            <a:ln w="12700" cap="flat">
              <a:solidFill>
                <a:srgbClr val="3B3B3B"/>
              </a:solidFill>
              <a:prstDash val="solid"/>
              <a:miter lim="400000"/>
            </a:ln>
          </a:insideV>
        </a:tcBdr>
        <a:fill>
          <a:solidFill>
            <a:srgbClr val="C16E6A"/>
          </a:solidFill>
        </a:fill>
      </a:tcStyle>
    </a:firstRow>
  </a:tblStyle>
  <a:tblStyle styleId="{2708684C-4D16-4618-839F-0558EEFCDFE6}" styleName="">
    <a:tblBg/>
    <a:wholeTbl>
      <a:tcTxStyle b="off" i="off">
        <a:font>
          <a:latin typeface="Graphik Medium"/>
          <a:ea typeface="Graphik Medium"/>
          <a:cs typeface="Graphik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CDCECC"/>
          </a:solidFill>
        </a:fill>
      </a:tcStyle>
    </a:wholeTbl>
    <a:band2H>
      <a:tcTxStyle b="def" i="def"/>
      <a:tcStyle>
        <a:tcBdr/>
        <a:fill>
          <a:solidFill>
            <a:srgbClr val="EDEEEE"/>
          </a:solidFill>
        </a:fill>
      </a:tcStyle>
    </a:band2H>
    <a:firstCol>
      <a:tcTxStyle b="off" i="off">
        <a:font>
          <a:latin typeface="Graphik Medium"/>
          <a:ea typeface="Graphik Medium"/>
          <a:cs typeface="Graphik Medium"/>
        </a:font>
        <a:srgbClr val="FFFFFF"/>
      </a:tcTxStyle>
      <a:tcStyle>
        <a:tcBdr>
          <a:left>
            <a:ln w="12700" cap="flat">
              <a:solidFill>
                <a:srgbClr val="5E5E5E"/>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D2F24"/>
          </a:solidFill>
        </a:fill>
      </a:tcStyle>
    </a:firstCol>
    <a:lastRow>
      <a:tcTxStyle b="off" i="off">
        <a:font>
          <a:latin typeface="Graphik Medium"/>
          <a:ea typeface="Graphik Medium"/>
          <a:cs typeface="Graphi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5E5E5E"/>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E5E5E"/>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5E5E5E"/>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E5E5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9" name="Shape 199"/>
          <p:cNvSpPr/>
          <p:nvPr>
            <p:ph type="sldImg"/>
          </p:nvPr>
        </p:nvSpPr>
        <p:spPr>
          <a:xfrm>
            <a:off x="1143000" y="685800"/>
            <a:ext cx="4572000" cy="3429000"/>
          </a:xfrm>
          <a:prstGeom prst="rect">
            <a:avLst/>
          </a:prstGeom>
        </p:spPr>
        <p:txBody>
          <a:bodyPr/>
          <a:lstStyle/>
          <a:p>
            <a:pPr/>
          </a:p>
        </p:txBody>
      </p:sp>
      <p:sp>
        <p:nvSpPr>
          <p:cNvPr id="200" name="Shape 20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5" name="Topic"/>
          <p:cNvSpPr txBox="1"/>
          <p:nvPr>
            <p:ph type="body" sz="quarter" idx="21" hasCustomPrompt="1"/>
          </p:nvPr>
        </p:nvSpPr>
        <p:spPr>
          <a:xfrm>
            <a:off x="1181100" y="12364718"/>
            <a:ext cx="4965700" cy="467107"/>
          </a:xfrm>
          <a:prstGeom prst="rect">
            <a:avLst/>
          </a:prstGeom>
        </p:spPr>
        <p:txBody>
          <a:bodyPr anchor="t"/>
          <a:lstStyle>
            <a:lvl1pPr>
              <a:defRPr b="0" cap="all" spc="88" sz="2200"/>
            </a:lvl1pPr>
          </a:lstStyle>
          <a:p>
            <a:pPr/>
            <a:r>
              <a:t>Topic</a:t>
            </a:r>
          </a:p>
        </p:txBody>
      </p:sp>
      <p:sp>
        <p:nvSpPr>
          <p:cNvPr id="16" name="Location"/>
          <p:cNvSpPr txBox="1"/>
          <p:nvPr>
            <p:ph type="body" sz="quarter" idx="22" hasCustomPrompt="1"/>
          </p:nvPr>
        </p:nvSpPr>
        <p:spPr>
          <a:xfrm>
            <a:off x="18237200" y="12364718"/>
            <a:ext cx="4965700" cy="467107"/>
          </a:xfrm>
          <a:prstGeom prst="rect">
            <a:avLst/>
          </a:prstGeom>
        </p:spPr>
        <p:txBody>
          <a:bodyPr anchor="t"/>
          <a:lstStyle>
            <a:lvl1pPr>
              <a:defRPr b="0" cap="all" spc="88" sz="2200"/>
            </a:lvl1pPr>
          </a:lstStyle>
          <a:p>
            <a:pPr/>
            <a:r>
              <a:t>Location</a:t>
            </a:r>
          </a:p>
        </p:txBody>
      </p:sp>
      <p:sp>
        <p:nvSpPr>
          <p:cNvPr id="17" name="Author and Date"/>
          <p:cNvSpPr txBox="1"/>
          <p:nvPr>
            <p:ph type="body" sz="quarter" idx="23" hasCustomPrompt="1"/>
          </p:nvPr>
        </p:nvSpPr>
        <p:spPr>
          <a:xfrm>
            <a:off x="6946900" y="12233909"/>
            <a:ext cx="10490200" cy="706629"/>
          </a:xfrm>
          <a:prstGeom prst="rect">
            <a:avLst/>
          </a:prstGeom>
        </p:spPr>
        <p:txBody>
          <a:bodyPr anchor="t"/>
          <a:lstStyle/>
          <a:p>
            <a:pPr/>
            <a:r>
              <a:t>Author and Date</a:t>
            </a:r>
          </a:p>
        </p:txBody>
      </p:sp>
      <p:sp>
        <p:nvSpPr>
          <p:cNvPr id="18" name="Presentation Title"/>
          <p:cNvSpPr txBox="1"/>
          <p:nvPr>
            <p:ph type="title" hasCustomPrompt="1"/>
          </p:nvPr>
        </p:nvSpPr>
        <p:spPr>
          <a:prstGeom prst="rect">
            <a:avLst/>
          </a:prstGeom>
        </p:spPr>
        <p:txBody>
          <a:bodyPr/>
          <a:lstStyle/>
          <a:p>
            <a:pPr/>
            <a:r>
              <a:t>Presentation Title</a:t>
            </a:r>
          </a:p>
        </p:txBody>
      </p:sp>
      <p:sp>
        <p:nvSpPr>
          <p:cNvPr id="19" name="Body Level One…"/>
          <p:cNvSpPr txBox="1"/>
          <p:nvPr>
            <p:ph type="body" sz="quarter" idx="1" hasCustomPrompt="1"/>
          </p:nvPr>
        </p:nvSpPr>
        <p:spPr>
          <a:prstGeom prst="rect">
            <a:avLst/>
          </a:prstGeom>
        </p:spPr>
        <p:txBody>
          <a:bodyPr/>
          <a:lstStyle/>
          <a:p>
            <a:pPr/>
            <a:r>
              <a:t>Presentation Subtitle</a:t>
            </a:r>
          </a:p>
          <a:p>
            <a:pPr lvl="1"/>
            <a:r>
              <a:t/>
            </a:r>
          </a:p>
          <a:p>
            <a:pPr lvl="2"/>
            <a:r>
              <a:t/>
            </a:r>
          </a:p>
          <a:p>
            <a:pPr lvl="3"/>
            <a:r>
              <a:t/>
            </a:r>
          </a:p>
          <a:p>
            <a:pPr lvl="4"/>
            <a:r>
              <a:t/>
            </a:r>
          </a:p>
        </p:txBody>
      </p:sp>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bg>
      <p:bgPr>
        <a:solidFill>
          <a:srgbClr val="FFF5F2"/>
        </a:solidFill>
      </p:bgPr>
    </p:bg>
    <p:spTree>
      <p:nvGrpSpPr>
        <p:cNvPr id="1" name=""/>
        <p:cNvGrpSpPr/>
        <p:nvPr/>
      </p:nvGrpSpPr>
      <p:grpSpPr>
        <a:xfrm>
          <a:off x="0" y="0"/>
          <a:ext cx="0" cy="0"/>
          <a:chOff x="0" y="0"/>
          <a:chExt cx="0" cy="0"/>
        </a:xfrm>
      </p:grpSpPr>
      <p:sp>
        <p:nvSpPr>
          <p:cNvPr id="121" name="Line"/>
          <p:cNvSpPr/>
          <p:nvPr/>
        </p:nvSpPr>
        <p:spPr>
          <a:xfrm flipV="1">
            <a:off x="762000" y="952499"/>
            <a:ext cx="22860003" cy="2"/>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122" name="Li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123" name="Slide Title"/>
          <p:cNvSpPr txBox="1"/>
          <p:nvPr>
            <p:ph type="title" hasCustomPrompt="1"/>
          </p:nvPr>
        </p:nvSpPr>
        <p:spPr>
          <a:xfrm>
            <a:off x="2082800" y="1282700"/>
            <a:ext cx="20205700" cy="1651000"/>
          </a:xfrm>
          <a:prstGeom prst="rect">
            <a:avLst/>
          </a:prstGeom>
        </p:spPr>
        <p:txBody>
          <a:bodyPr/>
          <a:lstStyle>
            <a:lvl1pPr>
              <a:defRPr spc="270" sz="9000">
                <a:solidFill>
                  <a:schemeClr val="accent6"/>
                </a:solidFill>
              </a:defRPr>
            </a:lvl1pPr>
          </a:lstStyle>
          <a:p>
            <a:pPr/>
            <a:r>
              <a:t>Slide Title</a:t>
            </a:r>
          </a:p>
        </p:txBody>
      </p:sp>
      <p:sp>
        <p:nvSpPr>
          <p:cNvPr id="124"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genda">
    <p:bg>
      <p:bgPr>
        <a:solidFill>
          <a:srgbClr val="FFF5F2"/>
        </a:solidFill>
      </p:bgPr>
    </p:bg>
    <p:spTree>
      <p:nvGrpSpPr>
        <p:cNvPr id="1" name=""/>
        <p:cNvGrpSpPr/>
        <p:nvPr/>
      </p:nvGrpSpPr>
      <p:grpSpPr>
        <a:xfrm>
          <a:off x="0" y="0"/>
          <a:ext cx="0" cy="0"/>
          <a:chOff x="0" y="0"/>
          <a:chExt cx="0" cy="0"/>
        </a:xfrm>
      </p:grpSpPr>
      <p:sp>
        <p:nvSpPr>
          <p:cNvPr id="131" name="Agenda Subtitle"/>
          <p:cNvSpPr txBox="1"/>
          <p:nvPr>
            <p:ph type="body" sz="quarter" idx="21" hasCustomPrompt="1"/>
          </p:nvPr>
        </p:nvSpPr>
        <p:spPr>
          <a:xfrm>
            <a:off x="2082800" y="2795091"/>
            <a:ext cx="20205700" cy="605029"/>
          </a:xfrm>
          <a:prstGeom prst="rect">
            <a:avLst/>
          </a:prstGeom>
        </p:spPr>
        <p:txBody>
          <a:bodyPr lIns="0" tIns="0" rIns="0" bIns="0" anchor="ctr"/>
          <a:lstStyle>
            <a:lvl1pPr>
              <a:defRPr>
                <a:solidFill>
                  <a:srgbClr val="8AACB9"/>
                </a:solidFill>
              </a:defRPr>
            </a:lvl1pPr>
          </a:lstStyle>
          <a:p>
            <a:pPr/>
            <a:r>
              <a:t>Agenda Subtitle</a:t>
            </a:r>
          </a:p>
        </p:txBody>
      </p:sp>
      <p:sp>
        <p:nvSpPr>
          <p:cNvPr id="132" name="Body Level One…"/>
          <p:cNvSpPr txBox="1"/>
          <p:nvPr>
            <p:ph type="body" idx="1" hasCustomPrompt="1"/>
          </p:nvPr>
        </p:nvSpPr>
        <p:spPr>
          <a:xfrm>
            <a:off x="2082800" y="4055764"/>
            <a:ext cx="20205700" cy="6731001"/>
          </a:xfrm>
          <a:prstGeom prst="rect">
            <a:avLst/>
          </a:prstGeom>
        </p:spPr>
        <p:txBody>
          <a:bodyPr anchor="t"/>
          <a:lstStyle>
            <a:lvl1pPr marL="177800" indent="-177800" defTabSz="2641600">
              <a:lnSpc>
                <a:spcPct val="100000"/>
              </a:lnSpc>
              <a:spcBef>
                <a:spcPts val="4400"/>
              </a:spcBef>
              <a:tabLst>
                <a:tab pos="5384800" algn="l"/>
              </a:tabLst>
              <a:defRPr spc="0" sz="5000">
                <a:solidFill>
                  <a:schemeClr val="accent1">
                    <a:satOff val="36598"/>
                    <a:lumOff val="-17227"/>
                  </a:schemeClr>
                </a:solidFill>
              </a:defRPr>
            </a:lvl1pPr>
            <a:lvl2pPr marL="177800" indent="279400" defTabSz="2641600">
              <a:lnSpc>
                <a:spcPct val="100000"/>
              </a:lnSpc>
              <a:spcBef>
                <a:spcPts val="4400"/>
              </a:spcBef>
              <a:tabLst>
                <a:tab pos="5384800" algn="l"/>
              </a:tabLst>
              <a:defRPr spc="0" sz="5000">
                <a:solidFill>
                  <a:schemeClr val="accent1">
                    <a:satOff val="36598"/>
                    <a:lumOff val="-17227"/>
                  </a:schemeClr>
                </a:solidFill>
              </a:defRPr>
            </a:lvl2pPr>
            <a:lvl3pPr marL="177800" indent="736600" defTabSz="2641600">
              <a:lnSpc>
                <a:spcPct val="100000"/>
              </a:lnSpc>
              <a:spcBef>
                <a:spcPts val="4400"/>
              </a:spcBef>
              <a:tabLst>
                <a:tab pos="5384800" algn="l"/>
              </a:tabLst>
              <a:defRPr spc="0" sz="5000">
                <a:solidFill>
                  <a:schemeClr val="accent1">
                    <a:satOff val="36598"/>
                    <a:lumOff val="-17227"/>
                  </a:schemeClr>
                </a:solidFill>
              </a:defRPr>
            </a:lvl3pPr>
            <a:lvl4pPr marL="177800" indent="1193800" defTabSz="2641600">
              <a:lnSpc>
                <a:spcPct val="100000"/>
              </a:lnSpc>
              <a:spcBef>
                <a:spcPts val="4400"/>
              </a:spcBef>
              <a:tabLst>
                <a:tab pos="5384800" algn="l"/>
              </a:tabLst>
              <a:defRPr spc="0" sz="5000">
                <a:solidFill>
                  <a:schemeClr val="accent1">
                    <a:satOff val="36598"/>
                    <a:lumOff val="-17227"/>
                  </a:schemeClr>
                </a:solidFill>
              </a:defRPr>
            </a:lvl4pPr>
            <a:lvl5pPr marL="177800" indent="1651000" defTabSz="2641600">
              <a:lnSpc>
                <a:spcPct val="100000"/>
              </a:lnSpc>
              <a:spcBef>
                <a:spcPts val="4400"/>
              </a:spcBef>
              <a:tabLst>
                <a:tab pos="5384800" algn="l"/>
              </a:tabLst>
              <a:defRPr spc="0" sz="5000">
                <a:solidFill>
                  <a:schemeClr val="accent1">
                    <a:satOff val="36598"/>
                    <a:lumOff val="-17227"/>
                  </a:schemeClr>
                </a:solidFill>
              </a:defRPr>
            </a:lvl5pPr>
          </a:lstStyle>
          <a:p>
            <a:pPr/>
            <a:r>
              <a:t>Agenda Topics</a:t>
            </a:r>
          </a:p>
          <a:p>
            <a:pPr lvl="1"/>
            <a:r>
              <a:t/>
            </a:r>
          </a:p>
          <a:p>
            <a:pPr lvl="2"/>
            <a:r>
              <a:t/>
            </a:r>
          </a:p>
          <a:p>
            <a:pPr lvl="3"/>
            <a:r>
              <a:t/>
            </a:r>
          </a:p>
          <a:p>
            <a:pPr lvl="4"/>
            <a:r>
              <a:t/>
            </a:r>
          </a:p>
        </p:txBody>
      </p:sp>
      <p:sp>
        <p:nvSpPr>
          <p:cNvPr id="133" name="Agenda Title"/>
          <p:cNvSpPr txBox="1"/>
          <p:nvPr>
            <p:ph type="title" hasCustomPrompt="1"/>
          </p:nvPr>
        </p:nvSpPr>
        <p:spPr>
          <a:xfrm>
            <a:off x="2082800" y="1282700"/>
            <a:ext cx="20205700" cy="1651000"/>
          </a:xfrm>
          <a:prstGeom prst="rect">
            <a:avLst/>
          </a:prstGeom>
        </p:spPr>
        <p:txBody>
          <a:bodyPr/>
          <a:lstStyle>
            <a:lvl1pPr>
              <a:defRPr spc="270" sz="9000">
                <a:solidFill>
                  <a:schemeClr val="accent1">
                    <a:satOff val="36598"/>
                    <a:lumOff val="-17227"/>
                  </a:schemeClr>
                </a:solidFill>
              </a:defRPr>
            </a:lvl1pPr>
          </a:lstStyle>
          <a:p>
            <a:pPr/>
            <a:r>
              <a:t>Agenda Title</a:t>
            </a:r>
          </a:p>
        </p:txBody>
      </p:sp>
      <p:sp>
        <p:nvSpPr>
          <p:cNvPr id="134" name="Line"/>
          <p:cNvSpPr/>
          <p:nvPr/>
        </p:nvSpPr>
        <p:spPr>
          <a:xfrm>
            <a:off x="757217" y="12603828"/>
            <a:ext cx="22862943" cy="1"/>
          </a:xfrm>
          <a:prstGeom prst="line">
            <a:avLst/>
          </a:prstGeom>
          <a:ln w="76200">
            <a:solidFill>
              <a:schemeClr val="accent1"/>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135" name="Line"/>
          <p:cNvSpPr/>
          <p:nvPr/>
        </p:nvSpPr>
        <p:spPr>
          <a:xfrm flipV="1">
            <a:off x="762000" y="952499"/>
            <a:ext cx="22860001" cy="2"/>
          </a:xfrm>
          <a:prstGeom prst="line">
            <a:avLst/>
          </a:prstGeom>
          <a:ln w="76200">
            <a:solidFill>
              <a:schemeClr val="accent1"/>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136"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tatement">
    <p:bg>
      <p:bgPr>
        <a:solidFill>
          <a:srgbClr val="F3F5B1"/>
        </a:solidFill>
      </p:bgPr>
    </p:bg>
    <p:spTree>
      <p:nvGrpSpPr>
        <p:cNvPr id="1" name=""/>
        <p:cNvGrpSpPr/>
        <p:nvPr/>
      </p:nvGrpSpPr>
      <p:grpSpPr>
        <a:xfrm>
          <a:off x="0" y="0"/>
          <a:ext cx="0" cy="0"/>
          <a:chOff x="0" y="0"/>
          <a:chExt cx="0" cy="0"/>
        </a:xfrm>
      </p:grpSpPr>
      <p:sp>
        <p:nvSpPr>
          <p:cNvPr id="143" name="Body Level One…"/>
          <p:cNvSpPr txBox="1"/>
          <p:nvPr>
            <p:ph type="body" sz="half" idx="1" hasCustomPrompt="1"/>
          </p:nvPr>
        </p:nvSpPr>
        <p:spPr>
          <a:xfrm>
            <a:off x="2082800" y="4337484"/>
            <a:ext cx="20205700" cy="4699001"/>
          </a:xfrm>
          <a:prstGeom prst="rect">
            <a:avLst/>
          </a:prstGeom>
        </p:spPr>
        <p:txBody>
          <a:bodyPr anchor="ctr"/>
          <a:lstStyle>
            <a:lvl1pPr>
              <a:lnSpc>
                <a:spcPct val="90000"/>
              </a:lnSpc>
              <a:defRPr cap="all" spc="270" sz="9000">
                <a:solidFill>
                  <a:schemeClr val="accent1">
                    <a:satOff val="36598"/>
                    <a:lumOff val="-17227"/>
                  </a:schemeClr>
                </a:solidFill>
              </a:defRPr>
            </a:lvl1pPr>
            <a:lvl2pPr>
              <a:lnSpc>
                <a:spcPct val="90000"/>
              </a:lnSpc>
              <a:defRPr cap="all" spc="270" sz="9000">
                <a:solidFill>
                  <a:schemeClr val="accent1">
                    <a:satOff val="36598"/>
                    <a:lumOff val="-17227"/>
                  </a:schemeClr>
                </a:solidFill>
              </a:defRPr>
            </a:lvl2pPr>
            <a:lvl3pPr>
              <a:lnSpc>
                <a:spcPct val="90000"/>
              </a:lnSpc>
              <a:defRPr cap="all" spc="270" sz="9000">
                <a:solidFill>
                  <a:schemeClr val="accent1">
                    <a:satOff val="36598"/>
                    <a:lumOff val="-17227"/>
                  </a:schemeClr>
                </a:solidFill>
              </a:defRPr>
            </a:lvl3pPr>
            <a:lvl4pPr>
              <a:lnSpc>
                <a:spcPct val="90000"/>
              </a:lnSpc>
              <a:defRPr cap="all" spc="270" sz="9000">
                <a:solidFill>
                  <a:schemeClr val="accent1">
                    <a:satOff val="36598"/>
                    <a:lumOff val="-17227"/>
                  </a:schemeClr>
                </a:solidFill>
              </a:defRPr>
            </a:lvl4pPr>
            <a:lvl5pPr>
              <a:lnSpc>
                <a:spcPct val="90000"/>
              </a:lnSpc>
              <a:defRPr cap="all" spc="270" sz="9000">
                <a:solidFill>
                  <a:schemeClr val="accent1">
                    <a:satOff val="36598"/>
                    <a:lumOff val="-17227"/>
                  </a:schemeClr>
                </a:solidFill>
              </a:defRPr>
            </a:lvl5pPr>
          </a:lstStyle>
          <a:p>
            <a:pPr/>
            <a:r>
              <a:t>Statement</a:t>
            </a:r>
          </a:p>
          <a:p>
            <a:pPr lvl="1"/>
            <a:r>
              <a:t/>
            </a:r>
          </a:p>
          <a:p>
            <a:pPr lvl="2"/>
            <a:r>
              <a:t/>
            </a:r>
          </a:p>
          <a:p>
            <a:pPr lvl="3"/>
            <a:r>
              <a:t/>
            </a:r>
          </a:p>
          <a:p>
            <a:pPr lvl="4"/>
            <a:r>
              <a:t/>
            </a:r>
          </a:p>
        </p:txBody>
      </p:sp>
      <p:sp>
        <p:nvSpPr>
          <p:cNvPr id="144" name="Line"/>
          <p:cNvSpPr/>
          <p:nvPr/>
        </p:nvSpPr>
        <p:spPr>
          <a:xfrm>
            <a:off x="766879" y="952500"/>
            <a:ext cx="22850242" cy="0"/>
          </a:xfrm>
          <a:prstGeom prst="line">
            <a:avLst/>
          </a:prstGeom>
          <a:ln w="76200">
            <a:solidFill>
              <a:schemeClr val="accent1"/>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145" name="Line"/>
          <p:cNvSpPr/>
          <p:nvPr/>
        </p:nvSpPr>
        <p:spPr>
          <a:xfrm>
            <a:off x="757217" y="12603828"/>
            <a:ext cx="22862943" cy="1"/>
          </a:xfrm>
          <a:prstGeom prst="line">
            <a:avLst/>
          </a:prstGeom>
          <a:ln w="76200">
            <a:solidFill>
              <a:schemeClr val="accent1"/>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146"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 Fact">
    <p:bg>
      <p:bgPr>
        <a:solidFill>
          <a:srgbClr val="F3F5B1"/>
        </a:solidFill>
      </p:bgPr>
    </p:bg>
    <p:spTree>
      <p:nvGrpSpPr>
        <p:cNvPr id="1" name=""/>
        <p:cNvGrpSpPr/>
        <p:nvPr/>
      </p:nvGrpSpPr>
      <p:grpSpPr>
        <a:xfrm>
          <a:off x="0" y="0"/>
          <a:ext cx="0" cy="0"/>
          <a:chOff x="0" y="0"/>
          <a:chExt cx="0" cy="0"/>
        </a:xfrm>
      </p:grpSpPr>
      <p:sp>
        <p:nvSpPr>
          <p:cNvPr id="153" name="Body Level One…"/>
          <p:cNvSpPr txBox="1"/>
          <p:nvPr>
            <p:ph type="body" idx="1" hasCustomPrompt="1"/>
          </p:nvPr>
        </p:nvSpPr>
        <p:spPr>
          <a:xfrm>
            <a:off x="2082800" y="1509784"/>
            <a:ext cx="20205700" cy="6852293"/>
          </a:xfrm>
          <a:prstGeom prst="rect">
            <a:avLst/>
          </a:prstGeom>
        </p:spPr>
        <p:txBody>
          <a:bodyPr/>
          <a:lstStyle>
            <a:lvl1pPr>
              <a:lnSpc>
                <a:spcPct val="90000"/>
              </a:lnSpc>
              <a:defRPr cap="all" spc="750" sz="25000">
                <a:solidFill>
                  <a:schemeClr val="accent1">
                    <a:satOff val="36598"/>
                    <a:lumOff val="-17227"/>
                  </a:schemeClr>
                </a:solidFill>
              </a:defRPr>
            </a:lvl1pPr>
            <a:lvl2pPr>
              <a:lnSpc>
                <a:spcPct val="90000"/>
              </a:lnSpc>
              <a:defRPr cap="all" spc="750" sz="25000">
                <a:solidFill>
                  <a:schemeClr val="accent1">
                    <a:satOff val="36598"/>
                    <a:lumOff val="-17227"/>
                  </a:schemeClr>
                </a:solidFill>
              </a:defRPr>
            </a:lvl2pPr>
            <a:lvl3pPr>
              <a:lnSpc>
                <a:spcPct val="90000"/>
              </a:lnSpc>
              <a:defRPr cap="all" spc="750" sz="25000">
                <a:solidFill>
                  <a:schemeClr val="accent1">
                    <a:satOff val="36598"/>
                    <a:lumOff val="-17227"/>
                  </a:schemeClr>
                </a:solidFill>
              </a:defRPr>
            </a:lvl3pPr>
            <a:lvl4pPr>
              <a:lnSpc>
                <a:spcPct val="90000"/>
              </a:lnSpc>
              <a:defRPr cap="all" spc="750" sz="25000">
                <a:solidFill>
                  <a:schemeClr val="accent1">
                    <a:satOff val="36598"/>
                    <a:lumOff val="-17227"/>
                  </a:schemeClr>
                </a:solidFill>
              </a:defRPr>
            </a:lvl4pPr>
            <a:lvl5pPr>
              <a:lnSpc>
                <a:spcPct val="90000"/>
              </a:lnSpc>
              <a:defRPr cap="all" spc="750" sz="25000">
                <a:solidFill>
                  <a:schemeClr val="accent1">
                    <a:satOff val="36598"/>
                    <a:lumOff val="-17227"/>
                  </a:schemeClr>
                </a:solidFill>
              </a:defRPr>
            </a:lvl5pPr>
          </a:lstStyle>
          <a:p>
            <a:pPr/>
            <a:r>
              <a:t>100%</a:t>
            </a:r>
          </a:p>
          <a:p>
            <a:pPr lvl="1"/>
            <a:r>
              <a:t/>
            </a:r>
          </a:p>
          <a:p>
            <a:pPr lvl="2"/>
            <a:r>
              <a:t/>
            </a:r>
          </a:p>
          <a:p>
            <a:pPr lvl="3"/>
            <a:r>
              <a:t/>
            </a:r>
          </a:p>
          <a:p>
            <a:pPr lvl="4"/>
            <a:r>
              <a:t/>
            </a:r>
          </a:p>
        </p:txBody>
      </p:sp>
      <p:sp>
        <p:nvSpPr>
          <p:cNvPr id="154" name="Fact information"/>
          <p:cNvSpPr txBox="1"/>
          <p:nvPr>
            <p:ph type="body" sz="quarter" idx="21" hasCustomPrompt="1"/>
          </p:nvPr>
        </p:nvSpPr>
        <p:spPr>
          <a:xfrm>
            <a:off x="2082800" y="8407994"/>
            <a:ext cx="20205700" cy="694056"/>
          </a:xfrm>
          <a:prstGeom prst="rect">
            <a:avLst/>
          </a:prstGeom>
        </p:spPr>
        <p:txBody>
          <a:bodyPr anchor="t"/>
          <a:lstStyle>
            <a:lvl1pPr>
              <a:defRPr spc="104" sz="3500">
                <a:solidFill>
                  <a:schemeClr val="accent1"/>
                </a:solidFill>
              </a:defRPr>
            </a:lvl1pPr>
          </a:lstStyle>
          <a:p>
            <a:pPr/>
            <a:r>
              <a:t>Fact information</a:t>
            </a:r>
          </a:p>
        </p:txBody>
      </p:sp>
      <p:sp>
        <p:nvSpPr>
          <p:cNvPr id="155" name="Line"/>
          <p:cNvSpPr/>
          <p:nvPr/>
        </p:nvSpPr>
        <p:spPr>
          <a:xfrm flipV="1">
            <a:off x="762000" y="952499"/>
            <a:ext cx="22860001" cy="2"/>
          </a:xfrm>
          <a:prstGeom prst="line">
            <a:avLst/>
          </a:prstGeom>
          <a:ln w="76200">
            <a:solidFill>
              <a:schemeClr val="accent1"/>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156" name="Line"/>
          <p:cNvSpPr/>
          <p:nvPr/>
        </p:nvSpPr>
        <p:spPr>
          <a:xfrm>
            <a:off x="766879" y="12598400"/>
            <a:ext cx="22850242" cy="0"/>
          </a:xfrm>
          <a:prstGeom prst="line">
            <a:avLst/>
          </a:prstGeom>
          <a:ln w="76200">
            <a:solidFill>
              <a:schemeClr val="accent1"/>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157"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bg>
      <p:bgPr>
        <a:solidFill>
          <a:srgbClr val="FFCBC5"/>
        </a:solidFill>
      </p:bgPr>
    </p:bg>
    <p:spTree>
      <p:nvGrpSpPr>
        <p:cNvPr id="1" name=""/>
        <p:cNvGrpSpPr/>
        <p:nvPr/>
      </p:nvGrpSpPr>
      <p:grpSpPr>
        <a:xfrm>
          <a:off x="0" y="0"/>
          <a:ext cx="0" cy="0"/>
          <a:chOff x="0" y="0"/>
          <a:chExt cx="0" cy="0"/>
        </a:xfrm>
      </p:grpSpPr>
      <p:sp>
        <p:nvSpPr>
          <p:cNvPr id="164" name="Attribution"/>
          <p:cNvSpPr txBox="1"/>
          <p:nvPr>
            <p:ph type="body" sz="quarter" idx="21" hasCustomPrompt="1"/>
          </p:nvPr>
        </p:nvSpPr>
        <p:spPr>
          <a:xfrm>
            <a:off x="2088436" y="11375561"/>
            <a:ext cx="20207127" cy="706629"/>
          </a:xfrm>
          <a:prstGeom prst="rect">
            <a:avLst/>
          </a:prstGeom>
        </p:spPr>
        <p:txBody>
          <a:bodyPr anchor="t"/>
          <a:lstStyle>
            <a:lvl1pPr>
              <a:defRPr>
                <a:solidFill>
                  <a:schemeClr val="accent1"/>
                </a:solidFill>
              </a:defRPr>
            </a:lvl1pPr>
          </a:lstStyle>
          <a:p>
            <a:pPr/>
            <a:r>
              <a:t>Attribution</a:t>
            </a:r>
          </a:p>
        </p:txBody>
      </p:sp>
      <p:sp>
        <p:nvSpPr>
          <p:cNvPr id="165" name="Line"/>
          <p:cNvSpPr/>
          <p:nvPr/>
        </p:nvSpPr>
        <p:spPr>
          <a:xfrm flipV="1">
            <a:off x="762000" y="952499"/>
            <a:ext cx="22860001" cy="2"/>
          </a:xfrm>
          <a:prstGeom prst="line">
            <a:avLst/>
          </a:prstGeom>
          <a:ln w="76200">
            <a:solidFill>
              <a:schemeClr val="accent1">
                <a:satOff val="36598"/>
                <a:lumOff val="-17227"/>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166" name="Line"/>
          <p:cNvSpPr/>
          <p:nvPr/>
        </p:nvSpPr>
        <p:spPr>
          <a:xfrm>
            <a:off x="762000" y="12598400"/>
            <a:ext cx="22860001" cy="0"/>
          </a:xfrm>
          <a:prstGeom prst="line">
            <a:avLst/>
          </a:prstGeom>
          <a:ln w="76200">
            <a:solidFill>
              <a:schemeClr val="accent1">
                <a:satOff val="36598"/>
                <a:lumOff val="-17227"/>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167" name="Body Level One…"/>
          <p:cNvSpPr txBox="1"/>
          <p:nvPr>
            <p:ph type="body" sz="half" idx="1" hasCustomPrompt="1"/>
          </p:nvPr>
        </p:nvSpPr>
        <p:spPr>
          <a:xfrm>
            <a:off x="2088436" y="4298870"/>
            <a:ext cx="20207128" cy="4699001"/>
          </a:xfrm>
          <a:prstGeom prst="rect">
            <a:avLst/>
          </a:prstGeom>
        </p:spPr>
        <p:txBody>
          <a:bodyPr anchor="ctr"/>
          <a:lstStyle>
            <a:lvl1pPr>
              <a:lnSpc>
                <a:spcPct val="90000"/>
              </a:lnSpc>
              <a:defRPr cap="all" spc="190" sz="9500">
                <a:solidFill>
                  <a:schemeClr val="accent1">
                    <a:satOff val="36598"/>
                    <a:lumOff val="-17227"/>
                  </a:schemeClr>
                </a:solidFill>
              </a:defRPr>
            </a:lvl1pPr>
            <a:lvl2pPr>
              <a:lnSpc>
                <a:spcPct val="90000"/>
              </a:lnSpc>
              <a:defRPr cap="all" spc="190" sz="9500">
                <a:solidFill>
                  <a:schemeClr val="accent1">
                    <a:satOff val="36598"/>
                    <a:lumOff val="-17227"/>
                  </a:schemeClr>
                </a:solidFill>
              </a:defRPr>
            </a:lvl2pPr>
            <a:lvl3pPr>
              <a:lnSpc>
                <a:spcPct val="90000"/>
              </a:lnSpc>
              <a:defRPr cap="all" spc="190" sz="9500">
                <a:solidFill>
                  <a:schemeClr val="accent1">
                    <a:satOff val="36598"/>
                    <a:lumOff val="-17227"/>
                  </a:schemeClr>
                </a:solidFill>
              </a:defRPr>
            </a:lvl3pPr>
            <a:lvl4pPr>
              <a:lnSpc>
                <a:spcPct val="90000"/>
              </a:lnSpc>
              <a:defRPr cap="all" spc="190" sz="9500">
                <a:solidFill>
                  <a:schemeClr val="accent1">
                    <a:satOff val="36598"/>
                    <a:lumOff val="-17227"/>
                  </a:schemeClr>
                </a:solidFill>
              </a:defRPr>
            </a:lvl4pPr>
            <a:lvl5pPr>
              <a:lnSpc>
                <a:spcPct val="90000"/>
              </a:lnSpc>
              <a:defRPr cap="all" spc="190" sz="9500">
                <a:solidFill>
                  <a:schemeClr val="accent1">
                    <a:satOff val="36598"/>
                    <a:lumOff val="-17227"/>
                  </a:schemeClr>
                </a:solidFill>
              </a:defRPr>
            </a:lvl5pPr>
          </a:lstStyle>
          <a:p>
            <a:pPr/>
            <a:r>
              <a:t>“Notable Quote”</a:t>
            </a:r>
          </a:p>
          <a:p>
            <a:pPr lvl="1"/>
            <a:r>
              <a:t/>
            </a:r>
          </a:p>
          <a:p>
            <a:pPr lvl="2"/>
            <a:r>
              <a:t/>
            </a:r>
          </a:p>
          <a:p>
            <a:pPr lvl="3"/>
            <a:r>
              <a:t/>
            </a:r>
          </a:p>
          <a:p>
            <a:pPr lvl="4"/>
            <a:r>
              <a:t/>
            </a:r>
          </a:p>
        </p:txBody>
      </p:sp>
      <p:sp>
        <p:nvSpPr>
          <p:cNvPr id="168"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FFF5F2"/>
        </a:solidFill>
      </p:bgPr>
    </p:bg>
    <p:spTree>
      <p:nvGrpSpPr>
        <p:cNvPr id="1" name=""/>
        <p:cNvGrpSpPr/>
        <p:nvPr/>
      </p:nvGrpSpPr>
      <p:grpSpPr>
        <a:xfrm>
          <a:off x="0" y="0"/>
          <a:ext cx="0" cy="0"/>
          <a:chOff x="0" y="0"/>
          <a:chExt cx="0" cy="0"/>
        </a:xfrm>
      </p:grpSpPr>
      <p:sp>
        <p:nvSpPr>
          <p:cNvPr id="175" name="Pink typewriter on a pink three-drawer dresser in front of a pink wall"/>
          <p:cNvSpPr/>
          <p:nvPr>
            <p:ph type="pic" idx="21"/>
          </p:nvPr>
        </p:nvSpPr>
        <p:spPr>
          <a:xfrm>
            <a:off x="-609600" y="431800"/>
            <a:ext cx="21514742" cy="12103100"/>
          </a:xfrm>
          <a:prstGeom prst="rect">
            <a:avLst/>
          </a:prstGeom>
          <a:ln w="114300">
            <a:solidFill>
              <a:srgbClr val="FFFFFF"/>
            </a:solidFill>
          </a:ln>
        </p:spPr>
        <p:txBody>
          <a:bodyPr lIns="91439" tIns="45719" rIns="91439" bIns="45719" anchor="t">
            <a:noAutofit/>
          </a:bodyPr>
          <a:lstStyle/>
          <a:p>
            <a:pPr/>
          </a:p>
        </p:txBody>
      </p:sp>
      <p:sp>
        <p:nvSpPr>
          <p:cNvPr id="176" name="Bright turquoise cassette tape on a pink background"/>
          <p:cNvSpPr/>
          <p:nvPr>
            <p:ph type="pic" sz="quarter" idx="22"/>
          </p:nvPr>
        </p:nvSpPr>
        <p:spPr>
          <a:xfrm>
            <a:off x="15836900" y="-203200"/>
            <a:ext cx="7747000" cy="7747000"/>
          </a:xfrm>
          <a:prstGeom prst="rect">
            <a:avLst/>
          </a:prstGeom>
          <a:ln w="114300">
            <a:solidFill>
              <a:srgbClr val="FFFFFF"/>
            </a:solidFill>
          </a:ln>
        </p:spPr>
        <p:txBody>
          <a:bodyPr lIns="91439" tIns="45719" rIns="91439" bIns="45719" anchor="t">
            <a:noAutofit/>
          </a:bodyPr>
          <a:lstStyle/>
          <a:p>
            <a:pPr/>
          </a:p>
        </p:txBody>
      </p:sp>
      <p:sp>
        <p:nvSpPr>
          <p:cNvPr id="177" name="Small retro clock on a green shelf against a yellow background"/>
          <p:cNvSpPr/>
          <p:nvPr>
            <p:ph type="pic" idx="23"/>
          </p:nvPr>
        </p:nvSpPr>
        <p:spPr>
          <a:xfrm>
            <a:off x="10769600" y="-6083300"/>
            <a:ext cx="17881600" cy="23842133"/>
          </a:xfrm>
          <a:prstGeom prst="rect">
            <a:avLst/>
          </a:prstGeom>
          <a:ln w="114300">
            <a:solidFill>
              <a:srgbClr val="FFFFFF"/>
            </a:solidFill>
          </a:ln>
        </p:spPr>
        <p:txBody>
          <a:bodyPr lIns="91439" tIns="45719" rIns="91439" bIns="45719" anchor="t">
            <a:noAutofit/>
          </a:bodyPr>
          <a:lstStyle/>
          <a:p>
            <a:pPr/>
          </a:p>
        </p:txBody>
      </p:sp>
      <p:sp>
        <p:nvSpPr>
          <p:cNvPr id="178"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FFF5F2"/>
        </a:solidFill>
      </p:bgPr>
    </p:bg>
    <p:spTree>
      <p:nvGrpSpPr>
        <p:cNvPr id="1" name=""/>
        <p:cNvGrpSpPr/>
        <p:nvPr/>
      </p:nvGrpSpPr>
      <p:grpSpPr>
        <a:xfrm>
          <a:off x="0" y="0"/>
          <a:ext cx="0" cy="0"/>
          <a:chOff x="0" y="0"/>
          <a:chExt cx="0" cy="0"/>
        </a:xfrm>
      </p:grpSpPr>
      <p:sp>
        <p:nvSpPr>
          <p:cNvPr id="185" name="Four vintage television sets in a row with fluorescent colours: pink, blue, orange and green"/>
          <p:cNvSpPr/>
          <p:nvPr>
            <p:ph type="pic" idx="21"/>
          </p:nvPr>
        </p:nvSpPr>
        <p:spPr>
          <a:xfrm>
            <a:off x="760214" y="279400"/>
            <a:ext cx="22863633" cy="12866707"/>
          </a:xfrm>
          <a:prstGeom prst="rect">
            <a:avLst/>
          </a:prstGeom>
          <a:ln w="114300">
            <a:solidFill>
              <a:srgbClr val="FFFFFF"/>
            </a:solidFill>
          </a:ln>
        </p:spPr>
        <p:txBody>
          <a:bodyPr lIns="91439" tIns="45719" rIns="91439" bIns="45719" anchor="t">
            <a:noAutofit/>
          </a:bodyPr>
          <a:lstStyle/>
          <a:p>
            <a:pPr/>
          </a:p>
        </p:txBody>
      </p:sp>
      <p:sp>
        <p:nvSpPr>
          <p:cNvPr id="186"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FFF5F2"/>
        </a:solidFill>
      </p:bgPr>
    </p:bg>
    <p:spTree>
      <p:nvGrpSpPr>
        <p:cNvPr id="1" name=""/>
        <p:cNvGrpSpPr/>
        <p:nvPr/>
      </p:nvGrpSpPr>
      <p:grpSpPr>
        <a:xfrm>
          <a:off x="0" y="0"/>
          <a:ext cx="0" cy="0"/>
          <a:chOff x="0" y="0"/>
          <a:chExt cx="0" cy="0"/>
        </a:xfrm>
      </p:grpSpPr>
      <p:sp>
        <p:nvSpPr>
          <p:cNvPr id="193"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p:bg>
      <p:bgPr>
        <a:solidFill>
          <a:srgbClr val="FFFFFF"/>
        </a:solidFill>
      </p:bgPr>
    </p:bg>
    <p:spTree>
      <p:nvGrpSpPr>
        <p:cNvPr id="1" name=""/>
        <p:cNvGrpSpPr/>
        <p:nvPr/>
      </p:nvGrpSpPr>
      <p:grpSpPr>
        <a:xfrm>
          <a:off x="0" y="0"/>
          <a:ext cx="0" cy="0"/>
          <a:chOff x="0" y="0"/>
          <a:chExt cx="0" cy="0"/>
        </a:xfrm>
      </p:grpSpPr>
      <p:sp>
        <p:nvSpPr>
          <p:cNvPr id="27" name="row of seven small retro clocks on a green shelf against a yellow background"/>
          <p:cNvSpPr/>
          <p:nvPr>
            <p:ph type="pic" idx="21"/>
          </p:nvPr>
        </p:nvSpPr>
        <p:spPr>
          <a:xfrm>
            <a:off x="0" y="-2757142"/>
            <a:ext cx="24384000" cy="19230284"/>
          </a:xfrm>
          <a:prstGeom prst="rect">
            <a:avLst/>
          </a:prstGeom>
        </p:spPr>
        <p:txBody>
          <a:bodyPr lIns="91439" tIns="45719" rIns="91439" bIns="45719" anchor="t">
            <a:noAutofit/>
          </a:bodyPr>
          <a:lstStyle/>
          <a:p>
            <a:pPr/>
          </a:p>
        </p:txBody>
      </p:sp>
      <p:sp>
        <p:nvSpPr>
          <p:cNvPr id="28" name="Topic"/>
          <p:cNvSpPr txBox="1"/>
          <p:nvPr>
            <p:ph type="body" sz="quarter" idx="22" hasCustomPrompt="1"/>
          </p:nvPr>
        </p:nvSpPr>
        <p:spPr>
          <a:xfrm>
            <a:off x="1181100" y="12364718"/>
            <a:ext cx="4965700" cy="467107"/>
          </a:xfrm>
          <a:prstGeom prst="rect">
            <a:avLst/>
          </a:prstGeom>
        </p:spPr>
        <p:txBody>
          <a:bodyPr anchor="t"/>
          <a:lstStyle>
            <a:lvl1pPr>
              <a:defRPr b="0" cap="all" spc="88" sz="2200">
                <a:solidFill>
                  <a:srgbClr val="FFFFFF"/>
                </a:solidFill>
              </a:defRPr>
            </a:lvl1pPr>
          </a:lstStyle>
          <a:p>
            <a:pPr/>
            <a:r>
              <a:t>Topic</a:t>
            </a:r>
          </a:p>
        </p:txBody>
      </p:sp>
      <p:sp>
        <p:nvSpPr>
          <p:cNvPr id="29" name="Location"/>
          <p:cNvSpPr txBox="1"/>
          <p:nvPr>
            <p:ph type="body" sz="quarter" idx="23" hasCustomPrompt="1"/>
          </p:nvPr>
        </p:nvSpPr>
        <p:spPr>
          <a:xfrm>
            <a:off x="18237200" y="12364718"/>
            <a:ext cx="4965700" cy="467107"/>
          </a:xfrm>
          <a:prstGeom prst="rect">
            <a:avLst/>
          </a:prstGeom>
        </p:spPr>
        <p:txBody>
          <a:bodyPr anchor="t"/>
          <a:lstStyle>
            <a:lvl1pPr>
              <a:defRPr b="0" cap="all" spc="88" sz="2200">
                <a:solidFill>
                  <a:srgbClr val="FFFFFF"/>
                </a:solidFill>
              </a:defRPr>
            </a:lvl1pPr>
          </a:lstStyle>
          <a:p>
            <a:pPr/>
            <a:r>
              <a:t>Location</a:t>
            </a:r>
          </a:p>
        </p:txBody>
      </p:sp>
      <p:sp>
        <p:nvSpPr>
          <p:cNvPr id="30" name="Author and Date"/>
          <p:cNvSpPr txBox="1"/>
          <p:nvPr>
            <p:ph type="body" sz="quarter" idx="24" hasCustomPrompt="1"/>
          </p:nvPr>
        </p:nvSpPr>
        <p:spPr>
          <a:xfrm>
            <a:off x="6946900" y="12233909"/>
            <a:ext cx="10490200" cy="706629"/>
          </a:xfrm>
          <a:prstGeom prst="rect">
            <a:avLst/>
          </a:prstGeom>
        </p:spPr>
        <p:txBody>
          <a:bodyPr anchor="t"/>
          <a:lstStyle>
            <a:lvl1pPr>
              <a:defRPr>
                <a:solidFill>
                  <a:srgbClr val="FFFFFF"/>
                </a:solidFill>
              </a:defRPr>
            </a:lvl1pPr>
          </a:lstStyle>
          <a:p>
            <a:pPr/>
            <a:r>
              <a:t>Author and Date</a:t>
            </a:r>
          </a:p>
        </p:txBody>
      </p:sp>
      <p:sp>
        <p:nvSpPr>
          <p:cNvPr id="31" name="Line"/>
          <p:cNvSpPr/>
          <p:nvPr/>
        </p:nvSpPr>
        <p:spPr>
          <a:xfrm>
            <a:off x="766879" y="12060766"/>
            <a:ext cx="22850240" cy="1"/>
          </a:xfrm>
          <a:prstGeom prst="line">
            <a:avLst/>
          </a:prstGeom>
          <a:ln w="76200">
            <a:solidFill>
              <a:schemeClr val="accent1"/>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32" name="Line"/>
          <p:cNvSpPr/>
          <p:nvPr/>
        </p:nvSpPr>
        <p:spPr>
          <a:xfrm flipV="1">
            <a:off x="6527799" y="12034558"/>
            <a:ext cx="1" cy="1114983"/>
          </a:xfrm>
          <a:prstGeom prst="line">
            <a:avLst/>
          </a:prstGeom>
          <a:ln w="76200">
            <a:solidFill>
              <a:schemeClr val="accent1"/>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33" name="Line"/>
          <p:cNvSpPr/>
          <p:nvPr/>
        </p:nvSpPr>
        <p:spPr>
          <a:xfrm flipV="1">
            <a:off x="17856201" y="12034558"/>
            <a:ext cx="1" cy="1114983"/>
          </a:xfrm>
          <a:prstGeom prst="line">
            <a:avLst/>
          </a:prstGeom>
          <a:ln w="76200">
            <a:solidFill>
              <a:schemeClr val="accent1"/>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34" name="Line"/>
          <p:cNvSpPr/>
          <p:nvPr/>
        </p:nvSpPr>
        <p:spPr>
          <a:xfrm>
            <a:off x="766879" y="952500"/>
            <a:ext cx="22850242" cy="1"/>
          </a:xfrm>
          <a:prstGeom prst="line">
            <a:avLst/>
          </a:prstGeom>
          <a:ln w="76200">
            <a:solidFill>
              <a:schemeClr val="accent1"/>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35" name="Body Level One…"/>
          <p:cNvSpPr txBox="1"/>
          <p:nvPr>
            <p:ph type="body" sz="quarter" idx="1" hasCustomPrompt="1"/>
          </p:nvPr>
        </p:nvSpPr>
        <p:spPr>
          <a:xfrm>
            <a:off x="2082800" y="3492500"/>
            <a:ext cx="20205700" cy="1612900"/>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Presentation Subtitle</a:t>
            </a:r>
          </a:p>
          <a:p>
            <a:pPr lvl="1"/>
            <a:r>
              <a:t/>
            </a:r>
          </a:p>
          <a:p>
            <a:pPr lvl="2"/>
            <a:r>
              <a:t/>
            </a:r>
          </a:p>
          <a:p>
            <a:pPr lvl="3"/>
            <a:r>
              <a:t/>
            </a:r>
          </a:p>
          <a:p>
            <a:pPr lvl="4"/>
            <a:r>
              <a:t/>
            </a:r>
          </a:p>
        </p:txBody>
      </p:sp>
      <p:sp>
        <p:nvSpPr>
          <p:cNvPr id="36" name="Presentation Title"/>
          <p:cNvSpPr txBox="1"/>
          <p:nvPr>
            <p:ph type="title" hasCustomPrompt="1"/>
          </p:nvPr>
        </p:nvSpPr>
        <p:spPr>
          <a:prstGeom prst="rect">
            <a:avLst/>
          </a:prstGeom>
        </p:spPr>
        <p:txBody>
          <a:bodyPr/>
          <a:lstStyle/>
          <a:p>
            <a:pPr/>
            <a:r>
              <a:t>Presentation Title</a:t>
            </a:r>
          </a:p>
        </p:txBody>
      </p:sp>
      <p:sp>
        <p:nvSpPr>
          <p:cNvPr id="37" name="Slide Number"/>
          <p:cNvSpPr txBox="1"/>
          <p:nvPr>
            <p:ph type="sldNum" sz="quarter" idx="2"/>
          </p:nvPr>
        </p:nvSpPr>
        <p:spPr>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Alt">
    <p:bg>
      <p:bgPr>
        <a:solidFill>
          <a:srgbClr val="FFF5F2"/>
        </a:solidFill>
      </p:bgPr>
    </p:bg>
    <p:spTree>
      <p:nvGrpSpPr>
        <p:cNvPr id="1" name=""/>
        <p:cNvGrpSpPr/>
        <p:nvPr/>
      </p:nvGrpSpPr>
      <p:grpSpPr>
        <a:xfrm>
          <a:off x="0" y="0"/>
          <a:ext cx="0" cy="0"/>
          <a:chOff x="0" y="0"/>
          <a:chExt cx="0" cy="0"/>
        </a:xfrm>
      </p:grpSpPr>
      <p:sp>
        <p:nvSpPr>
          <p:cNvPr id="44" name="Body Level One…"/>
          <p:cNvSpPr txBox="1"/>
          <p:nvPr>
            <p:ph type="body" sz="quarter" idx="1" hasCustomPrompt="1"/>
          </p:nvPr>
        </p:nvSpPr>
        <p:spPr>
          <a:xfrm>
            <a:off x="1270000" y="8015916"/>
            <a:ext cx="11785600" cy="3848101"/>
          </a:xfrm>
          <a:prstGeom prst="rect">
            <a:avLst/>
          </a:prstGeom>
        </p:spPr>
        <p:txBody>
          <a:bodyPr anchor="t"/>
          <a:lstStyle>
            <a:lvl1pPr>
              <a:defRPr>
                <a:solidFill>
                  <a:srgbClr val="8AACB9"/>
                </a:solidFill>
              </a:defRPr>
            </a:lvl1pPr>
            <a:lvl2pPr>
              <a:defRPr>
                <a:solidFill>
                  <a:srgbClr val="8AACB9"/>
                </a:solidFill>
              </a:defRPr>
            </a:lvl2pPr>
            <a:lvl3pPr>
              <a:defRPr>
                <a:solidFill>
                  <a:srgbClr val="8AACB9"/>
                </a:solidFill>
              </a:defRPr>
            </a:lvl3pPr>
            <a:lvl4pPr>
              <a:defRPr>
                <a:solidFill>
                  <a:srgbClr val="8AACB9"/>
                </a:solidFill>
              </a:defRPr>
            </a:lvl4pPr>
            <a:lvl5pPr>
              <a:defRPr>
                <a:solidFill>
                  <a:srgbClr val="8AACB9"/>
                </a:solidFill>
              </a:defRPr>
            </a:lvl5pPr>
          </a:lstStyle>
          <a:p>
            <a:pPr/>
            <a:r>
              <a:t>Slide Subtitle</a:t>
            </a:r>
          </a:p>
          <a:p>
            <a:pPr lvl="1"/>
            <a:r>
              <a:t/>
            </a:r>
          </a:p>
          <a:p>
            <a:pPr lvl="2"/>
            <a:r>
              <a:t/>
            </a:r>
          </a:p>
          <a:p>
            <a:pPr lvl="3"/>
            <a:r>
              <a:t/>
            </a:r>
          </a:p>
          <a:p>
            <a:pPr lvl="4"/>
            <a:r>
              <a:t/>
            </a:r>
          </a:p>
        </p:txBody>
      </p:sp>
      <p:sp>
        <p:nvSpPr>
          <p:cNvPr id="45" name="Slide Title"/>
          <p:cNvSpPr txBox="1"/>
          <p:nvPr>
            <p:ph type="title" hasCustomPrompt="1"/>
          </p:nvPr>
        </p:nvSpPr>
        <p:spPr>
          <a:xfrm>
            <a:off x="1270000" y="4925417"/>
            <a:ext cx="11785600" cy="2933701"/>
          </a:xfrm>
          <a:prstGeom prst="rect">
            <a:avLst/>
          </a:prstGeom>
        </p:spPr>
        <p:txBody>
          <a:bodyPr anchor="b"/>
          <a:lstStyle>
            <a:lvl1pPr>
              <a:defRPr spc="270" sz="9000">
                <a:solidFill>
                  <a:schemeClr val="accent6"/>
                </a:solidFill>
              </a:defRPr>
            </a:lvl1pPr>
          </a:lstStyle>
          <a:p>
            <a:pPr/>
            <a:r>
              <a:t>Slide Title</a:t>
            </a:r>
          </a:p>
        </p:txBody>
      </p:sp>
      <p:sp>
        <p:nvSpPr>
          <p:cNvPr id="46" name="Pink typewriter on a pink three-drawer dresser in front of a pink wall"/>
          <p:cNvSpPr/>
          <p:nvPr>
            <p:ph type="pic" idx="21"/>
          </p:nvPr>
        </p:nvSpPr>
        <p:spPr>
          <a:xfrm>
            <a:off x="12801600" y="1895696"/>
            <a:ext cx="17642204" cy="9924608"/>
          </a:xfrm>
          <a:prstGeom prst="rect">
            <a:avLst/>
          </a:prstGeom>
          <a:ln w="114300">
            <a:solidFill>
              <a:srgbClr val="FFFFFF"/>
            </a:solidFill>
          </a:ln>
        </p:spPr>
        <p:txBody>
          <a:bodyPr lIns="91439" tIns="45719" rIns="91439" bIns="45719" anchor="t">
            <a:noAutofit/>
          </a:bodyPr>
          <a:lstStyle/>
          <a:p>
            <a:pPr/>
          </a:p>
        </p:txBody>
      </p:sp>
      <p:sp>
        <p:nvSpPr>
          <p:cNvPr id="47" name="Li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48" name="Line"/>
          <p:cNvSpPr/>
          <p:nvPr/>
        </p:nvSpPr>
        <p:spPr>
          <a:xfrm flipV="1">
            <a:off x="762000" y="952499"/>
            <a:ext cx="22860003" cy="2"/>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49"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bg>
      <p:bgPr>
        <a:solidFill>
          <a:srgbClr val="FFF5F2"/>
        </a:solidFill>
      </p:bgPr>
    </p:bg>
    <p:spTree>
      <p:nvGrpSpPr>
        <p:cNvPr id="1" name=""/>
        <p:cNvGrpSpPr/>
        <p:nvPr/>
      </p:nvGrpSpPr>
      <p:grpSpPr>
        <a:xfrm>
          <a:off x="0" y="0"/>
          <a:ext cx="0" cy="0"/>
          <a:chOff x="0" y="0"/>
          <a:chExt cx="0" cy="0"/>
        </a:xfrm>
      </p:grpSpPr>
      <p:sp>
        <p:nvSpPr>
          <p:cNvPr id="56" name="Body Level One…"/>
          <p:cNvSpPr txBox="1"/>
          <p:nvPr>
            <p:ph type="body" sz="half" idx="1" hasCustomPrompt="1"/>
          </p:nvPr>
        </p:nvSpPr>
        <p:spPr>
          <a:xfrm>
            <a:off x="2082800" y="4195233"/>
            <a:ext cx="20207127" cy="6282059"/>
          </a:xfrm>
          <a:prstGeom prst="rect">
            <a:avLst/>
          </a:prstGeom>
        </p:spPr>
        <p:txBody>
          <a:bodyPr anchor="t"/>
          <a:lstStyle>
            <a:lvl1pPr marL="635000" indent="-635000" algn="l" defTabSz="355600">
              <a:lnSpc>
                <a:spcPct val="100000"/>
              </a:lnSpc>
              <a:spcBef>
                <a:spcPts val="4300"/>
              </a:spcBef>
              <a:buSzPct val="100000"/>
              <a:buBlip>
                <a:blip r:embed="rId2"/>
              </a:buBlip>
              <a:defRPr spc="36">
                <a:solidFill>
                  <a:schemeClr val="accent1">
                    <a:satOff val="36598"/>
                    <a:lumOff val="-17227"/>
                  </a:schemeClr>
                </a:solidFill>
              </a:defRPr>
            </a:lvl1pPr>
            <a:lvl2pPr marL="1270000" indent="-635000" algn="l" defTabSz="355600">
              <a:lnSpc>
                <a:spcPct val="100000"/>
              </a:lnSpc>
              <a:spcBef>
                <a:spcPts val="4300"/>
              </a:spcBef>
              <a:buSzPct val="100000"/>
              <a:buBlip>
                <a:blip r:embed="rId2"/>
              </a:buBlip>
              <a:defRPr spc="36">
                <a:solidFill>
                  <a:schemeClr val="accent1">
                    <a:satOff val="36598"/>
                    <a:lumOff val="-17227"/>
                  </a:schemeClr>
                </a:solidFill>
              </a:defRPr>
            </a:lvl2pPr>
            <a:lvl3pPr marL="1905000" indent="-635000" algn="l" defTabSz="355600">
              <a:lnSpc>
                <a:spcPct val="100000"/>
              </a:lnSpc>
              <a:spcBef>
                <a:spcPts val="4300"/>
              </a:spcBef>
              <a:buSzPct val="100000"/>
              <a:buBlip>
                <a:blip r:embed="rId2"/>
              </a:buBlip>
              <a:defRPr spc="36">
                <a:solidFill>
                  <a:schemeClr val="accent1">
                    <a:satOff val="36598"/>
                    <a:lumOff val="-17227"/>
                  </a:schemeClr>
                </a:solidFill>
              </a:defRPr>
            </a:lvl3pPr>
            <a:lvl4pPr marL="2540000" indent="-635000" algn="l" defTabSz="355600">
              <a:lnSpc>
                <a:spcPct val="100000"/>
              </a:lnSpc>
              <a:spcBef>
                <a:spcPts val="4300"/>
              </a:spcBef>
              <a:buSzPct val="100000"/>
              <a:buBlip>
                <a:blip r:embed="rId2"/>
              </a:buBlip>
              <a:defRPr spc="36">
                <a:solidFill>
                  <a:schemeClr val="accent1">
                    <a:satOff val="36598"/>
                    <a:lumOff val="-17227"/>
                  </a:schemeClr>
                </a:solidFill>
              </a:defRPr>
            </a:lvl4pPr>
            <a:lvl5pPr marL="3175000" indent="-635000" algn="l" defTabSz="355600">
              <a:lnSpc>
                <a:spcPct val="100000"/>
              </a:lnSpc>
              <a:spcBef>
                <a:spcPts val="4300"/>
              </a:spcBef>
              <a:buSzPct val="100000"/>
              <a:buBlip>
                <a:blip r:embed="rId2"/>
              </a:buBlip>
              <a:defRPr spc="36">
                <a:solidFill>
                  <a:schemeClr val="accent1">
                    <a:satOff val="36598"/>
                    <a:lumOff val="-17227"/>
                  </a:schemeClr>
                </a:solidFill>
              </a:defRPr>
            </a:lvl5pPr>
          </a:lstStyle>
          <a:p>
            <a:pPr/>
            <a:r>
              <a:t>Slide bullet text</a:t>
            </a:r>
          </a:p>
          <a:p>
            <a:pPr lvl="1"/>
            <a:r>
              <a:t/>
            </a:r>
          </a:p>
          <a:p>
            <a:pPr lvl="2"/>
            <a:r>
              <a:t/>
            </a:r>
          </a:p>
          <a:p>
            <a:pPr lvl="3"/>
            <a:r>
              <a:t/>
            </a:r>
          </a:p>
          <a:p>
            <a:pPr lvl="4"/>
            <a:r>
              <a:t/>
            </a:r>
          </a:p>
        </p:txBody>
      </p:sp>
      <p:sp>
        <p:nvSpPr>
          <p:cNvPr id="57" name="Line"/>
          <p:cNvSpPr/>
          <p:nvPr/>
        </p:nvSpPr>
        <p:spPr>
          <a:xfrm>
            <a:off x="766879" y="952500"/>
            <a:ext cx="22850242" cy="1"/>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58" name="Li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59" name="Slide Title"/>
          <p:cNvSpPr txBox="1"/>
          <p:nvPr>
            <p:ph type="title" hasCustomPrompt="1"/>
          </p:nvPr>
        </p:nvSpPr>
        <p:spPr>
          <a:xfrm>
            <a:off x="2088436" y="1282700"/>
            <a:ext cx="20207128" cy="1649711"/>
          </a:xfrm>
          <a:prstGeom prst="rect">
            <a:avLst/>
          </a:prstGeom>
        </p:spPr>
        <p:txBody>
          <a:bodyPr/>
          <a:lstStyle>
            <a:lvl1pPr>
              <a:defRPr spc="270" sz="9000">
                <a:solidFill>
                  <a:schemeClr val="accent6"/>
                </a:solidFill>
              </a:defRPr>
            </a:lvl1pPr>
          </a:lstStyle>
          <a:p>
            <a:pPr/>
            <a:r>
              <a:t>Slide Title</a:t>
            </a:r>
          </a:p>
        </p:txBody>
      </p:sp>
      <p:sp>
        <p:nvSpPr>
          <p:cNvPr id="60"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bg>
      <p:bgPr>
        <a:solidFill>
          <a:srgbClr val="FFF5F2"/>
        </a:solidFill>
      </p:bgPr>
    </p:bg>
    <p:spTree>
      <p:nvGrpSpPr>
        <p:cNvPr id="1" name=""/>
        <p:cNvGrpSpPr/>
        <p:nvPr/>
      </p:nvGrpSpPr>
      <p:grpSpPr>
        <a:xfrm>
          <a:off x="0" y="0"/>
          <a:ext cx="0" cy="0"/>
          <a:chOff x="0" y="0"/>
          <a:chExt cx="0" cy="0"/>
        </a:xfrm>
      </p:grpSpPr>
      <p:sp>
        <p:nvSpPr>
          <p:cNvPr id="67" name="Body Level One…"/>
          <p:cNvSpPr txBox="1"/>
          <p:nvPr>
            <p:ph type="body" sz="half" idx="1" hasCustomPrompt="1"/>
          </p:nvPr>
        </p:nvSpPr>
        <p:spPr>
          <a:xfrm>
            <a:off x="2082800" y="4195233"/>
            <a:ext cx="20207127" cy="6282059"/>
          </a:xfrm>
          <a:prstGeom prst="rect">
            <a:avLst/>
          </a:prstGeom>
        </p:spPr>
        <p:txBody>
          <a:bodyPr numCol="2" spcCol="1289181" anchor="t"/>
          <a:lstStyle>
            <a:lvl1pPr marL="635000" indent="-635000" algn="l" defTabSz="355600">
              <a:lnSpc>
                <a:spcPct val="100000"/>
              </a:lnSpc>
              <a:spcBef>
                <a:spcPts val="4300"/>
              </a:spcBef>
              <a:buSzPct val="100000"/>
              <a:buBlip>
                <a:blip r:embed="rId2"/>
              </a:buBlip>
              <a:defRPr spc="36">
                <a:solidFill>
                  <a:schemeClr val="accent1">
                    <a:satOff val="36598"/>
                    <a:lumOff val="-17227"/>
                  </a:schemeClr>
                </a:solidFill>
              </a:defRPr>
            </a:lvl1pPr>
            <a:lvl2pPr marL="1270000" indent="-635000" algn="l" defTabSz="355600">
              <a:lnSpc>
                <a:spcPct val="100000"/>
              </a:lnSpc>
              <a:spcBef>
                <a:spcPts val="4300"/>
              </a:spcBef>
              <a:buSzPct val="100000"/>
              <a:buBlip>
                <a:blip r:embed="rId2"/>
              </a:buBlip>
              <a:defRPr spc="36">
                <a:solidFill>
                  <a:schemeClr val="accent1">
                    <a:satOff val="36598"/>
                    <a:lumOff val="-17227"/>
                  </a:schemeClr>
                </a:solidFill>
              </a:defRPr>
            </a:lvl2pPr>
            <a:lvl3pPr marL="1905000" indent="-635000" algn="l" defTabSz="355600">
              <a:lnSpc>
                <a:spcPct val="100000"/>
              </a:lnSpc>
              <a:spcBef>
                <a:spcPts val="4300"/>
              </a:spcBef>
              <a:buSzPct val="100000"/>
              <a:buBlip>
                <a:blip r:embed="rId2"/>
              </a:buBlip>
              <a:defRPr spc="36">
                <a:solidFill>
                  <a:schemeClr val="accent1">
                    <a:satOff val="36598"/>
                    <a:lumOff val="-17227"/>
                  </a:schemeClr>
                </a:solidFill>
              </a:defRPr>
            </a:lvl3pPr>
            <a:lvl4pPr marL="2540000" indent="-635000" algn="l" defTabSz="355600">
              <a:lnSpc>
                <a:spcPct val="100000"/>
              </a:lnSpc>
              <a:spcBef>
                <a:spcPts val="4300"/>
              </a:spcBef>
              <a:buSzPct val="100000"/>
              <a:buBlip>
                <a:blip r:embed="rId2"/>
              </a:buBlip>
              <a:defRPr spc="36">
                <a:solidFill>
                  <a:schemeClr val="accent1">
                    <a:satOff val="36598"/>
                    <a:lumOff val="-17227"/>
                  </a:schemeClr>
                </a:solidFill>
              </a:defRPr>
            </a:lvl4pPr>
            <a:lvl5pPr marL="3175000" indent="-635000" algn="l" defTabSz="355600">
              <a:lnSpc>
                <a:spcPct val="100000"/>
              </a:lnSpc>
              <a:spcBef>
                <a:spcPts val="4300"/>
              </a:spcBef>
              <a:buSzPct val="100000"/>
              <a:buBlip>
                <a:blip r:embed="rId2"/>
              </a:buBlip>
              <a:defRPr spc="36">
                <a:solidFill>
                  <a:schemeClr val="accent1">
                    <a:satOff val="36598"/>
                    <a:lumOff val="-17227"/>
                  </a:schemeClr>
                </a:solidFill>
              </a:defRPr>
            </a:lvl5pPr>
          </a:lstStyle>
          <a:p>
            <a:pPr/>
            <a:r>
              <a:t>Slide bullet text</a:t>
            </a:r>
          </a:p>
          <a:p>
            <a:pPr lvl="1"/>
            <a:r>
              <a:t/>
            </a:r>
          </a:p>
          <a:p>
            <a:pPr lvl="2"/>
            <a:r>
              <a:t/>
            </a:r>
          </a:p>
          <a:p>
            <a:pPr lvl="3"/>
            <a:r>
              <a:t/>
            </a:r>
          </a:p>
          <a:p>
            <a:pPr lvl="4"/>
            <a:r>
              <a:t/>
            </a:r>
          </a:p>
        </p:txBody>
      </p:sp>
      <p:sp>
        <p:nvSpPr>
          <p:cNvPr id="68" name="Line"/>
          <p:cNvSpPr/>
          <p:nvPr/>
        </p:nvSpPr>
        <p:spPr>
          <a:xfrm>
            <a:off x="766879" y="952500"/>
            <a:ext cx="22850242" cy="1"/>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69" name="Li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70"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bg>
      <p:bgPr>
        <a:solidFill>
          <a:srgbClr val="FFF5F2"/>
        </a:solidFill>
      </p:bgPr>
    </p:bg>
    <p:spTree>
      <p:nvGrpSpPr>
        <p:cNvPr id="1" name=""/>
        <p:cNvGrpSpPr/>
        <p:nvPr/>
      </p:nvGrpSpPr>
      <p:grpSpPr>
        <a:xfrm>
          <a:off x="0" y="0"/>
          <a:ext cx="0" cy="0"/>
          <a:chOff x="0" y="0"/>
          <a:chExt cx="0" cy="0"/>
        </a:xfrm>
      </p:grpSpPr>
      <p:sp>
        <p:nvSpPr>
          <p:cNvPr id="77" name="Slide Title"/>
          <p:cNvSpPr txBox="1"/>
          <p:nvPr>
            <p:ph type="title" hasCustomPrompt="1"/>
          </p:nvPr>
        </p:nvSpPr>
        <p:spPr>
          <a:xfrm>
            <a:off x="1270000" y="1851223"/>
            <a:ext cx="11785600" cy="4084936"/>
          </a:xfrm>
          <a:prstGeom prst="rect">
            <a:avLst/>
          </a:prstGeom>
        </p:spPr>
        <p:txBody>
          <a:bodyPr anchor="b"/>
          <a:lstStyle>
            <a:lvl1pPr>
              <a:defRPr spc="270" sz="9000">
                <a:solidFill>
                  <a:schemeClr val="accent6"/>
                </a:solidFill>
              </a:defRPr>
            </a:lvl1pPr>
          </a:lstStyle>
          <a:p>
            <a:pPr/>
            <a:r>
              <a:t>Slide Title</a:t>
            </a:r>
          </a:p>
        </p:txBody>
      </p:sp>
      <p:sp>
        <p:nvSpPr>
          <p:cNvPr id="78" name="Body Level One…"/>
          <p:cNvSpPr txBox="1"/>
          <p:nvPr>
            <p:ph type="body" sz="quarter" idx="1" hasCustomPrompt="1"/>
          </p:nvPr>
        </p:nvSpPr>
        <p:spPr>
          <a:xfrm>
            <a:off x="2088435" y="6720284"/>
            <a:ext cx="10972801" cy="5467169"/>
          </a:xfrm>
          <a:prstGeom prst="rect">
            <a:avLst/>
          </a:prstGeom>
        </p:spPr>
        <p:txBody>
          <a:bodyPr anchor="t"/>
          <a:lstStyle>
            <a:lvl1pPr marL="635000" indent="-635000" algn="l" defTabSz="355600">
              <a:lnSpc>
                <a:spcPct val="100000"/>
              </a:lnSpc>
              <a:spcBef>
                <a:spcPts val="4300"/>
              </a:spcBef>
              <a:buSzPct val="100000"/>
              <a:buBlip>
                <a:blip r:embed="rId2"/>
              </a:buBlip>
              <a:defRPr spc="36">
                <a:solidFill>
                  <a:schemeClr val="accent1">
                    <a:satOff val="36598"/>
                    <a:lumOff val="-17227"/>
                  </a:schemeClr>
                </a:solidFill>
              </a:defRPr>
            </a:lvl1pPr>
            <a:lvl2pPr marL="1270000" indent="-635000" algn="l" defTabSz="355600">
              <a:lnSpc>
                <a:spcPct val="100000"/>
              </a:lnSpc>
              <a:spcBef>
                <a:spcPts val="4300"/>
              </a:spcBef>
              <a:buSzPct val="100000"/>
              <a:buBlip>
                <a:blip r:embed="rId2"/>
              </a:buBlip>
              <a:defRPr spc="36">
                <a:solidFill>
                  <a:schemeClr val="accent1">
                    <a:satOff val="36598"/>
                    <a:lumOff val="-17227"/>
                  </a:schemeClr>
                </a:solidFill>
              </a:defRPr>
            </a:lvl2pPr>
            <a:lvl3pPr marL="1905000" indent="-635000" algn="l" defTabSz="355600">
              <a:lnSpc>
                <a:spcPct val="100000"/>
              </a:lnSpc>
              <a:spcBef>
                <a:spcPts val="4300"/>
              </a:spcBef>
              <a:buSzPct val="100000"/>
              <a:buBlip>
                <a:blip r:embed="rId2"/>
              </a:buBlip>
              <a:defRPr spc="36">
                <a:solidFill>
                  <a:schemeClr val="accent1">
                    <a:satOff val="36598"/>
                    <a:lumOff val="-17227"/>
                  </a:schemeClr>
                </a:solidFill>
              </a:defRPr>
            </a:lvl3pPr>
            <a:lvl4pPr marL="2540000" indent="-635000" algn="l" defTabSz="355600">
              <a:lnSpc>
                <a:spcPct val="100000"/>
              </a:lnSpc>
              <a:spcBef>
                <a:spcPts val="4300"/>
              </a:spcBef>
              <a:buSzPct val="100000"/>
              <a:buBlip>
                <a:blip r:embed="rId2"/>
              </a:buBlip>
              <a:defRPr spc="36">
                <a:solidFill>
                  <a:schemeClr val="accent1">
                    <a:satOff val="36598"/>
                    <a:lumOff val="-17227"/>
                  </a:schemeClr>
                </a:solidFill>
              </a:defRPr>
            </a:lvl4pPr>
            <a:lvl5pPr marL="3175000" indent="-635000" algn="l" defTabSz="355600">
              <a:lnSpc>
                <a:spcPct val="100000"/>
              </a:lnSpc>
              <a:spcBef>
                <a:spcPts val="4300"/>
              </a:spcBef>
              <a:buSzPct val="100000"/>
              <a:buBlip>
                <a:blip r:embed="rId2"/>
              </a:buBlip>
              <a:defRPr spc="36">
                <a:solidFill>
                  <a:schemeClr val="accent1">
                    <a:satOff val="36598"/>
                    <a:lumOff val="-17227"/>
                  </a:schemeClr>
                </a:solidFill>
              </a:defRPr>
            </a:lvl5pPr>
          </a:lstStyle>
          <a:p>
            <a:pPr/>
            <a:r>
              <a:t>Slide bullet text</a:t>
            </a:r>
          </a:p>
          <a:p>
            <a:pPr lvl="1"/>
            <a:r>
              <a:t/>
            </a:r>
          </a:p>
          <a:p>
            <a:pPr lvl="2"/>
            <a:r>
              <a:t/>
            </a:r>
          </a:p>
          <a:p>
            <a:pPr lvl="3"/>
            <a:r>
              <a:t/>
            </a:r>
          </a:p>
          <a:p>
            <a:pPr lvl="4"/>
            <a:r>
              <a:t/>
            </a:r>
          </a:p>
        </p:txBody>
      </p:sp>
      <p:sp>
        <p:nvSpPr>
          <p:cNvPr id="79" name="Vintage television in front of yellow patterned wallpaper"/>
          <p:cNvSpPr/>
          <p:nvPr>
            <p:ph type="pic" idx="21"/>
          </p:nvPr>
        </p:nvSpPr>
        <p:spPr>
          <a:xfrm>
            <a:off x="12661900" y="-2501900"/>
            <a:ext cx="11077576" cy="14770100"/>
          </a:xfrm>
          <a:prstGeom prst="rect">
            <a:avLst/>
          </a:prstGeom>
          <a:ln w="114300">
            <a:solidFill>
              <a:srgbClr val="FFFFFF"/>
            </a:solidFill>
          </a:ln>
        </p:spPr>
        <p:txBody>
          <a:bodyPr lIns="91439" tIns="45719" rIns="91439" bIns="45719" anchor="t">
            <a:noAutofit/>
          </a:bodyPr>
          <a:lstStyle/>
          <a:p>
            <a:pPr/>
          </a:p>
        </p:txBody>
      </p:sp>
      <p:sp>
        <p:nvSpPr>
          <p:cNvPr id="80" name="Line"/>
          <p:cNvSpPr/>
          <p:nvPr/>
        </p:nvSpPr>
        <p:spPr>
          <a:xfrm flipV="1">
            <a:off x="762000" y="952499"/>
            <a:ext cx="22860003" cy="2"/>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81" name="Line"/>
          <p:cNvSpPr/>
          <p:nvPr/>
        </p:nvSpPr>
        <p:spPr>
          <a:xfrm>
            <a:off x="762000" y="12598400"/>
            <a:ext cx="22860001" cy="0"/>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82"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Live Video Small">
    <p:bg>
      <p:bgPr>
        <a:solidFill>
          <a:srgbClr val="FFF5F2"/>
        </a:solidFill>
      </p:bgPr>
    </p:bg>
    <p:spTree>
      <p:nvGrpSpPr>
        <p:cNvPr id="1" name=""/>
        <p:cNvGrpSpPr/>
        <p:nvPr/>
      </p:nvGrpSpPr>
      <p:grpSpPr>
        <a:xfrm>
          <a:off x="0" y="0"/>
          <a:ext cx="0" cy="0"/>
          <a:chOff x="0" y="0"/>
          <a:chExt cx="0" cy="0"/>
        </a:xfrm>
      </p:grpSpPr>
      <p:sp>
        <p:nvSpPr>
          <p:cNvPr id="89" name="Slide Title"/>
          <p:cNvSpPr txBox="1"/>
          <p:nvPr>
            <p:ph type="title" hasCustomPrompt="1"/>
          </p:nvPr>
        </p:nvSpPr>
        <p:spPr>
          <a:xfrm>
            <a:off x="1270000" y="1851223"/>
            <a:ext cx="11785600" cy="4084936"/>
          </a:xfrm>
          <a:prstGeom prst="rect">
            <a:avLst/>
          </a:prstGeom>
        </p:spPr>
        <p:txBody>
          <a:bodyPr anchor="b"/>
          <a:lstStyle>
            <a:lvl1pPr>
              <a:defRPr spc="270" sz="9000">
                <a:solidFill>
                  <a:schemeClr val="accent6"/>
                </a:solidFill>
              </a:defRPr>
            </a:lvl1pPr>
          </a:lstStyle>
          <a:p>
            <a:pPr/>
            <a:r>
              <a:t>Slide Title</a:t>
            </a:r>
          </a:p>
        </p:txBody>
      </p:sp>
      <p:sp>
        <p:nvSpPr>
          <p:cNvPr id="90" name="Body Level One…"/>
          <p:cNvSpPr txBox="1"/>
          <p:nvPr>
            <p:ph type="body" sz="quarter" idx="1" hasCustomPrompt="1"/>
          </p:nvPr>
        </p:nvSpPr>
        <p:spPr>
          <a:xfrm>
            <a:off x="2088435" y="6720284"/>
            <a:ext cx="10972801" cy="5467169"/>
          </a:xfrm>
          <a:prstGeom prst="rect">
            <a:avLst/>
          </a:prstGeom>
        </p:spPr>
        <p:txBody>
          <a:bodyPr anchor="t"/>
          <a:lstStyle>
            <a:lvl1pPr marL="635000" indent="-635000" algn="l" defTabSz="355600">
              <a:lnSpc>
                <a:spcPct val="100000"/>
              </a:lnSpc>
              <a:spcBef>
                <a:spcPts val="4300"/>
              </a:spcBef>
              <a:buSzPct val="100000"/>
              <a:buBlip>
                <a:blip r:embed="rId2"/>
              </a:buBlip>
              <a:defRPr spc="36">
                <a:solidFill>
                  <a:schemeClr val="accent1">
                    <a:satOff val="36598"/>
                    <a:lumOff val="-17227"/>
                  </a:schemeClr>
                </a:solidFill>
              </a:defRPr>
            </a:lvl1pPr>
            <a:lvl2pPr marL="1270000" indent="-635000" algn="l" defTabSz="355600">
              <a:lnSpc>
                <a:spcPct val="100000"/>
              </a:lnSpc>
              <a:spcBef>
                <a:spcPts val="4300"/>
              </a:spcBef>
              <a:buSzPct val="100000"/>
              <a:buBlip>
                <a:blip r:embed="rId2"/>
              </a:buBlip>
              <a:defRPr spc="36">
                <a:solidFill>
                  <a:schemeClr val="accent1">
                    <a:satOff val="36598"/>
                    <a:lumOff val="-17227"/>
                  </a:schemeClr>
                </a:solidFill>
              </a:defRPr>
            </a:lvl2pPr>
            <a:lvl3pPr marL="1905000" indent="-635000" algn="l" defTabSz="355600">
              <a:lnSpc>
                <a:spcPct val="100000"/>
              </a:lnSpc>
              <a:spcBef>
                <a:spcPts val="4300"/>
              </a:spcBef>
              <a:buSzPct val="100000"/>
              <a:buBlip>
                <a:blip r:embed="rId2"/>
              </a:buBlip>
              <a:defRPr spc="36">
                <a:solidFill>
                  <a:schemeClr val="accent1">
                    <a:satOff val="36598"/>
                    <a:lumOff val="-17227"/>
                  </a:schemeClr>
                </a:solidFill>
              </a:defRPr>
            </a:lvl3pPr>
            <a:lvl4pPr marL="2540000" indent="-635000" algn="l" defTabSz="355600">
              <a:lnSpc>
                <a:spcPct val="100000"/>
              </a:lnSpc>
              <a:spcBef>
                <a:spcPts val="4300"/>
              </a:spcBef>
              <a:buSzPct val="100000"/>
              <a:buBlip>
                <a:blip r:embed="rId2"/>
              </a:buBlip>
              <a:defRPr spc="36">
                <a:solidFill>
                  <a:schemeClr val="accent1">
                    <a:satOff val="36598"/>
                    <a:lumOff val="-17227"/>
                  </a:schemeClr>
                </a:solidFill>
              </a:defRPr>
            </a:lvl4pPr>
            <a:lvl5pPr marL="3175000" indent="-635000" algn="l" defTabSz="355600">
              <a:lnSpc>
                <a:spcPct val="100000"/>
              </a:lnSpc>
              <a:spcBef>
                <a:spcPts val="4300"/>
              </a:spcBef>
              <a:buSzPct val="100000"/>
              <a:buBlip>
                <a:blip r:embed="rId2"/>
              </a:buBlip>
              <a:defRPr spc="36">
                <a:solidFill>
                  <a:schemeClr val="accent1">
                    <a:satOff val="36598"/>
                    <a:lumOff val="-17227"/>
                  </a:schemeClr>
                </a:solidFill>
              </a:defRPr>
            </a:lvl5pPr>
          </a:lstStyle>
          <a:p>
            <a:pPr/>
            <a:r>
              <a:t>Slide bullet text</a:t>
            </a:r>
          </a:p>
          <a:p>
            <a:pPr lvl="1"/>
            <a:r>
              <a:t/>
            </a:r>
          </a:p>
          <a:p>
            <a:pPr lvl="2"/>
            <a:r>
              <a:t/>
            </a:r>
          </a:p>
          <a:p>
            <a:pPr lvl="3"/>
            <a:r>
              <a:t/>
            </a:r>
          </a:p>
          <a:p>
            <a:pPr lvl="4"/>
            <a:r>
              <a:t/>
            </a:r>
          </a:p>
        </p:txBody>
      </p:sp>
      <p:sp>
        <p:nvSpPr>
          <p:cNvPr id="91" name="Line"/>
          <p:cNvSpPr/>
          <p:nvPr/>
        </p:nvSpPr>
        <p:spPr>
          <a:xfrm flipV="1">
            <a:off x="762000" y="952499"/>
            <a:ext cx="22860003" cy="2"/>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92" name="Line"/>
          <p:cNvSpPr/>
          <p:nvPr/>
        </p:nvSpPr>
        <p:spPr>
          <a:xfrm>
            <a:off x="762000" y="12598400"/>
            <a:ext cx="22860001" cy="0"/>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93"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Live Video Large">
    <p:bg>
      <p:bgPr>
        <a:solidFill>
          <a:srgbClr val="FFF5F2"/>
        </a:solidFill>
      </p:bgPr>
    </p:bg>
    <p:spTree>
      <p:nvGrpSpPr>
        <p:cNvPr id="1" name=""/>
        <p:cNvGrpSpPr/>
        <p:nvPr/>
      </p:nvGrpSpPr>
      <p:grpSpPr>
        <a:xfrm>
          <a:off x="0" y="0"/>
          <a:ext cx="0" cy="0"/>
          <a:chOff x="0" y="0"/>
          <a:chExt cx="0" cy="0"/>
        </a:xfrm>
      </p:grpSpPr>
      <p:sp>
        <p:nvSpPr>
          <p:cNvPr id="100" name="Slide Title"/>
          <p:cNvSpPr txBox="1"/>
          <p:nvPr>
            <p:ph type="title" hasCustomPrompt="1"/>
          </p:nvPr>
        </p:nvSpPr>
        <p:spPr>
          <a:xfrm>
            <a:off x="1270000" y="1851223"/>
            <a:ext cx="11785600" cy="4084936"/>
          </a:xfrm>
          <a:prstGeom prst="rect">
            <a:avLst/>
          </a:prstGeom>
        </p:spPr>
        <p:txBody>
          <a:bodyPr anchor="b"/>
          <a:lstStyle>
            <a:lvl1pPr>
              <a:defRPr spc="270" sz="9000">
                <a:solidFill>
                  <a:schemeClr val="accent6"/>
                </a:solidFill>
              </a:defRPr>
            </a:lvl1pPr>
          </a:lstStyle>
          <a:p>
            <a:pPr/>
            <a:r>
              <a:t>Slide Title</a:t>
            </a:r>
          </a:p>
        </p:txBody>
      </p:sp>
      <p:sp>
        <p:nvSpPr>
          <p:cNvPr id="101" name="Body Level One…"/>
          <p:cNvSpPr txBox="1"/>
          <p:nvPr>
            <p:ph type="body" sz="quarter" idx="1" hasCustomPrompt="1"/>
          </p:nvPr>
        </p:nvSpPr>
        <p:spPr>
          <a:xfrm>
            <a:off x="2088435" y="6720284"/>
            <a:ext cx="10972801" cy="5467169"/>
          </a:xfrm>
          <a:prstGeom prst="rect">
            <a:avLst/>
          </a:prstGeom>
        </p:spPr>
        <p:txBody>
          <a:bodyPr anchor="t"/>
          <a:lstStyle>
            <a:lvl1pPr marL="635000" indent="-635000" algn="l" defTabSz="355600">
              <a:lnSpc>
                <a:spcPct val="100000"/>
              </a:lnSpc>
              <a:spcBef>
                <a:spcPts val="4300"/>
              </a:spcBef>
              <a:buSzPct val="100000"/>
              <a:buBlip>
                <a:blip r:embed="rId2"/>
              </a:buBlip>
              <a:defRPr spc="36">
                <a:solidFill>
                  <a:schemeClr val="accent1">
                    <a:satOff val="36598"/>
                    <a:lumOff val="-17227"/>
                  </a:schemeClr>
                </a:solidFill>
              </a:defRPr>
            </a:lvl1pPr>
            <a:lvl2pPr marL="1270000" indent="-635000" algn="l" defTabSz="355600">
              <a:lnSpc>
                <a:spcPct val="100000"/>
              </a:lnSpc>
              <a:spcBef>
                <a:spcPts val="4300"/>
              </a:spcBef>
              <a:buSzPct val="100000"/>
              <a:buBlip>
                <a:blip r:embed="rId2"/>
              </a:buBlip>
              <a:defRPr spc="36">
                <a:solidFill>
                  <a:schemeClr val="accent1">
                    <a:satOff val="36598"/>
                    <a:lumOff val="-17227"/>
                  </a:schemeClr>
                </a:solidFill>
              </a:defRPr>
            </a:lvl2pPr>
            <a:lvl3pPr marL="1905000" indent="-635000" algn="l" defTabSz="355600">
              <a:lnSpc>
                <a:spcPct val="100000"/>
              </a:lnSpc>
              <a:spcBef>
                <a:spcPts val="4300"/>
              </a:spcBef>
              <a:buSzPct val="100000"/>
              <a:buBlip>
                <a:blip r:embed="rId2"/>
              </a:buBlip>
              <a:defRPr spc="36">
                <a:solidFill>
                  <a:schemeClr val="accent1">
                    <a:satOff val="36598"/>
                    <a:lumOff val="-17227"/>
                  </a:schemeClr>
                </a:solidFill>
              </a:defRPr>
            </a:lvl3pPr>
            <a:lvl4pPr marL="2540000" indent="-635000" algn="l" defTabSz="355600">
              <a:lnSpc>
                <a:spcPct val="100000"/>
              </a:lnSpc>
              <a:spcBef>
                <a:spcPts val="4300"/>
              </a:spcBef>
              <a:buSzPct val="100000"/>
              <a:buBlip>
                <a:blip r:embed="rId2"/>
              </a:buBlip>
              <a:defRPr spc="36">
                <a:solidFill>
                  <a:schemeClr val="accent1">
                    <a:satOff val="36598"/>
                    <a:lumOff val="-17227"/>
                  </a:schemeClr>
                </a:solidFill>
              </a:defRPr>
            </a:lvl4pPr>
            <a:lvl5pPr marL="3175000" indent="-635000" algn="l" defTabSz="355600">
              <a:lnSpc>
                <a:spcPct val="100000"/>
              </a:lnSpc>
              <a:spcBef>
                <a:spcPts val="4300"/>
              </a:spcBef>
              <a:buSzPct val="100000"/>
              <a:buBlip>
                <a:blip r:embed="rId2"/>
              </a:buBlip>
              <a:defRPr spc="36">
                <a:solidFill>
                  <a:schemeClr val="accent1">
                    <a:satOff val="36598"/>
                    <a:lumOff val="-17227"/>
                  </a:schemeClr>
                </a:solidFill>
              </a:defRPr>
            </a:lvl5pPr>
          </a:lstStyle>
          <a:p>
            <a:pPr/>
            <a:r>
              <a:t>Slide bullet text</a:t>
            </a:r>
          </a:p>
          <a:p>
            <a:pPr lvl="1"/>
            <a:r>
              <a:t/>
            </a:r>
          </a:p>
          <a:p>
            <a:pPr lvl="2"/>
            <a:r>
              <a:t/>
            </a:r>
          </a:p>
          <a:p>
            <a:pPr lvl="3"/>
            <a:r>
              <a:t/>
            </a:r>
          </a:p>
          <a:p>
            <a:pPr lvl="4"/>
            <a:r>
              <a:t/>
            </a:r>
          </a:p>
        </p:txBody>
      </p:sp>
      <p:sp>
        <p:nvSpPr>
          <p:cNvPr id="102" name="Line"/>
          <p:cNvSpPr/>
          <p:nvPr/>
        </p:nvSpPr>
        <p:spPr>
          <a:xfrm flipV="1">
            <a:off x="762000" y="952499"/>
            <a:ext cx="22860003" cy="2"/>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103" name="Line"/>
          <p:cNvSpPr/>
          <p:nvPr/>
        </p:nvSpPr>
        <p:spPr>
          <a:xfrm>
            <a:off x="762000" y="12598400"/>
            <a:ext cx="22860001" cy="0"/>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104"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p:spTree>
      <p:nvGrpSpPr>
        <p:cNvPr id="1" name=""/>
        <p:cNvGrpSpPr/>
        <p:nvPr/>
      </p:nvGrpSpPr>
      <p:grpSpPr>
        <a:xfrm>
          <a:off x="0" y="0"/>
          <a:ext cx="0" cy="0"/>
          <a:chOff x="0" y="0"/>
          <a:chExt cx="0" cy="0"/>
        </a:xfrm>
      </p:grpSpPr>
      <p:sp>
        <p:nvSpPr>
          <p:cNvPr id="111" name="Section Title"/>
          <p:cNvSpPr txBox="1"/>
          <p:nvPr>
            <p:ph type="title" hasCustomPrompt="1"/>
          </p:nvPr>
        </p:nvSpPr>
        <p:spPr>
          <a:xfrm>
            <a:off x="2086106" y="4292600"/>
            <a:ext cx="20205701" cy="5651500"/>
          </a:xfrm>
          <a:prstGeom prst="rect">
            <a:avLst/>
          </a:prstGeom>
        </p:spPr>
        <p:txBody>
          <a:bodyPr anchor="ctr"/>
          <a:lstStyle>
            <a:lvl1pPr>
              <a:defRPr>
                <a:solidFill>
                  <a:schemeClr val="accent5"/>
                </a:solidFill>
              </a:defRPr>
            </a:lvl1pPr>
          </a:lstStyle>
          <a:p>
            <a:pPr/>
            <a:r>
              <a:t>Section Title</a:t>
            </a:r>
          </a:p>
        </p:txBody>
      </p:sp>
      <p:sp>
        <p:nvSpPr>
          <p:cNvPr id="112" name="Line"/>
          <p:cNvSpPr/>
          <p:nvPr/>
        </p:nvSpPr>
        <p:spPr>
          <a:xfrm flipV="1">
            <a:off x="762000" y="952499"/>
            <a:ext cx="22860001" cy="2"/>
          </a:xfrm>
          <a:prstGeom prst="line">
            <a:avLst/>
          </a:prstGeom>
          <a:ln w="76200">
            <a:solidFill>
              <a:schemeClr val="accent5"/>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113" name="Line"/>
          <p:cNvSpPr/>
          <p:nvPr/>
        </p:nvSpPr>
        <p:spPr>
          <a:xfrm>
            <a:off x="762000" y="12598400"/>
            <a:ext cx="22860001" cy="0"/>
          </a:xfrm>
          <a:prstGeom prst="line">
            <a:avLst/>
          </a:prstGeom>
          <a:ln w="76200">
            <a:solidFill>
              <a:schemeClr val="accent5"/>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114" name="Slide Number"/>
          <p:cNvSpPr txBox="1"/>
          <p:nvPr>
            <p:ph type="sldNum" sz="quarter" idx="2"/>
          </p:nvPr>
        </p:nvSpPr>
        <p:spPr>
          <a:xfrm>
            <a:off x="11990323" y="12890500"/>
            <a:ext cx="416053" cy="46710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1"/>
        </a:solidFill>
      </p:bgPr>
    </p:bg>
    <p:spTree>
      <p:nvGrpSpPr>
        <p:cNvPr id="1" name=""/>
        <p:cNvGrpSpPr/>
        <p:nvPr/>
      </p:nvGrpSpPr>
      <p:grpSpPr>
        <a:xfrm>
          <a:off x="0" y="0"/>
          <a:ext cx="0" cy="0"/>
          <a:chOff x="0" y="0"/>
          <a:chExt cx="0" cy="0"/>
        </a:xfrm>
      </p:grpSpPr>
      <p:sp>
        <p:nvSpPr>
          <p:cNvPr id="2" name="Presentation Title"/>
          <p:cNvSpPr txBox="1"/>
          <p:nvPr>
            <p:ph type="title" hasCustomPrompt="1"/>
          </p:nvPr>
        </p:nvSpPr>
        <p:spPr>
          <a:xfrm>
            <a:off x="2082800" y="4902200"/>
            <a:ext cx="20205700" cy="3911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Presentation Title</a:t>
            </a:r>
          </a:p>
        </p:txBody>
      </p:sp>
      <p:sp>
        <p:nvSpPr>
          <p:cNvPr id="3" name="Body Level One…"/>
          <p:cNvSpPr txBox="1"/>
          <p:nvPr>
            <p:ph type="body" idx="1" hasCustomPrompt="1"/>
          </p:nvPr>
        </p:nvSpPr>
        <p:spPr>
          <a:xfrm>
            <a:off x="2082800" y="3495675"/>
            <a:ext cx="20205700" cy="16145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Presentation Subtitle</a:t>
            </a:r>
          </a:p>
          <a:p>
            <a:pPr lvl="1"/>
            <a:r>
              <a:t/>
            </a:r>
          </a:p>
          <a:p>
            <a:pPr lvl="2"/>
            <a:r>
              <a:t/>
            </a:r>
          </a:p>
          <a:p>
            <a:pPr lvl="3"/>
            <a:r>
              <a:t/>
            </a:r>
          </a:p>
          <a:p>
            <a:pPr lvl="4"/>
            <a:r>
              <a:t/>
            </a:r>
          </a:p>
        </p:txBody>
      </p:sp>
      <p:sp>
        <p:nvSpPr>
          <p:cNvPr id="4" name="Line"/>
          <p:cNvSpPr/>
          <p:nvPr/>
        </p:nvSpPr>
        <p:spPr>
          <a:xfrm flipV="1">
            <a:off x="766879" y="12048066"/>
            <a:ext cx="22850240" cy="12701"/>
          </a:xfrm>
          <a:prstGeom prst="line">
            <a:avLst/>
          </a:prstGeom>
          <a:ln w="76200">
            <a:solidFill>
              <a:schemeClr val="accent1">
                <a:satOff val="36598"/>
                <a:lumOff val="-17227"/>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5" name="Line"/>
          <p:cNvSpPr/>
          <p:nvPr/>
        </p:nvSpPr>
        <p:spPr>
          <a:xfrm>
            <a:off x="766879" y="952500"/>
            <a:ext cx="22850242" cy="0"/>
          </a:xfrm>
          <a:prstGeom prst="line">
            <a:avLst/>
          </a:prstGeom>
          <a:ln w="76200">
            <a:solidFill>
              <a:schemeClr val="accent1">
                <a:satOff val="36598"/>
                <a:lumOff val="-17227"/>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6" name="Line"/>
          <p:cNvSpPr/>
          <p:nvPr/>
        </p:nvSpPr>
        <p:spPr>
          <a:xfrm flipV="1">
            <a:off x="6527799" y="12034558"/>
            <a:ext cx="1" cy="1114983"/>
          </a:xfrm>
          <a:prstGeom prst="line">
            <a:avLst/>
          </a:prstGeom>
          <a:ln w="76200">
            <a:solidFill>
              <a:schemeClr val="accent1">
                <a:satOff val="36598"/>
                <a:lumOff val="-17227"/>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7" name="Line"/>
          <p:cNvSpPr/>
          <p:nvPr/>
        </p:nvSpPr>
        <p:spPr>
          <a:xfrm flipV="1">
            <a:off x="17856201" y="12034558"/>
            <a:ext cx="1" cy="1114983"/>
          </a:xfrm>
          <a:prstGeom prst="line">
            <a:avLst/>
          </a:prstGeom>
          <a:ln w="76200">
            <a:solidFill>
              <a:schemeClr val="accent1">
                <a:satOff val="36598"/>
                <a:lumOff val="-17227"/>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8" name="Slide Number"/>
          <p:cNvSpPr txBox="1"/>
          <p:nvPr>
            <p:ph type="sldNum" sz="quarter" idx="2"/>
          </p:nvPr>
        </p:nvSpPr>
        <p:spPr>
          <a:xfrm>
            <a:off x="11988800" y="12890500"/>
            <a:ext cx="416053" cy="467107"/>
          </a:xfrm>
          <a:prstGeom prst="rect">
            <a:avLst/>
          </a:prstGeom>
          <a:ln w="12700">
            <a:miter lim="400000"/>
          </a:ln>
        </p:spPr>
        <p:txBody>
          <a:bodyPr wrap="none" lIns="50800" tIns="50800" rIns="50800" bIns="50800" anchor="b">
            <a:spAutoFit/>
          </a:bodyPr>
          <a:lstStyle>
            <a:lvl1pPr algn="ctr" defTabSz="584200">
              <a:spcBef>
                <a:spcPts val="0"/>
              </a:spcBef>
              <a:defRPr b="0" spc="0" sz="22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Graphik"/>
        </a:defRPr>
      </a:lvl1pPr>
      <a:lvl2pPr marL="0" marR="0" indent="45720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Graphik"/>
        </a:defRPr>
      </a:lvl2pPr>
      <a:lvl3pPr marL="0" marR="0" indent="91440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Graphik"/>
        </a:defRPr>
      </a:lvl3pPr>
      <a:lvl4pPr marL="0" marR="0" indent="137160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Graphik"/>
        </a:defRPr>
      </a:lvl4pPr>
      <a:lvl5pPr marL="0" marR="0" indent="182880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Graphik"/>
        </a:defRPr>
      </a:lvl5pPr>
      <a:lvl6pPr marL="0" marR="0" indent="228600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Graphik"/>
        </a:defRPr>
      </a:lvl6pPr>
      <a:lvl7pPr marL="0" marR="0" indent="274320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Graphik"/>
        </a:defRPr>
      </a:lvl7pPr>
      <a:lvl8pPr marL="0" marR="0" indent="320040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Graphik"/>
        </a:defRPr>
      </a:lvl8pPr>
      <a:lvl9pPr marL="0" marR="0" indent="365760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Graphik"/>
        </a:defRPr>
      </a:lvl9pPr>
    </p:titleStyle>
    <p:bodyStyle>
      <a:lvl1pPr marL="0" marR="0" indent="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Graphik"/>
        </a:defRPr>
      </a:lvl1pPr>
      <a:lvl2pPr marL="0" marR="0" indent="45720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Graphik"/>
        </a:defRPr>
      </a:lvl2pPr>
      <a:lvl3pPr marL="0" marR="0" indent="91440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Graphik"/>
        </a:defRPr>
      </a:lvl3pPr>
      <a:lvl4pPr marL="0" marR="0" indent="137160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Graphik"/>
        </a:defRPr>
      </a:lvl4pPr>
      <a:lvl5pPr marL="0" marR="0" indent="182880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Graphik"/>
        </a:defRPr>
      </a:lvl5pPr>
      <a:lvl6pPr marL="0" marR="0" indent="228600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Graphik"/>
        </a:defRPr>
      </a:lvl6pPr>
      <a:lvl7pPr marL="0" marR="0" indent="274320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Graphik"/>
        </a:defRPr>
      </a:lvl7pPr>
      <a:lvl8pPr marL="0" marR="0" indent="320040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Graphik"/>
        </a:defRPr>
      </a:lvl8pPr>
      <a:lvl9pPr marL="0" marR="0" indent="365760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Graphik"/>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ishita tomar"/>
          <p:cNvSpPr txBox="1"/>
          <p:nvPr>
            <p:ph type="body" idx="21"/>
          </p:nvPr>
        </p:nvSpPr>
        <p:spPr>
          <a:xfrm>
            <a:off x="1181100" y="12364718"/>
            <a:ext cx="4965700" cy="863038"/>
          </a:xfrm>
          <a:prstGeom prst="rect">
            <a:avLst/>
          </a:prstGeom>
          <a:extLst>
            <a:ext uri="{C572A759-6A51-4108-AA02-DFA0A04FC94B}">
              <ma14:wrappingTextBoxFlag xmlns:ma14="http://schemas.microsoft.com/office/mac/drawingml/2011/main" val="1"/>
            </a:ext>
          </a:extLst>
        </p:spPr>
        <p:txBody>
          <a:bodyPr/>
          <a:lstStyle>
            <a:lvl1pPr defTabSz="566674">
              <a:defRPr b="1" spc="194" sz="4850">
                <a:latin typeface="Times New Roman"/>
                <a:ea typeface="Times New Roman"/>
                <a:cs typeface="Times New Roman"/>
                <a:sym typeface="Times New Roman"/>
              </a:defRPr>
            </a:lvl1pPr>
          </a:lstStyle>
          <a:p>
            <a:pPr/>
            <a:r>
              <a:t>ishita tomar</a:t>
            </a:r>
          </a:p>
        </p:txBody>
      </p:sp>
      <p:sp>
        <p:nvSpPr>
          <p:cNvPr id="203" name="Mr. rehan"/>
          <p:cNvSpPr txBox="1"/>
          <p:nvPr>
            <p:ph type="body" idx="22"/>
          </p:nvPr>
        </p:nvSpPr>
        <p:spPr>
          <a:xfrm>
            <a:off x="18237200" y="12112762"/>
            <a:ext cx="4965700" cy="1114983"/>
          </a:xfrm>
          <a:prstGeom prst="rect">
            <a:avLst/>
          </a:prstGeom>
          <a:extLst>
            <a:ext uri="{C572A759-6A51-4108-AA02-DFA0A04FC94B}">
              <ma14:wrappingTextBoxFlag xmlns:ma14="http://schemas.microsoft.com/office/mac/drawingml/2011/main" val="1"/>
            </a:ext>
          </a:extLst>
        </p:spPr>
        <p:txBody>
          <a:bodyPr/>
          <a:lstStyle>
            <a:lvl1pPr>
              <a:defRPr b="1" spc="183" sz="4600"/>
            </a:lvl1pPr>
          </a:lstStyle>
          <a:p>
            <a:pPr/>
            <a:r>
              <a:t>Mr. rehan</a:t>
            </a:r>
          </a:p>
        </p:txBody>
      </p:sp>
      <p:sp>
        <p:nvSpPr>
          <p:cNvPr id="204" name="2023391"/>
          <p:cNvSpPr txBox="1"/>
          <p:nvPr>
            <p:ph type="body" idx="23"/>
          </p:nvPr>
        </p:nvSpPr>
        <p:spPr>
          <a:xfrm>
            <a:off x="6737350" y="12238735"/>
            <a:ext cx="10490201" cy="863037"/>
          </a:xfrm>
          <a:prstGeom prst="rect">
            <a:avLst/>
          </a:prstGeom>
          <a:extLst>
            <a:ext uri="{C572A759-6A51-4108-AA02-DFA0A04FC94B}">
              <ma14:wrappingTextBoxFlag xmlns:ma14="http://schemas.microsoft.com/office/mac/drawingml/2011/main" val="1"/>
            </a:ext>
          </a:extLst>
        </p:spPr>
        <p:txBody>
          <a:bodyPr/>
          <a:lstStyle>
            <a:lvl1pPr>
              <a:defRPr spc="132" sz="4400"/>
            </a:lvl1pPr>
          </a:lstStyle>
          <a:p>
            <a:pPr/>
            <a:r>
              <a:t>2023391</a:t>
            </a:r>
          </a:p>
        </p:txBody>
      </p:sp>
      <p:sp>
        <p:nvSpPr>
          <p:cNvPr id="205" name="Sentimental Analysis using wrapper…"/>
          <p:cNvSpPr txBox="1"/>
          <p:nvPr>
            <p:ph type="ctrTitle"/>
          </p:nvPr>
        </p:nvSpPr>
        <p:spPr>
          <a:xfrm>
            <a:off x="472147" y="2000987"/>
            <a:ext cx="23275649" cy="5555127"/>
          </a:xfrm>
          <a:prstGeom prst="rect">
            <a:avLst/>
          </a:prstGeom>
        </p:spPr>
        <p:txBody>
          <a:bodyPr/>
          <a:lstStyle/>
          <a:p>
            <a:pPr defTabSz="429768">
              <a:lnSpc>
                <a:spcPct val="120000"/>
              </a:lnSpc>
              <a:spcBef>
                <a:spcPts val="500"/>
              </a:spcBef>
              <a:defRPr b="0" cap="none" spc="0" sz="7519">
                <a:solidFill>
                  <a:srgbClr val="000000"/>
                </a:solidFill>
                <a:uFill>
                  <a:solidFill>
                    <a:srgbClr val="000000"/>
                  </a:solidFill>
                </a:uFill>
                <a:latin typeface="Calibri"/>
                <a:ea typeface="Calibri"/>
                <a:cs typeface="Calibri"/>
                <a:sym typeface="Calibri"/>
              </a:defRPr>
            </a:pPr>
            <a:r>
              <a:rPr b="1">
                <a:latin typeface="Bookman Old Style"/>
                <a:ea typeface="Bookman Old Style"/>
                <a:cs typeface="Bookman Old Style"/>
                <a:sym typeface="Bookman Old Style"/>
              </a:rPr>
              <a:t>Sentimental Analysis using wrapper </a:t>
            </a:r>
            <a:endParaRPr b="1">
              <a:latin typeface="Bookman Old Style"/>
              <a:ea typeface="Bookman Old Style"/>
              <a:cs typeface="Bookman Old Style"/>
              <a:sym typeface="Bookman Old Style"/>
            </a:endParaRPr>
          </a:p>
          <a:p>
            <a:pPr defTabSz="429768">
              <a:lnSpc>
                <a:spcPct val="120000"/>
              </a:lnSpc>
              <a:spcBef>
                <a:spcPts val="500"/>
              </a:spcBef>
              <a:defRPr b="0" cap="none" spc="0" sz="7519">
                <a:solidFill>
                  <a:srgbClr val="000000"/>
                </a:solidFill>
                <a:uFill>
                  <a:solidFill>
                    <a:srgbClr val="000000"/>
                  </a:solidFill>
                </a:uFill>
                <a:latin typeface="Calibri"/>
                <a:ea typeface="Calibri"/>
                <a:cs typeface="Calibri"/>
                <a:sym typeface="Calibri"/>
              </a:defRPr>
            </a:pPr>
            <a:r>
              <a:rPr b="1">
                <a:latin typeface="Bookman Old Style"/>
                <a:ea typeface="Bookman Old Style"/>
                <a:cs typeface="Bookman Old Style"/>
                <a:sym typeface="Bookman Old Style"/>
              </a:rPr>
              <a:t>and </a:t>
            </a:r>
            <a:endParaRPr b="1">
              <a:latin typeface="Bookman Old Style"/>
              <a:ea typeface="Bookman Old Style"/>
              <a:cs typeface="Bookman Old Style"/>
              <a:sym typeface="Bookman Old Style"/>
            </a:endParaRPr>
          </a:p>
          <a:p>
            <a:pPr defTabSz="429768">
              <a:lnSpc>
                <a:spcPct val="120000"/>
              </a:lnSpc>
              <a:spcBef>
                <a:spcPts val="500"/>
              </a:spcBef>
              <a:defRPr b="0" cap="none" spc="0" sz="7519">
                <a:solidFill>
                  <a:srgbClr val="000000"/>
                </a:solidFill>
                <a:uFill>
                  <a:solidFill>
                    <a:srgbClr val="000000"/>
                  </a:solidFill>
                </a:uFill>
                <a:latin typeface="Calibri"/>
                <a:ea typeface="Calibri"/>
                <a:cs typeface="Calibri"/>
                <a:sym typeface="Calibri"/>
              </a:defRPr>
            </a:pPr>
            <a:r>
              <a:rPr b="1">
                <a:latin typeface="Bookman Old Style"/>
                <a:ea typeface="Bookman Old Style"/>
                <a:cs typeface="Bookman Old Style"/>
                <a:sym typeface="Bookman Old Style"/>
              </a:rPr>
              <a:t>filter-based Bio-inspired Algorithms</a:t>
            </a:r>
            <a:endParaRPr b="1">
              <a:latin typeface="Bookman Old Style"/>
              <a:ea typeface="Bookman Old Style"/>
              <a:cs typeface="Bookman Old Style"/>
              <a:sym typeface="Bookman Old Style"/>
            </a:endParaR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Sentimental analysis is the process of extracting conclusions from the opinions of the people on a particular topic. People around the world are connected to each other through an enormous network of social networking sites such as Facebook, Instagram, t"/>
          <p:cNvSpPr txBox="1"/>
          <p:nvPr>
            <p:ph type="body" idx="1"/>
          </p:nvPr>
        </p:nvSpPr>
        <p:spPr>
          <a:xfrm>
            <a:off x="659536" y="3165950"/>
            <a:ext cx="21689784" cy="9166238"/>
          </a:xfrm>
          <a:prstGeom prst="rect">
            <a:avLst/>
          </a:prstGeom>
        </p:spPr>
        <p:txBody>
          <a:bodyPr/>
          <a:lstStyle/>
          <a:p>
            <a:pPr marL="0" indent="0" algn="just" defTabSz="457200">
              <a:lnSpc>
                <a:spcPct val="150000"/>
              </a:lnSpc>
              <a:spcBef>
                <a:spcPts val="600"/>
              </a:spcBef>
              <a:buSzTx/>
              <a:buNone/>
              <a:defRPr b="0" spc="0" sz="3500">
                <a:solidFill>
                  <a:srgbClr val="000000"/>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Sentimental analysis is the process of extracting conclusions from the opinions of the people on a particular topic. People around the world are connected to each other through an enormous network of social networking sites such as Facebook</a:t>
            </a:r>
            <a:r>
              <a:rPr>
                <a:latin typeface="Times New Roman"/>
                <a:ea typeface="Times New Roman"/>
                <a:cs typeface="Times New Roman"/>
                <a:sym typeface="Times New Roman"/>
              </a:rPr>
              <a:t>, </a:t>
            </a:r>
            <a:r>
              <a:rPr>
                <a:latin typeface="Times New Roman"/>
                <a:ea typeface="Times New Roman"/>
                <a:cs typeface="Times New Roman"/>
                <a:sym typeface="Times New Roman"/>
              </a:rPr>
              <a:t>Instagram, twitter and some more.</a:t>
            </a:r>
            <a:endParaRPr>
              <a:latin typeface="Times New Roman"/>
              <a:ea typeface="Times New Roman"/>
              <a:cs typeface="Times New Roman"/>
              <a:sym typeface="Times New Roman"/>
            </a:endParaRPr>
          </a:p>
          <a:p>
            <a:pPr marL="0" indent="0" algn="just" defTabSz="457200">
              <a:lnSpc>
                <a:spcPct val="150000"/>
              </a:lnSpc>
              <a:spcBef>
                <a:spcPts val="600"/>
              </a:spcBef>
              <a:buSzTx/>
              <a:buNone/>
              <a:defRPr b="0" spc="0" sz="3500">
                <a:solidFill>
                  <a:srgbClr val="000000"/>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Twitter with a wide range of users (more than 300 million users) and huge data is used by most of the researchers to get informative data to process the public opinion and collect the required feedback. Users communicate through their tweets having abbreviations, slangs, sarcasm, emoticons and much more.</a:t>
            </a:r>
            <a:endParaRPr>
              <a:latin typeface="Times New Roman"/>
              <a:ea typeface="Times New Roman"/>
              <a:cs typeface="Times New Roman"/>
              <a:sym typeface="Times New Roman"/>
            </a:endParaRPr>
          </a:p>
          <a:p>
            <a:pPr marL="0" indent="0" algn="just" defTabSz="457200">
              <a:lnSpc>
                <a:spcPct val="150000"/>
              </a:lnSpc>
              <a:spcBef>
                <a:spcPts val="600"/>
              </a:spcBef>
              <a:buSzTx/>
              <a:buNone/>
              <a:defRPr b="0" spc="0" sz="3500">
                <a:solidFill>
                  <a:srgbClr val="000000"/>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Depression is a mental common illness faced worldwide by people of all ages. It is a type of illness which causes lack of interest in various activities, be it physical, emotional, social or anything leading to reducing one’s work efficiency.</a:t>
            </a:r>
            <a:endParaRPr>
              <a:latin typeface="Times New Roman"/>
              <a:ea typeface="Times New Roman"/>
              <a:cs typeface="Times New Roman"/>
              <a:sym typeface="Times New Roman"/>
            </a:endParaRPr>
          </a:p>
          <a:p>
            <a:pPr marL="0" indent="0" algn="just" defTabSz="457200">
              <a:lnSpc>
                <a:spcPct val="150000"/>
              </a:lnSpc>
              <a:spcBef>
                <a:spcPts val="600"/>
              </a:spcBef>
              <a:buSzTx/>
              <a:buNone/>
              <a:defRPr b="0" spc="0" sz="3500">
                <a:solidFill>
                  <a:srgbClr val="000000"/>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Here, we have performed sentimental analysis on a dataset acquired from Kaggle which contains tweets expressing the depression level of the people (0 for low and 1 for high) with the help of some wrapper and filter-based bio-inspired algorithms viz. Particle Swarm Optimization (PSO), Gray Wolf Optimization (GWO) and Naive Bayes Classification.</a:t>
            </a:r>
          </a:p>
        </p:txBody>
      </p:sp>
      <p:sp>
        <p:nvSpPr>
          <p:cNvPr id="208" name="Introduction"/>
          <p:cNvSpPr txBox="1"/>
          <p:nvPr>
            <p:ph type="title"/>
          </p:nvPr>
        </p:nvSpPr>
        <p:spPr>
          <a:prstGeom prst="rect">
            <a:avLst/>
          </a:prstGeom>
        </p:spPr>
        <p:txBody>
          <a:bodyPr/>
          <a:lstStyle/>
          <a:p>
            <a:pPr/>
            <a:r>
              <a:t>Introduction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Social Media is the hub of public opinion where millions of opinions are shared every few minutes. As more and more people are expressing their thoughts on social media which can be both neutral and polarizing. The problem is to plot public sentiments on"/>
          <p:cNvSpPr txBox="1"/>
          <p:nvPr>
            <p:ph type="body" idx="1"/>
          </p:nvPr>
        </p:nvSpPr>
        <p:spPr>
          <a:xfrm>
            <a:off x="928737" y="4207933"/>
            <a:ext cx="21361190" cy="6282059"/>
          </a:xfrm>
          <a:prstGeom prst="rect">
            <a:avLst/>
          </a:prstGeom>
        </p:spPr>
        <p:txBody>
          <a:bodyPr/>
          <a:lstStyle/>
          <a:p>
            <a:pPr marL="0" indent="0" algn="just" defTabSz="457200">
              <a:lnSpc>
                <a:spcPct val="150000"/>
              </a:lnSpc>
              <a:spcBef>
                <a:spcPts val="600"/>
              </a:spcBef>
              <a:buSzTx/>
              <a:buNone/>
              <a:defRPr b="0" spc="0" sz="3500">
                <a:solidFill>
                  <a:srgbClr val="000000"/>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Social Media is the hub of public opinion where millions of opinions are shared every few minutes. As more and more people are expressing their thoughts on social media which can be both neutral and polarizing. The problem is to plot public sentiments on the relative topic and monitor it.</a:t>
            </a:r>
            <a:endParaRPr>
              <a:latin typeface="Times New Roman"/>
              <a:ea typeface="Times New Roman"/>
              <a:cs typeface="Times New Roman"/>
              <a:sym typeface="Times New Roman"/>
            </a:endParaRPr>
          </a:p>
          <a:p>
            <a:pPr marL="0" indent="0" algn="just" defTabSz="457200">
              <a:lnSpc>
                <a:spcPct val="150000"/>
              </a:lnSpc>
              <a:spcBef>
                <a:spcPts val="600"/>
              </a:spcBef>
              <a:buSzTx/>
              <a:buNone/>
              <a:defRPr b="0" spc="0" sz="3500">
                <a:solidFill>
                  <a:srgbClr val="000000"/>
                </a:solidFill>
                <a:uFill>
                  <a:solidFill>
                    <a:srgbClr val="000000"/>
                  </a:solidFill>
                </a:uFill>
                <a:latin typeface="Calibri"/>
                <a:ea typeface="Calibri"/>
                <a:cs typeface="Calibri"/>
                <a:sym typeface="Calibri"/>
              </a:defRPr>
            </a:pPr>
            <a:endParaRPr>
              <a:latin typeface="Times New Roman"/>
              <a:ea typeface="Times New Roman"/>
              <a:cs typeface="Times New Roman"/>
              <a:sym typeface="Times New Roman"/>
            </a:endParaRPr>
          </a:p>
          <a:p>
            <a:pPr marL="0" indent="0" algn="just" defTabSz="457200">
              <a:lnSpc>
                <a:spcPct val="150000"/>
              </a:lnSpc>
              <a:spcBef>
                <a:spcPts val="600"/>
              </a:spcBef>
              <a:buSzTx/>
              <a:buNone/>
              <a:defRPr b="0" spc="0" sz="3500">
                <a:solidFill>
                  <a:srgbClr val="000000"/>
                </a:solidFill>
                <a:uFill>
                  <a:solidFill>
                    <a:srgbClr val="000000"/>
                  </a:solidFill>
                </a:uFill>
                <a:latin typeface="Calibri"/>
                <a:ea typeface="Calibri"/>
                <a:cs typeface="Calibri"/>
                <a:sym typeface="Calibri"/>
              </a:defRPr>
            </a:pPr>
            <a:endParaRPr>
              <a:latin typeface="Times New Roman"/>
              <a:ea typeface="Times New Roman"/>
              <a:cs typeface="Times New Roman"/>
              <a:sym typeface="Times New Roman"/>
            </a:endParaRPr>
          </a:p>
        </p:txBody>
      </p:sp>
      <p:sp>
        <p:nvSpPr>
          <p:cNvPr id="211" name="Problem statement"/>
          <p:cNvSpPr txBox="1"/>
          <p:nvPr>
            <p:ph type="title"/>
          </p:nvPr>
        </p:nvSpPr>
        <p:spPr>
          <a:prstGeom prst="rect">
            <a:avLst/>
          </a:prstGeom>
        </p:spPr>
        <p:txBody>
          <a:bodyPr/>
          <a:lstStyle/>
          <a:p>
            <a:pPr/>
            <a:r>
              <a:t>Problem statement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Sentiment analysis involves identifying the emotions or sentiments conveyed in user opinions on social media platforms. Traditional sentiment analysis methods often face challenges such as high-dimensional data, noise, and other issues, which can negativ"/>
          <p:cNvSpPr txBox="1"/>
          <p:nvPr>
            <p:ph type="body" idx="1"/>
          </p:nvPr>
        </p:nvSpPr>
        <p:spPr>
          <a:xfrm>
            <a:off x="475800" y="2675495"/>
            <a:ext cx="23048973" cy="9308481"/>
          </a:xfrm>
          <a:prstGeom prst="rect">
            <a:avLst/>
          </a:prstGeom>
        </p:spPr>
        <p:txBody>
          <a:bodyPr/>
          <a:lstStyle/>
          <a:p>
            <a:pPr marL="0" indent="0" algn="just" defTabSz="388620">
              <a:lnSpc>
                <a:spcPct val="150000"/>
              </a:lnSpc>
              <a:spcBef>
                <a:spcPts val="1000"/>
              </a:spcBef>
              <a:buSzTx/>
              <a:buNone/>
              <a:defRPr b="0" spc="0" sz="2975">
                <a:solidFill>
                  <a:srgbClr val="000000"/>
                </a:solidFill>
                <a:latin typeface="Times Roman"/>
                <a:ea typeface="Times Roman"/>
                <a:cs typeface="Times Roman"/>
                <a:sym typeface="Times Roman"/>
              </a:defRPr>
            </a:pPr>
            <a:r>
              <a:rPr>
                <a:latin typeface="Times New Roman"/>
                <a:ea typeface="Times New Roman"/>
                <a:cs typeface="Times New Roman"/>
                <a:sym typeface="Times New Roman"/>
              </a:rPr>
              <a:t>Sentiment analysis involves identifying the emotions or sentiments conveyed in user opinions on social media platforms. Traditional sentiment analysis methods often face challenges such as high-dimensional data, noise, and other issues, which can negatively affect their performance. In recent years, optimization algorithms like Particle Swarm Optimization (PSO) and Grey Wolf Optimization (GWO) have been integrated with machine learning classifiers, such as Naive Bayes (NB), to enhance the accuracy, efficiency, and overall performance of sentiment analysis systems.</a:t>
            </a:r>
            <a:endParaRPr>
              <a:latin typeface="Times New Roman"/>
              <a:ea typeface="Times New Roman"/>
              <a:cs typeface="Times New Roman"/>
              <a:sym typeface="Times New Roman"/>
            </a:endParaRPr>
          </a:p>
          <a:p>
            <a:pPr marL="0" indent="0" algn="just" defTabSz="388620">
              <a:lnSpc>
                <a:spcPct val="150000"/>
              </a:lnSpc>
              <a:spcBef>
                <a:spcPts val="1000"/>
              </a:spcBef>
              <a:buSzTx/>
              <a:buNone/>
              <a:defRPr b="0" spc="0" sz="2975">
                <a:solidFill>
                  <a:srgbClr val="000000"/>
                </a:solidFill>
                <a:latin typeface="Times Roman"/>
                <a:ea typeface="Times Roman"/>
                <a:cs typeface="Times Roman"/>
                <a:sym typeface="Times Roman"/>
              </a:defRPr>
            </a:pPr>
            <a:r>
              <a:rPr>
                <a:latin typeface="Times New Roman"/>
                <a:ea typeface="Times New Roman"/>
                <a:cs typeface="Times New Roman"/>
                <a:sym typeface="Times New Roman"/>
              </a:rPr>
              <a:t>Previous research in sentiment analysis using bio-inspired algorithms—specifically wrapper and filter-based methods—has focused mainly on applying evolutionary algorithms like Genetic Algorithms (GA), PSO, and Artificial Bee Colony (ABC) for feature selection. These algorithms aim to identify the most relevant features from text data, significantly boosting the accuracy of sentiment classification by reducing dimensionality and highlighting key sentiment-bearing terms. Wrapper approaches use machine learning models to assess feature subsets during the optimization process, while filter methods rely on statistical measures to pre-select features based on their relevance to sentiment polarity. The primary goal is to employ bio-inspired algorithms to select important words or phrases that contribute to the sentiment of a text, often using techniques like TF-IDF (Term Frequency-Inverse Document Frequency) to weigh word importance.</a:t>
            </a:r>
            <a:endParaRPr>
              <a:latin typeface="Times New Roman"/>
              <a:ea typeface="Times New Roman"/>
              <a:cs typeface="Times New Roman"/>
              <a:sym typeface="Times New Roman"/>
            </a:endParaRPr>
          </a:p>
          <a:p>
            <a:pPr marL="0" indent="0" algn="just" defTabSz="388620">
              <a:lnSpc>
                <a:spcPct val="150000"/>
              </a:lnSpc>
              <a:spcBef>
                <a:spcPts val="1000"/>
              </a:spcBef>
              <a:buSzTx/>
              <a:buNone/>
              <a:defRPr b="0" spc="0" sz="2975">
                <a:solidFill>
                  <a:srgbClr val="000000"/>
                </a:solidFill>
                <a:latin typeface="Times Roman"/>
                <a:ea typeface="Times Roman"/>
                <a:cs typeface="Times Roman"/>
                <a:sym typeface="Times Roman"/>
              </a:defRPr>
            </a:pPr>
            <a:r>
              <a:rPr>
                <a:latin typeface="Times New Roman"/>
                <a:ea typeface="Times New Roman"/>
                <a:cs typeface="Times New Roman"/>
                <a:sym typeface="Times New Roman"/>
              </a:rPr>
              <a:t>Many studies combine filter-based feature pre-selection with wrapper-based optimization to take advantage of both methods. For instance, filter methods like the Chi-square statistic are used to initially reduce the feature space, after which bio-inspired algorithms, such as PSO or GWO, are applied to fine-tune the feature set based on their influence on the sentiment classification model.</a:t>
            </a:r>
          </a:p>
        </p:txBody>
      </p:sp>
      <p:sp>
        <p:nvSpPr>
          <p:cNvPr id="214" name="Literature survey"/>
          <p:cNvSpPr txBox="1"/>
          <p:nvPr>
            <p:ph type="title"/>
          </p:nvPr>
        </p:nvSpPr>
        <p:spPr>
          <a:xfrm>
            <a:off x="2088436" y="1295400"/>
            <a:ext cx="20207128" cy="1649711"/>
          </a:xfrm>
          <a:prstGeom prst="rect">
            <a:avLst/>
          </a:prstGeom>
        </p:spPr>
        <p:txBody>
          <a:bodyPr/>
          <a:lstStyle/>
          <a:p>
            <a:pPr/>
            <a:r>
              <a:t>Literature survey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Objective of the project is to extract tweets from twitter and extract sentiments out of them and develop a sentimental analysis system using Bio inspired Algorithms using PSO and GWO and various other algorithms to optimise the parameters of various mac"/>
          <p:cNvSpPr txBox="1"/>
          <p:nvPr>
            <p:ph type="body" idx="1"/>
          </p:nvPr>
        </p:nvSpPr>
        <p:spPr>
          <a:xfrm>
            <a:off x="843081" y="4188706"/>
            <a:ext cx="22234720" cy="6282059"/>
          </a:xfrm>
          <a:prstGeom prst="rect">
            <a:avLst/>
          </a:prstGeom>
        </p:spPr>
        <p:txBody>
          <a:bodyPr/>
          <a:lstStyle/>
          <a:p>
            <a:pPr marL="0" indent="0" algn="just" defTabSz="406908">
              <a:lnSpc>
                <a:spcPct val="150000"/>
              </a:lnSpc>
              <a:spcBef>
                <a:spcPts val="500"/>
              </a:spcBef>
              <a:buSzTx/>
              <a:buNone/>
              <a:defRPr b="0" spc="0" sz="3115">
                <a:solidFill>
                  <a:srgbClr val="000000"/>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Objective of the project is to extract tweets from twitter and extract sentiments out of them and develop a sentimental analysis system using Bio inspired Algorithms using PSO and GWO and various other algorithms to optimise the parameters of various machine learning classifier. The system will analyse text and data and classify it a positive, negative or neutral based on its sentiment.</a:t>
            </a:r>
            <a:endParaRPr>
              <a:latin typeface="Times New Roman"/>
              <a:ea typeface="Times New Roman"/>
              <a:cs typeface="Times New Roman"/>
              <a:sym typeface="Times New Roman"/>
            </a:endParaRPr>
          </a:p>
          <a:p>
            <a:pPr marL="0" indent="0" algn="just" defTabSz="406908">
              <a:lnSpc>
                <a:spcPct val="150000"/>
              </a:lnSpc>
              <a:spcBef>
                <a:spcPts val="500"/>
              </a:spcBef>
              <a:buSzTx/>
              <a:buNone/>
              <a:defRPr b="0" spc="0" sz="3115">
                <a:solidFill>
                  <a:srgbClr val="000000"/>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Developing a sentimental analysis model using Bio inspired Algorithms, utilising some machine learning algorithms as the base model and optimising its parameters using PSO and GWO and other bio inspired algorithms with the help of python as the programming language.</a:t>
            </a:r>
            <a:endParaRPr>
              <a:latin typeface="Times New Roman"/>
              <a:ea typeface="Times New Roman"/>
              <a:cs typeface="Times New Roman"/>
              <a:sym typeface="Times New Roman"/>
            </a:endParaRPr>
          </a:p>
          <a:p>
            <a:pPr marL="0" indent="0" algn="just" defTabSz="406908">
              <a:lnSpc>
                <a:spcPct val="150000"/>
              </a:lnSpc>
              <a:spcBef>
                <a:spcPts val="500"/>
              </a:spcBef>
              <a:buSzTx/>
              <a:buNone/>
              <a:defRPr b="0" spc="0" sz="3115">
                <a:solidFill>
                  <a:srgbClr val="000000"/>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Through this we will be able to analyse sentiments of various twitter handles to get what emotions they are inciting and what sentiments they are pointing to, also increasing the accuracy.</a:t>
            </a:r>
            <a:endParaRPr>
              <a:latin typeface="Times New Roman"/>
              <a:ea typeface="Times New Roman"/>
              <a:cs typeface="Times New Roman"/>
              <a:sym typeface="Times New Roman"/>
            </a:endParaRPr>
          </a:p>
          <a:p>
            <a:pPr marL="0" indent="0" algn="just" defTabSz="406908">
              <a:lnSpc>
                <a:spcPct val="150000"/>
              </a:lnSpc>
              <a:spcBef>
                <a:spcPts val="500"/>
              </a:spcBef>
              <a:buSzTx/>
              <a:buNone/>
              <a:defRPr b="0" spc="0" sz="3115">
                <a:solidFill>
                  <a:srgbClr val="000000"/>
                </a:solidFill>
                <a:uFill>
                  <a:solidFill>
                    <a:srgbClr val="000000"/>
                  </a:solidFill>
                </a:uFill>
                <a:latin typeface="Times New Roman"/>
                <a:ea typeface="Times New Roman"/>
                <a:cs typeface="Times New Roman"/>
                <a:sym typeface="Times New Roman"/>
              </a:defRPr>
            </a:pPr>
          </a:p>
        </p:txBody>
      </p:sp>
      <p:sp>
        <p:nvSpPr>
          <p:cNvPr id="217" name="Objective"/>
          <p:cNvSpPr txBox="1"/>
          <p:nvPr>
            <p:ph type="title"/>
          </p:nvPr>
        </p:nvSpPr>
        <p:spPr>
          <a:prstGeom prst="rect">
            <a:avLst/>
          </a:prstGeom>
        </p:spPr>
        <p:txBody>
          <a:bodyPr/>
          <a:lstStyle/>
          <a:p>
            <a:pPr/>
            <a:r>
              <a:t>Objective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Language Used…"/>
          <p:cNvSpPr txBox="1"/>
          <p:nvPr>
            <p:ph type="body" idx="1"/>
          </p:nvPr>
        </p:nvSpPr>
        <p:spPr>
          <a:xfrm>
            <a:off x="971909" y="3407727"/>
            <a:ext cx="22022184" cy="8864729"/>
          </a:xfrm>
          <a:prstGeom prst="rect">
            <a:avLst/>
          </a:prstGeom>
        </p:spPr>
        <p:txBody>
          <a:bodyPr/>
          <a:lstStyle/>
          <a:p>
            <a:pPr marL="0" indent="0" algn="just" defTabSz="457200">
              <a:lnSpc>
                <a:spcPct val="150000"/>
              </a:lnSpc>
              <a:spcBef>
                <a:spcPts val="0"/>
              </a:spcBef>
              <a:buSzTx/>
              <a:buNone/>
              <a:defRPr spc="0" sz="3500">
                <a:solidFill>
                  <a:srgbClr val="000000"/>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Language Used</a:t>
            </a:r>
            <a:endParaRPr>
              <a:latin typeface="Times New Roman"/>
              <a:ea typeface="Times New Roman"/>
              <a:cs typeface="Times New Roman"/>
              <a:sym typeface="Times New Roman"/>
            </a:endParaRPr>
          </a:p>
          <a:p>
            <a:pPr marL="0" indent="0" algn="just" defTabSz="457200">
              <a:lnSpc>
                <a:spcPct val="150000"/>
              </a:lnSpc>
              <a:spcBef>
                <a:spcPts val="0"/>
              </a:spcBef>
              <a:buSzTx/>
              <a:buNone/>
              <a:defRPr b="0" spc="0" sz="3500">
                <a:solidFill>
                  <a:srgbClr val="000000"/>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We used Python for the analysis of the dataset.</a:t>
            </a:r>
            <a:endParaRPr b="1">
              <a:latin typeface="Times New Roman"/>
              <a:ea typeface="Times New Roman"/>
              <a:cs typeface="Times New Roman"/>
              <a:sym typeface="Times New Roman"/>
            </a:endParaRPr>
          </a:p>
          <a:p>
            <a:pPr marL="0" indent="0" algn="just" defTabSz="457200">
              <a:lnSpc>
                <a:spcPct val="150000"/>
              </a:lnSpc>
              <a:spcBef>
                <a:spcPts val="0"/>
              </a:spcBef>
              <a:buSzTx/>
              <a:buNone/>
              <a:defRPr b="0" spc="0" sz="3500">
                <a:solidFill>
                  <a:srgbClr val="000000"/>
                </a:solidFill>
                <a:uFill>
                  <a:solidFill>
                    <a:srgbClr val="000000"/>
                  </a:solidFill>
                </a:uFill>
                <a:latin typeface="Calibri"/>
                <a:ea typeface="Calibri"/>
                <a:cs typeface="Calibri"/>
                <a:sym typeface="Calibri"/>
              </a:defRPr>
            </a:pPr>
            <a:r>
              <a:rPr b="1">
                <a:latin typeface="Times New Roman"/>
                <a:ea typeface="Times New Roman"/>
                <a:cs typeface="Times New Roman"/>
                <a:sym typeface="Times New Roman"/>
              </a:rPr>
              <a:t>Dataset</a:t>
            </a:r>
            <a:endParaRPr b="1">
              <a:latin typeface="Times New Roman"/>
              <a:ea typeface="Times New Roman"/>
              <a:cs typeface="Times New Roman"/>
              <a:sym typeface="Times New Roman"/>
            </a:endParaRPr>
          </a:p>
          <a:p>
            <a:pPr marL="0" indent="0" algn="just" defTabSz="457200">
              <a:lnSpc>
                <a:spcPct val="150000"/>
              </a:lnSpc>
              <a:spcBef>
                <a:spcPts val="0"/>
              </a:spcBef>
              <a:buSzTx/>
              <a:buNone/>
              <a:defRPr b="0" spc="0" sz="3500">
                <a:solidFill>
                  <a:srgbClr val="000000"/>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We acquired a dataset (sentiment_tweets3) from Kaggle which was based on  twitter tweets and were labelled as per on depression (1 for high and 0 for low). The dataset had more than 10,000 tweets labelled as “message to examine” which were classified into two categories (depression or no depression). </a:t>
            </a:r>
            <a:endParaRPr>
              <a:latin typeface="Times New Roman"/>
              <a:ea typeface="Times New Roman"/>
              <a:cs typeface="Times New Roman"/>
              <a:sym typeface="Times New Roman"/>
            </a:endParaRPr>
          </a:p>
          <a:p>
            <a:pPr marL="0" indent="0" algn="just" defTabSz="457200">
              <a:lnSpc>
                <a:spcPct val="150000"/>
              </a:lnSpc>
              <a:spcBef>
                <a:spcPts val="0"/>
              </a:spcBef>
              <a:buSzTx/>
              <a:buNone/>
              <a:defRPr b="0" spc="0" sz="3500">
                <a:solidFill>
                  <a:srgbClr val="000000"/>
                </a:solidFill>
                <a:uFill>
                  <a:solidFill>
                    <a:srgbClr val="000000"/>
                  </a:solidFill>
                </a:uFill>
                <a:latin typeface="Calibri"/>
                <a:ea typeface="Calibri"/>
                <a:cs typeface="Calibri"/>
                <a:sym typeface="Calibri"/>
              </a:defRPr>
            </a:pPr>
            <a:r>
              <a:rPr b="1">
                <a:latin typeface="Times New Roman"/>
                <a:ea typeface="Times New Roman"/>
                <a:cs typeface="Times New Roman"/>
                <a:sym typeface="Times New Roman"/>
              </a:rPr>
              <a:t>Natural Language Processing (NLP)</a:t>
            </a:r>
            <a:endParaRPr b="1">
              <a:latin typeface="Times New Roman"/>
              <a:ea typeface="Times New Roman"/>
              <a:cs typeface="Times New Roman"/>
              <a:sym typeface="Times New Roman"/>
            </a:endParaRPr>
          </a:p>
          <a:p>
            <a:pPr marL="0" indent="0" algn="just" defTabSz="457200">
              <a:lnSpc>
                <a:spcPct val="150000"/>
              </a:lnSpc>
              <a:spcBef>
                <a:spcPts val="0"/>
              </a:spcBef>
              <a:buSzTx/>
              <a:buNone/>
              <a:defRPr b="0" spc="0" sz="3500">
                <a:solidFill>
                  <a:srgbClr val="000000"/>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We used TF-IDF for connecting </a:t>
            </a:r>
            <a:r>
              <a:rPr>
                <a:latin typeface="Times New Roman"/>
                <a:ea typeface="Times New Roman"/>
                <a:cs typeface="Times New Roman"/>
                <a:sym typeface="Times New Roman"/>
              </a:rPr>
              <a:t>raw data to numerical form.</a:t>
            </a:r>
            <a:endParaRPr>
              <a:latin typeface="Times New Roman"/>
              <a:ea typeface="Times New Roman"/>
              <a:cs typeface="Times New Roman"/>
              <a:sym typeface="Times New Roman"/>
            </a:endParaRPr>
          </a:p>
          <a:p>
            <a:pPr marL="0" indent="0" algn="just" defTabSz="457200">
              <a:lnSpc>
                <a:spcPct val="150000"/>
              </a:lnSpc>
              <a:spcBef>
                <a:spcPts val="0"/>
              </a:spcBef>
              <a:buSzTx/>
              <a:buNone/>
              <a:defRPr b="0" spc="0" sz="3500">
                <a:solidFill>
                  <a:srgbClr val="000000"/>
                </a:solidFill>
                <a:uFill>
                  <a:solidFill>
                    <a:srgbClr val="000000"/>
                  </a:solidFill>
                </a:uFill>
                <a:latin typeface="Calibri"/>
                <a:ea typeface="Calibri"/>
                <a:cs typeface="Calibri"/>
                <a:sym typeface="Calibri"/>
              </a:defRPr>
            </a:pPr>
            <a:r>
              <a:rPr b="1">
                <a:latin typeface="Times New Roman"/>
                <a:ea typeface="Times New Roman"/>
                <a:cs typeface="Times New Roman"/>
                <a:sym typeface="Times New Roman"/>
              </a:rPr>
              <a:t>Model </a:t>
            </a:r>
            <a:endParaRPr b="1">
              <a:latin typeface="Times New Roman"/>
              <a:ea typeface="Times New Roman"/>
              <a:cs typeface="Times New Roman"/>
              <a:sym typeface="Times New Roman"/>
            </a:endParaRPr>
          </a:p>
          <a:p>
            <a:pPr marL="0" indent="0" algn="just" defTabSz="457200">
              <a:lnSpc>
                <a:spcPct val="150000"/>
              </a:lnSpc>
              <a:spcBef>
                <a:spcPts val="0"/>
              </a:spcBef>
              <a:buSzTx/>
              <a:buNone/>
              <a:defRPr b="0" spc="0" sz="3500">
                <a:solidFill>
                  <a:srgbClr val="000000"/>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Machine learning model-Logistic regression was used to predict whether the message indicated depression or no depression.</a:t>
            </a:r>
          </a:p>
        </p:txBody>
      </p:sp>
      <p:sp>
        <p:nvSpPr>
          <p:cNvPr id="220" name="Project work carried out"/>
          <p:cNvSpPr txBox="1"/>
          <p:nvPr>
            <p:ph type="title"/>
          </p:nvPr>
        </p:nvSpPr>
        <p:spPr>
          <a:prstGeom prst="rect">
            <a:avLst/>
          </a:prstGeom>
        </p:spPr>
        <p:txBody>
          <a:bodyPr/>
          <a:lstStyle/>
          <a:p>
            <a:pPr/>
            <a:r>
              <a:t>Project work carried out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Algorithms…"/>
          <p:cNvSpPr txBox="1"/>
          <p:nvPr>
            <p:ph type="body" idx="1"/>
          </p:nvPr>
        </p:nvSpPr>
        <p:spPr>
          <a:xfrm>
            <a:off x="644425" y="1350830"/>
            <a:ext cx="22635449" cy="11184869"/>
          </a:xfrm>
          <a:prstGeom prst="rect">
            <a:avLst/>
          </a:prstGeom>
        </p:spPr>
        <p:txBody>
          <a:bodyPr numCol="1" spcCol="38100"/>
          <a:lstStyle/>
          <a:p>
            <a:pPr marL="0" indent="0" algn="just" defTabSz="457200">
              <a:lnSpc>
                <a:spcPct val="150000"/>
              </a:lnSpc>
              <a:spcBef>
                <a:spcPts val="0"/>
              </a:spcBef>
              <a:buSzTx/>
              <a:buNone/>
              <a:defRPr b="0" spc="0" sz="3500">
                <a:solidFill>
                  <a:srgbClr val="000000"/>
                </a:solidFill>
                <a:uFill>
                  <a:solidFill>
                    <a:srgbClr val="000000"/>
                  </a:solidFill>
                </a:uFill>
                <a:latin typeface="Calibri"/>
                <a:ea typeface="Calibri"/>
                <a:cs typeface="Calibri"/>
                <a:sym typeface="Calibri"/>
              </a:defRPr>
            </a:pPr>
            <a:r>
              <a:rPr b="1">
                <a:latin typeface="Times New Roman"/>
                <a:ea typeface="Times New Roman"/>
                <a:cs typeface="Times New Roman"/>
                <a:sym typeface="Times New Roman"/>
              </a:rPr>
              <a:t>Algorithms</a:t>
            </a:r>
            <a:endParaRPr b="1">
              <a:latin typeface="Times New Roman"/>
              <a:ea typeface="Times New Roman"/>
              <a:cs typeface="Times New Roman"/>
              <a:sym typeface="Times New Roman"/>
            </a:endParaRPr>
          </a:p>
          <a:p>
            <a:pPr marL="228600" indent="-228600" algn="just" defTabSz="457200">
              <a:lnSpc>
                <a:spcPct val="150000"/>
              </a:lnSpc>
              <a:spcBef>
                <a:spcPts val="0"/>
              </a:spcBef>
              <a:buChar char="•"/>
              <a:defRPr b="0" spc="0" sz="3500">
                <a:solidFill>
                  <a:srgbClr val="000000"/>
                </a:solidFill>
                <a:uFill>
                  <a:solidFill>
                    <a:srgbClr val="000000"/>
                  </a:solidFill>
                </a:uFill>
                <a:latin typeface="Calibri"/>
                <a:ea typeface="Calibri"/>
                <a:cs typeface="Calibri"/>
                <a:sym typeface="Calibri"/>
              </a:defRPr>
            </a:pPr>
            <a:r>
              <a:rPr b="1">
                <a:latin typeface="Times New Roman"/>
                <a:ea typeface="Times New Roman"/>
                <a:cs typeface="Times New Roman"/>
                <a:sym typeface="Times New Roman"/>
              </a:rPr>
              <a:t>PSO</a:t>
            </a:r>
            <a:endParaRPr b="1">
              <a:latin typeface="Times New Roman"/>
              <a:ea typeface="Times New Roman"/>
              <a:cs typeface="Times New Roman"/>
              <a:sym typeface="Times New Roman"/>
            </a:endParaRPr>
          </a:p>
          <a:p>
            <a:pPr marL="0" indent="0" algn="just" defTabSz="457200">
              <a:lnSpc>
                <a:spcPct val="150000"/>
              </a:lnSpc>
              <a:spcBef>
                <a:spcPts val="0"/>
              </a:spcBef>
              <a:buSzTx/>
              <a:buNone/>
              <a:defRPr b="0" spc="0" sz="3500">
                <a:solidFill>
                  <a:srgbClr val="000000"/>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It is inspired by flocking nature of birds. The birds always fly together  following some kind of pattern and abiding by some rules to look for food. The continuously adjust their speed and positions in order to achieve their goal of finding  food. The bird closest to food is followed by the other birds. Similarly, the particles here act as the birds and the particle’s  fitness value is calculated by a fitness function and velocity. It has two variables: pBest for personal best and gBest for global variable that indicates the particle closest to food.</a:t>
            </a:r>
            <a:endParaRPr>
              <a:latin typeface="Times New Roman"/>
              <a:ea typeface="Times New Roman"/>
              <a:cs typeface="Times New Roman"/>
              <a:sym typeface="Times New Roman"/>
            </a:endParaRPr>
          </a:p>
          <a:p>
            <a:pPr marL="0" indent="0" algn="just" defTabSz="457200">
              <a:lnSpc>
                <a:spcPct val="150000"/>
              </a:lnSpc>
              <a:spcBef>
                <a:spcPts val="0"/>
              </a:spcBef>
              <a:buSzTx/>
              <a:buNone/>
              <a:defRPr b="0" spc="0" sz="3500">
                <a:solidFill>
                  <a:srgbClr val="000000"/>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We applied PSO to dataset using LR by using three different values of the hyper-parameters and acquired accuracies as follows:</a:t>
            </a:r>
            <a:endParaRPr>
              <a:latin typeface="Times New Roman"/>
              <a:ea typeface="Times New Roman"/>
              <a:cs typeface="Times New Roman"/>
              <a:sym typeface="Times New Roman"/>
            </a:endParaRPr>
          </a:p>
        </p:txBody>
      </p:sp>
      <p:sp>
        <p:nvSpPr>
          <p:cNvPr id="223" name="In case I, we acquired the accuracy of about 99.03%"/>
          <p:cNvSpPr txBox="1"/>
          <p:nvPr/>
        </p:nvSpPr>
        <p:spPr>
          <a:xfrm>
            <a:off x="2096389" y="8012349"/>
            <a:ext cx="6697195" cy="13162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case I, we acquired the accuracy of about 99.03%</a:t>
            </a:r>
          </a:p>
        </p:txBody>
      </p:sp>
      <p:pic>
        <p:nvPicPr>
          <p:cNvPr id="224" name="image4.png" descr="image4.png"/>
          <p:cNvPicPr>
            <a:picLocks noChangeAspect="1"/>
          </p:cNvPicPr>
          <p:nvPr/>
        </p:nvPicPr>
        <p:blipFill>
          <a:blip r:embed="rId2">
            <a:extLst/>
          </a:blip>
          <a:stretch>
            <a:fillRect/>
          </a:stretch>
        </p:blipFill>
        <p:spPr>
          <a:xfrm>
            <a:off x="2564048" y="9605293"/>
            <a:ext cx="5761876" cy="2004573"/>
          </a:xfrm>
          <a:prstGeom prst="rect">
            <a:avLst/>
          </a:prstGeom>
          <a:ln w="12700">
            <a:miter lim="400000"/>
          </a:ln>
        </p:spPr>
      </p:pic>
      <p:sp>
        <p:nvSpPr>
          <p:cNvPr id="225" name="In case II, we acquired the accuracy of about 99.03%"/>
          <p:cNvSpPr txBox="1"/>
          <p:nvPr/>
        </p:nvSpPr>
        <p:spPr>
          <a:xfrm>
            <a:off x="9092480" y="8012349"/>
            <a:ext cx="6199040" cy="16703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In case II, we acquired the accuracy of about 99.03%</a:t>
            </a:r>
          </a:p>
        </p:txBody>
      </p:sp>
      <p:pic>
        <p:nvPicPr>
          <p:cNvPr id="226" name="image2.png" descr="image2.png"/>
          <p:cNvPicPr>
            <a:picLocks noChangeAspect="1"/>
          </p:cNvPicPr>
          <p:nvPr/>
        </p:nvPicPr>
        <p:blipFill>
          <a:blip r:embed="rId3">
            <a:extLst/>
          </a:blip>
          <a:stretch>
            <a:fillRect/>
          </a:stretch>
        </p:blipFill>
        <p:spPr>
          <a:xfrm>
            <a:off x="9371316" y="9503833"/>
            <a:ext cx="5641368" cy="2207494"/>
          </a:xfrm>
          <a:prstGeom prst="rect">
            <a:avLst/>
          </a:prstGeom>
          <a:ln w="12700">
            <a:miter lim="400000"/>
          </a:ln>
        </p:spPr>
      </p:pic>
      <p:sp>
        <p:nvSpPr>
          <p:cNvPr id="227" name="In case III, we acquired the accuracy of about 99.07%"/>
          <p:cNvSpPr txBox="1"/>
          <p:nvPr/>
        </p:nvSpPr>
        <p:spPr>
          <a:xfrm>
            <a:off x="15590417" y="8012349"/>
            <a:ext cx="6697195" cy="16703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In case III, we acquired the accuracy of about 99.07%</a:t>
            </a:r>
          </a:p>
        </p:txBody>
      </p:sp>
      <p:pic>
        <p:nvPicPr>
          <p:cNvPr id="228" name="image5.png" descr="image5.png"/>
          <p:cNvPicPr>
            <a:picLocks noChangeAspect="1"/>
          </p:cNvPicPr>
          <p:nvPr/>
        </p:nvPicPr>
        <p:blipFill>
          <a:blip r:embed="rId4">
            <a:extLst/>
          </a:blip>
          <a:stretch>
            <a:fillRect/>
          </a:stretch>
        </p:blipFill>
        <p:spPr>
          <a:xfrm>
            <a:off x="16178246" y="9519997"/>
            <a:ext cx="5521538" cy="2128961"/>
          </a:xfrm>
          <a:prstGeom prst="rect">
            <a:avLst/>
          </a:prstGeom>
          <a:ln w="12700">
            <a:miter lim="400000"/>
          </a:ln>
        </p:spPr>
      </p:pic>
      <p:sp>
        <p:nvSpPr>
          <p:cNvPr id="229" name="When PSO is used without any machine learning model, it gave the accuracy of about 81.44%."/>
          <p:cNvSpPr txBox="1"/>
          <p:nvPr/>
        </p:nvSpPr>
        <p:spPr>
          <a:xfrm>
            <a:off x="1164978" y="11765160"/>
            <a:ext cx="21889737" cy="7066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defTabSz="457200">
              <a:lnSpc>
                <a:spcPct val="150000"/>
              </a:lnSpc>
              <a:spcBef>
                <a:spcPts val="0"/>
              </a:spcBef>
              <a:defRPr spc="0">
                <a:uFill>
                  <a:solidFill>
                    <a:srgbClr val="000000"/>
                  </a:solidFill>
                </a:uFill>
              </a:defRPr>
            </a:lvl1pPr>
          </a:lstStyle>
          <a:p>
            <a:pPr/>
            <a:r>
              <a:t>When PSO is used without any machine learning model, it gave the accuracy of about 81.44%.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GWO…"/>
          <p:cNvSpPr txBox="1"/>
          <p:nvPr>
            <p:ph type="body" sz="half" idx="1"/>
          </p:nvPr>
        </p:nvSpPr>
        <p:spPr>
          <a:xfrm>
            <a:off x="983656" y="1299633"/>
            <a:ext cx="21532623" cy="3846636"/>
          </a:xfrm>
          <a:prstGeom prst="rect">
            <a:avLst/>
          </a:prstGeom>
        </p:spPr>
        <p:txBody>
          <a:bodyPr numCol="1" spcCol="38100"/>
          <a:lstStyle/>
          <a:p>
            <a:pPr marL="205740" indent="-205740" algn="just" defTabSz="411479">
              <a:lnSpc>
                <a:spcPct val="150000"/>
              </a:lnSpc>
              <a:spcBef>
                <a:spcPts val="0"/>
              </a:spcBef>
              <a:buChar char="•"/>
              <a:defRPr b="0" spc="0" sz="3150">
                <a:solidFill>
                  <a:srgbClr val="000000"/>
                </a:solidFill>
                <a:uFill>
                  <a:solidFill>
                    <a:srgbClr val="000000"/>
                  </a:solidFill>
                </a:uFill>
                <a:latin typeface="Calibri"/>
                <a:ea typeface="Calibri"/>
                <a:cs typeface="Calibri"/>
                <a:sym typeface="Calibri"/>
              </a:defRPr>
            </a:pPr>
            <a:r>
              <a:rPr b="1">
                <a:latin typeface="Times New Roman"/>
                <a:ea typeface="Times New Roman"/>
                <a:cs typeface="Times New Roman"/>
                <a:sym typeface="Times New Roman"/>
              </a:rPr>
              <a:t>GWO</a:t>
            </a:r>
            <a:endParaRPr b="1">
              <a:latin typeface="Times New Roman"/>
              <a:ea typeface="Times New Roman"/>
              <a:cs typeface="Times New Roman"/>
              <a:sym typeface="Times New Roman"/>
            </a:endParaRPr>
          </a:p>
          <a:p>
            <a:pPr marL="0" indent="0" algn="just" defTabSz="411479">
              <a:lnSpc>
                <a:spcPct val="150000"/>
              </a:lnSpc>
              <a:spcBef>
                <a:spcPts val="0"/>
              </a:spcBef>
              <a:buSzTx/>
              <a:buNone/>
              <a:defRPr b="0" spc="0" sz="3150">
                <a:solidFill>
                  <a:srgbClr val="000000"/>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This algorithm is based on the leadership hierarchy of grey wolves and their hunting habits.</a:t>
            </a:r>
            <a:endParaRPr>
              <a:latin typeface="Times New Roman"/>
              <a:ea typeface="Times New Roman"/>
              <a:cs typeface="Times New Roman"/>
              <a:sym typeface="Times New Roman"/>
            </a:endParaRPr>
          </a:p>
          <a:p>
            <a:pPr marL="0" indent="0" algn="just" defTabSz="411479">
              <a:lnSpc>
                <a:spcPct val="150000"/>
              </a:lnSpc>
              <a:spcBef>
                <a:spcPts val="0"/>
              </a:spcBef>
              <a:buSzTx/>
              <a:buNone/>
              <a:defRPr b="0" spc="0" sz="3150">
                <a:solidFill>
                  <a:srgbClr val="000000"/>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Four distinct grey wolves alpha, beta, delta and omega (in hierarchical order) are employed to implement their hierarchy.</a:t>
            </a:r>
            <a:endParaRPr>
              <a:latin typeface="Times New Roman"/>
              <a:ea typeface="Times New Roman"/>
              <a:cs typeface="Times New Roman"/>
              <a:sym typeface="Times New Roman"/>
            </a:endParaRPr>
          </a:p>
          <a:p>
            <a:pPr marL="0" indent="0" algn="just" defTabSz="411479">
              <a:lnSpc>
                <a:spcPct val="150000"/>
              </a:lnSpc>
              <a:spcBef>
                <a:spcPts val="0"/>
              </a:spcBef>
              <a:buSzTx/>
              <a:buNone/>
              <a:defRPr b="0" spc="0" sz="3150">
                <a:solidFill>
                  <a:srgbClr val="000000"/>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There are three main steps in this algorithm, of which one is hierarchy management, followed by encircling prey and finally hunting.</a:t>
            </a:r>
            <a:endParaRPr>
              <a:latin typeface="Times New Roman"/>
              <a:ea typeface="Times New Roman"/>
              <a:cs typeface="Times New Roman"/>
              <a:sym typeface="Times New Roman"/>
            </a:endParaRPr>
          </a:p>
        </p:txBody>
      </p:sp>
      <p:sp>
        <p:nvSpPr>
          <p:cNvPr id="232" name="In GWO, we acquired the accuracy of about 98.54%"/>
          <p:cNvSpPr txBox="1"/>
          <p:nvPr/>
        </p:nvSpPr>
        <p:spPr>
          <a:xfrm>
            <a:off x="1677119" y="4570249"/>
            <a:ext cx="7572810" cy="16703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In GWO, we acquired the accuracy of about 98.54%</a:t>
            </a:r>
          </a:p>
        </p:txBody>
      </p:sp>
      <p:sp>
        <p:nvSpPr>
          <p:cNvPr id="233" name="A scatter plot was plotted for comparing the results of PSO and GWO for accuracies."/>
          <p:cNvSpPr txBox="1"/>
          <p:nvPr/>
        </p:nvSpPr>
        <p:spPr>
          <a:xfrm>
            <a:off x="1232358" y="6658097"/>
            <a:ext cx="8721179" cy="13432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defTabSz="457200">
              <a:lnSpc>
                <a:spcPct val="150000"/>
              </a:lnSpc>
              <a:spcBef>
                <a:spcPts val="0"/>
              </a:spcBef>
              <a:defRPr b="0" spc="0" sz="3500">
                <a:solidFill>
                  <a:srgbClr val="000000"/>
                </a:solidFill>
                <a:uFill>
                  <a:solidFill>
                    <a:srgbClr val="000000"/>
                  </a:solidFill>
                </a:uFill>
                <a:latin typeface="Times New Roman"/>
                <a:ea typeface="Times New Roman"/>
                <a:cs typeface="Times New Roman"/>
                <a:sym typeface="Times New Roman"/>
              </a:defRPr>
            </a:lvl1pPr>
          </a:lstStyle>
          <a:p>
            <a:pPr>
              <a:defRPr>
                <a:latin typeface="Calibri"/>
                <a:ea typeface="Calibri"/>
                <a:cs typeface="Calibri"/>
                <a:sym typeface="Calibri"/>
              </a:defRPr>
            </a:pPr>
            <a:r>
              <a:rPr>
                <a:latin typeface="Times New Roman"/>
                <a:ea typeface="Times New Roman"/>
                <a:cs typeface="Times New Roman"/>
                <a:sym typeface="Times New Roman"/>
              </a:rPr>
              <a:t>A scatter plot was plotted for comparing the results of PSO and GWO for accuracies.</a:t>
            </a:r>
          </a:p>
        </p:txBody>
      </p:sp>
      <p:pic>
        <p:nvPicPr>
          <p:cNvPr id="234" name="Screenshot 2024-12-03 at 4.12.37 PM.png" descr="Screenshot 2024-12-03 at 4.12.37 PM.png"/>
          <p:cNvPicPr>
            <a:picLocks noChangeAspect="1"/>
          </p:cNvPicPr>
          <p:nvPr/>
        </p:nvPicPr>
        <p:blipFill>
          <a:blip r:embed="rId2">
            <a:extLst/>
          </a:blip>
          <a:stretch>
            <a:fillRect/>
          </a:stretch>
        </p:blipFill>
        <p:spPr>
          <a:xfrm>
            <a:off x="10464510" y="5639504"/>
            <a:ext cx="11110373" cy="6805105"/>
          </a:xfrm>
          <a:prstGeom prst="rect">
            <a:avLst/>
          </a:prstGeom>
          <a:ln w="12700">
            <a:miter lim="400000"/>
          </a:ln>
        </p:spPr>
      </p:pic>
      <p:sp>
        <p:nvSpPr>
          <p:cNvPr id="235" name="Here, the accuracies of GWO were higher initially but later the accuracies of PSO is higher in more iterations."/>
          <p:cNvSpPr txBox="1"/>
          <p:nvPr/>
        </p:nvSpPr>
        <p:spPr>
          <a:xfrm>
            <a:off x="1232358" y="8497741"/>
            <a:ext cx="8721179" cy="284839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defTabSz="457200">
              <a:lnSpc>
                <a:spcPct val="150000"/>
              </a:lnSpc>
              <a:spcBef>
                <a:spcPts val="0"/>
              </a:spcBef>
              <a:defRPr b="0" spc="0" sz="3500">
                <a:solidFill>
                  <a:srgbClr val="000000"/>
                </a:solidFill>
                <a:uFill>
                  <a:solidFill>
                    <a:srgbClr val="000000"/>
                  </a:solidFill>
                </a:uFill>
                <a:latin typeface="Times New Roman"/>
                <a:ea typeface="Times New Roman"/>
                <a:cs typeface="Times New Roman"/>
                <a:sym typeface="Times New Roman"/>
              </a:defRPr>
            </a:lvl1pPr>
          </a:lstStyle>
          <a:p>
            <a:pPr>
              <a:defRPr>
                <a:latin typeface="Calibri"/>
                <a:ea typeface="Calibri"/>
                <a:cs typeface="Calibri"/>
                <a:sym typeface="Calibri"/>
              </a:defRPr>
            </a:pPr>
            <a:r>
              <a:rPr>
                <a:latin typeface="Times New Roman"/>
                <a:ea typeface="Times New Roman"/>
                <a:cs typeface="Times New Roman"/>
                <a:sym typeface="Times New Roman"/>
              </a:rPr>
              <a:t>Here, the accuracies of GWO were higher initially but later the accuracies of PSO is higher in more iterations.</a:t>
            </a:r>
            <a:endParaRPr>
              <a:latin typeface="Times New Roman"/>
              <a:ea typeface="Times New Roman"/>
              <a:cs typeface="Times New Roman"/>
              <a:sym typeface="Times New Roman"/>
            </a:endParaRPr>
          </a:p>
        </p:txBody>
      </p:sp>
      <p:sp>
        <p:nvSpPr>
          <p:cNvPr id="236" name="When GWO is used without any machine learning…"/>
          <p:cNvSpPr txBox="1"/>
          <p:nvPr/>
        </p:nvSpPr>
        <p:spPr>
          <a:xfrm>
            <a:off x="10569650" y="3988542"/>
            <a:ext cx="11337116" cy="161874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defTabSz="457200">
              <a:lnSpc>
                <a:spcPct val="150000"/>
              </a:lnSpc>
              <a:spcBef>
                <a:spcPts val="0"/>
              </a:spcBef>
              <a:defRPr spc="0">
                <a:uFill>
                  <a:solidFill>
                    <a:srgbClr val="000000"/>
                  </a:solidFill>
                </a:uFill>
              </a:defRPr>
            </a:pPr>
            <a:r>
              <a:t>When GWO is used without any machine learning </a:t>
            </a:r>
          </a:p>
          <a:p>
            <a:pPr algn="just" defTabSz="457200">
              <a:lnSpc>
                <a:spcPct val="150000"/>
              </a:lnSpc>
              <a:spcBef>
                <a:spcPts val="0"/>
              </a:spcBef>
              <a:defRPr spc="0">
                <a:uFill>
                  <a:solidFill>
                    <a:srgbClr val="000000"/>
                  </a:solidFill>
                </a:uFill>
              </a:defRPr>
            </a:pPr>
            <a:r>
              <a:t>algorithm, it gave the accuracy of about 54.07%.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Naive Bayes Algorithms…"/>
          <p:cNvSpPr txBox="1"/>
          <p:nvPr>
            <p:ph type="body" sz="quarter" idx="1"/>
          </p:nvPr>
        </p:nvSpPr>
        <p:spPr>
          <a:xfrm>
            <a:off x="806818" y="1322658"/>
            <a:ext cx="11713751" cy="2476619"/>
          </a:xfrm>
          <a:prstGeom prst="rect">
            <a:avLst/>
          </a:prstGeom>
        </p:spPr>
        <p:txBody>
          <a:bodyPr numCol="1" spcCol="38100"/>
          <a:lstStyle/>
          <a:p>
            <a:pPr marL="228600" indent="-228600" algn="just" defTabSz="457200">
              <a:lnSpc>
                <a:spcPct val="150000"/>
              </a:lnSpc>
              <a:spcBef>
                <a:spcPts val="0"/>
              </a:spcBef>
              <a:buChar char="•"/>
              <a:defRPr b="0" spc="0" sz="3500">
                <a:solidFill>
                  <a:srgbClr val="000000"/>
                </a:solidFill>
                <a:uFill>
                  <a:solidFill>
                    <a:srgbClr val="000000"/>
                  </a:solidFill>
                </a:uFill>
                <a:latin typeface="Calibri"/>
                <a:ea typeface="Calibri"/>
                <a:cs typeface="Calibri"/>
                <a:sym typeface="Calibri"/>
              </a:defRPr>
            </a:pPr>
            <a:r>
              <a:rPr b="1">
                <a:latin typeface="Times New Roman"/>
                <a:ea typeface="Times New Roman"/>
                <a:cs typeface="Times New Roman"/>
                <a:sym typeface="Times New Roman"/>
              </a:rPr>
              <a:t>Naive Bayes Algorithms</a:t>
            </a:r>
            <a:endParaRPr b="1">
              <a:latin typeface="Times New Roman"/>
              <a:ea typeface="Times New Roman"/>
              <a:cs typeface="Times New Roman"/>
              <a:sym typeface="Times New Roman"/>
            </a:endParaRPr>
          </a:p>
          <a:p>
            <a:pPr marL="0" indent="0" algn="just" defTabSz="457200">
              <a:lnSpc>
                <a:spcPct val="150000"/>
              </a:lnSpc>
              <a:spcBef>
                <a:spcPts val="0"/>
              </a:spcBef>
              <a:buSzTx/>
              <a:buNone/>
              <a:defRPr b="0" spc="0" sz="3500">
                <a:solidFill>
                  <a:srgbClr val="000000"/>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It is an classification algorithm based on Bayes’ </a:t>
            </a:r>
            <a:r>
              <a:rPr>
                <a:latin typeface="Times New Roman"/>
                <a:ea typeface="Times New Roman"/>
                <a:cs typeface="Times New Roman"/>
                <a:sym typeface="Times New Roman"/>
              </a:rPr>
              <a:t>Theorem.</a:t>
            </a:r>
          </a:p>
        </p:txBody>
      </p:sp>
      <p:sp>
        <p:nvSpPr>
          <p:cNvPr id="239" name="CONCLUSION…"/>
          <p:cNvSpPr txBox="1"/>
          <p:nvPr/>
        </p:nvSpPr>
        <p:spPr>
          <a:xfrm>
            <a:off x="818034" y="6076001"/>
            <a:ext cx="11433361" cy="53330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just" defTabSz="457200">
              <a:lnSpc>
                <a:spcPct val="150000"/>
              </a:lnSpc>
              <a:spcBef>
                <a:spcPts val="0"/>
              </a:spcBef>
              <a:defRPr b="0" spc="0" sz="3500">
                <a:solidFill>
                  <a:srgbClr val="000000"/>
                </a:solidFill>
                <a:uFill>
                  <a:solidFill>
                    <a:srgbClr val="000000"/>
                  </a:solidFill>
                </a:uFill>
                <a:latin typeface="Calibri"/>
                <a:ea typeface="Calibri"/>
                <a:cs typeface="Calibri"/>
                <a:sym typeface="Calibri"/>
              </a:defRPr>
            </a:pPr>
            <a:r>
              <a:rPr b="1">
                <a:latin typeface="Times New Roman"/>
                <a:ea typeface="Times New Roman"/>
                <a:cs typeface="Times New Roman"/>
                <a:sym typeface="Times New Roman"/>
              </a:rPr>
              <a:t>CONCLUSION </a:t>
            </a:r>
            <a:endParaRPr b="1">
              <a:latin typeface="Times New Roman"/>
              <a:ea typeface="Times New Roman"/>
              <a:cs typeface="Times New Roman"/>
              <a:sym typeface="Times New Roman"/>
            </a:endParaRPr>
          </a:p>
          <a:p>
            <a:pPr algn="just" defTabSz="457200">
              <a:lnSpc>
                <a:spcPct val="150000"/>
              </a:lnSpc>
              <a:spcBef>
                <a:spcPts val="0"/>
              </a:spcBef>
              <a:defRPr b="0" spc="0" sz="3500">
                <a:solidFill>
                  <a:srgbClr val="000000"/>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Analysis of Twitter sentiment falls under the category of mining of text and opinion. We processed the dataset using three different algorithms (PSO, GWO and Naive Bayes) and then acquired the accuracy. The table shows the accuracies acquired using various models and the bar graph shows the comparison between the accuracies of various models.</a:t>
            </a:r>
          </a:p>
        </p:txBody>
      </p:sp>
      <p:sp>
        <p:nvSpPr>
          <p:cNvPr id="240" name="In this, we acquired the accuracy of about 88.22%"/>
          <p:cNvSpPr txBox="1"/>
          <p:nvPr/>
        </p:nvSpPr>
        <p:spPr>
          <a:xfrm>
            <a:off x="2377751" y="3789595"/>
            <a:ext cx="6448878" cy="16703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In this, we acquired the accuracy of about 88.22%</a:t>
            </a:r>
          </a:p>
        </p:txBody>
      </p:sp>
      <p:pic>
        <p:nvPicPr>
          <p:cNvPr id="241" name="Screenshot 2025-01-04 at 7.07.01 PM.png" descr="Screenshot 2025-01-04 at 7.07.01 PM.png"/>
          <p:cNvPicPr>
            <a:picLocks noChangeAspect="1"/>
          </p:cNvPicPr>
          <p:nvPr/>
        </p:nvPicPr>
        <p:blipFill>
          <a:blip r:embed="rId2">
            <a:extLst/>
          </a:blip>
          <a:stretch>
            <a:fillRect/>
          </a:stretch>
        </p:blipFill>
        <p:spPr>
          <a:xfrm>
            <a:off x="13256273" y="1592671"/>
            <a:ext cx="9960704" cy="1037098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4_Briefing">
  <a:themeElements>
    <a:clrScheme name="24_Briefing">
      <a:dk1>
        <a:srgbClr val="1A5C71"/>
      </a:dk1>
      <a:lt1>
        <a:srgbClr val="54818F"/>
      </a:lt1>
      <a:dk2>
        <a:srgbClr val="5E5E5E"/>
      </a:dk2>
      <a:lt2>
        <a:srgbClr val="D5D5D5"/>
      </a:lt2>
      <a:accent1>
        <a:srgbClr val="54818F"/>
      </a:accent1>
      <a:accent2>
        <a:srgbClr val="308C8B"/>
      </a:accent2>
      <a:accent3>
        <a:srgbClr val="7A9105"/>
      </a:accent3>
      <a:accent4>
        <a:srgbClr val="C26E6A"/>
      </a:accent4>
      <a:accent5>
        <a:srgbClr val="E4E942"/>
      </a:accent5>
      <a:accent6>
        <a:srgbClr val="5B516A"/>
      </a:accent6>
      <a:hlink>
        <a:srgbClr val="0000FF"/>
      </a:hlink>
      <a:folHlink>
        <a:srgbClr val="FF00FF"/>
      </a:folHlink>
    </a:clrScheme>
    <a:fontScheme name="24_Briefing">
      <a:majorFont>
        <a:latin typeface="Graphik"/>
        <a:ea typeface="Graphik"/>
        <a:cs typeface="Graphik"/>
      </a:majorFont>
      <a:minorFont>
        <a:latin typeface="Graphik"/>
        <a:ea typeface="Graphik"/>
        <a:cs typeface="Graphik"/>
      </a:minorFont>
    </a:fontScheme>
    <a:fmtScheme name="24_Brief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76200" cap="flat">
          <a:solidFill>
            <a:schemeClr val="accent6">
              <a:hueOff val="61929"/>
              <a:satOff val="10820"/>
              <a:lumOff val="-8848"/>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4_Briefing">
  <a:themeElements>
    <a:clrScheme name="24_Briefing">
      <a:dk1>
        <a:srgbClr val="000000"/>
      </a:dk1>
      <a:lt1>
        <a:srgbClr val="FFFFFF"/>
      </a:lt1>
      <a:dk2>
        <a:srgbClr val="5E5E5E"/>
      </a:dk2>
      <a:lt2>
        <a:srgbClr val="D5D5D5"/>
      </a:lt2>
      <a:accent1>
        <a:srgbClr val="54818F"/>
      </a:accent1>
      <a:accent2>
        <a:srgbClr val="308C8B"/>
      </a:accent2>
      <a:accent3>
        <a:srgbClr val="7A9105"/>
      </a:accent3>
      <a:accent4>
        <a:srgbClr val="C26E6A"/>
      </a:accent4>
      <a:accent5>
        <a:srgbClr val="E4E942"/>
      </a:accent5>
      <a:accent6>
        <a:srgbClr val="5B516A"/>
      </a:accent6>
      <a:hlink>
        <a:srgbClr val="0000FF"/>
      </a:hlink>
      <a:folHlink>
        <a:srgbClr val="FF00FF"/>
      </a:folHlink>
    </a:clrScheme>
    <a:fontScheme name="24_Briefing">
      <a:majorFont>
        <a:latin typeface="Graphik"/>
        <a:ea typeface="Graphik"/>
        <a:cs typeface="Graphik"/>
      </a:majorFont>
      <a:minorFont>
        <a:latin typeface="Graphik"/>
        <a:ea typeface="Graphik"/>
        <a:cs typeface="Graphik"/>
      </a:minorFont>
    </a:fontScheme>
    <a:fmtScheme name="24_Brief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76200" cap="flat">
          <a:solidFill>
            <a:schemeClr val="accent6">
              <a:hueOff val="61929"/>
              <a:satOff val="10820"/>
              <a:lumOff val="-8848"/>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