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73" r:id="rId2"/>
    <p:sldId id="267" r:id="rId3"/>
    <p:sldId id="274" r:id="rId4"/>
    <p:sldId id="286" r:id="rId5"/>
    <p:sldId id="285" r:id="rId6"/>
    <p:sldId id="284" r:id="rId7"/>
    <p:sldId id="272" r:id="rId8"/>
    <p:sldId id="261" r:id="rId9"/>
    <p:sldId id="280" r:id="rId10"/>
    <p:sldId id="282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3FE16-C437-FED4-678C-E7D9D9FE490B}" v="66" dt="2020-08-03T03:23:41.499"/>
    <p1510:client id="{1371E55F-9477-2CAC-36C9-17BCD217A7F4}" v="256" dt="2020-08-03T04:07:16.131"/>
    <p1510:client id="{25A8838E-0E96-1676-6E42-DAA57E5DDB38}" v="8" dt="2020-08-03T08:44:41.042"/>
    <p1510:client id="{30E00A05-7218-66C6-6140-D8EDCD09BD88}" v="10" dt="2020-08-03T05:26:34.241"/>
    <p1510:client id="{313B659B-0B4D-A0D0-106A-594C6635946C}" v="290" dt="2020-08-03T05:10:01.627"/>
    <p1510:client id="{42FBE56F-37E0-416E-B609-38DA3378D203}" v="2" dt="2020-08-03T04:51:17.699"/>
    <p1510:client id="{437322E9-C126-D40F-DE0F-8C8B2B92A186}" v="202" dt="2020-08-02T17:55:26.752"/>
    <p1510:client id="{5834ED57-BEAC-3304-92D1-AC61EDD0F884}" v="26" dt="2020-08-02T18:07:50.708"/>
    <p1510:client id="{6F8BE4A1-E7D0-6BF5-C6B5-8CF8A2C34A97}" v="5" dt="2020-08-03T04:39:11.478"/>
    <p1510:client id="{74A44C5D-EEBF-0CA0-6419-35F18AF63AAD}" v="58" dt="2020-08-03T05:00:32.742"/>
    <p1510:client id="{7CC808A3-2EC3-7142-6728-D75D34FCAB63}" v="17" dt="2020-08-02T17:38:28.675"/>
    <p1510:client id="{9126BC7E-2A0B-7BEA-56AC-67F36D9BA120}" v="20" dt="2020-08-03T03:28:50.304"/>
    <p1510:client id="{977E7D74-1661-DE59-11B5-217C96D4D88C}" v="1642" dt="2020-08-03T04:52:39.029"/>
    <p1510:client id="{A2E2CBAA-FDBB-DA85-9262-EA5005EE59BD}" v="50" dt="2020-08-02T17:43:43.581"/>
    <p1510:client id="{A5501A10-EA6A-B014-EE2A-55BC868F3F9A}" v="3" dt="2020-08-03T03:14:12.664"/>
    <p1510:client id="{A857C183-30EA-4BB2-1D06-7EF0D54EB558}" v="392" dt="2020-08-02T16:55:45.497"/>
    <p1510:client id="{AC2A4A20-1D56-2F55-30FC-45B8ACFC6640}" v="42" dt="2020-08-03T04:47:45.756"/>
    <p1510:client id="{AD963C01-2BE7-A48E-F093-B9B194A909F4}" v="13" dt="2020-08-02T17:26:16.472"/>
    <p1510:client id="{AE589C2D-E1A3-ABB9-5FDE-FB63E5FFFDBD}" v="48" dt="2020-08-03T05:02:39.004"/>
    <p1510:client id="{BACC34BE-A1AC-F7D7-7A1B-1B65166A5555}" v="45" dt="2020-08-02T17:16:26.270"/>
    <p1510:client id="{BBC8F8BF-47F8-DCD0-289F-BA79573643CA}" v="11" dt="2020-08-02T17:32:07.721"/>
    <p1510:client id="{BD4BB48F-376D-DC02-28D4-E5D64F6A0ED9}" v="77" dt="2020-08-03T03:42:49.897"/>
    <p1510:client id="{CB325270-7828-34E8-8E3F-70044EFD4074}" v="3010" dt="2020-08-02T20:23:18.900"/>
    <p1510:client id="{CF593FD7-8627-C9C3-73EB-F9216BC2162F}" v="67" dt="2020-08-02T17:31:17.268"/>
    <p1510:client id="{D4D40CBB-6C17-EFD5-AE46-543A184B8D84}" v="693" dt="2020-08-02T17:14:20.894"/>
    <p1510:client id="{D680FED1-594D-359B-8A47-80054AE52352}" v="6" dt="2020-08-02T18:10:21.147"/>
    <p1510:client id="{EF41FA5E-261B-03F7-8296-44F1FB317124}" v="2" dt="2020-08-02T16:58:05.879"/>
    <p1510:client id="{FA346076-E99A-73F5-39E2-3D034FD3D227}" v="100" dt="2020-08-02T17:50:27.632"/>
    <p1510:client id="{FC3640C3-4431-74EA-E9AA-3816082316D9}" v="27" dt="2020-08-03T05:28:46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ya Jain" userId="S::bj855@snu.edu.in::f0529c2d-00a0-4f15-bf47-6de7df1265cd" providerId="AD" clId="Web-{D680FED1-594D-359B-8A47-80054AE52352}"/>
    <pc:docChg chg="delSld modSld">
      <pc:chgData name="Bhavya Jain" userId="S::bj855@snu.edu.in::f0529c2d-00a0-4f15-bf47-6de7df1265cd" providerId="AD" clId="Web-{D680FED1-594D-359B-8A47-80054AE52352}" dt="2020-08-02T18:10:21.147" v="6"/>
      <pc:docMkLst>
        <pc:docMk/>
      </pc:docMkLst>
      <pc:sldChg chg="del">
        <pc:chgData name="Bhavya Jain" userId="S::bj855@snu.edu.in::f0529c2d-00a0-4f15-bf47-6de7df1265cd" providerId="AD" clId="Web-{D680FED1-594D-359B-8A47-80054AE52352}" dt="2020-08-02T18:10:21.147" v="6"/>
        <pc:sldMkLst>
          <pc:docMk/>
          <pc:sldMk cId="109857222" sldId="256"/>
        </pc:sldMkLst>
      </pc:sldChg>
      <pc:sldChg chg="addSp modSp mod setBg">
        <pc:chgData name="Bhavya Jain" userId="S::bj855@snu.edu.in::f0529c2d-00a0-4f15-bf47-6de7df1265cd" providerId="AD" clId="Web-{D680FED1-594D-359B-8A47-80054AE52352}" dt="2020-08-02T18:10:15.522" v="5" actId="1076"/>
        <pc:sldMkLst>
          <pc:docMk/>
          <pc:sldMk cId="3686352646" sldId="273"/>
        </pc:sldMkLst>
        <pc:spChg chg="mod">
          <ac:chgData name="Bhavya Jain" userId="S::bj855@snu.edu.in::f0529c2d-00a0-4f15-bf47-6de7df1265cd" providerId="AD" clId="Web-{D680FED1-594D-359B-8A47-80054AE52352}" dt="2020-08-02T18:09:49.444" v="4" actId="1076"/>
          <ac:spMkLst>
            <pc:docMk/>
            <pc:sldMk cId="3686352646" sldId="273"/>
            <ac:spMk id="8" creationId="{2DD06893-8480-42B8-BF17-04533B502C5C}"/>
          </ac:spMkLst>
        </pc:spChg>
        <pc:spChg chg="mod">
          <ac:chgData name="Bhavya Jain" userId="S::bj855@snu.edu.in::f0529c2d-00a0-4f15-bf47-6de7df1265cd" providerId="AD" clId="Web-{D680FED1-594D-359B-8A47-80054AE52352}" dt="2020-08-02T18:09:40.678" v="1" actId="1076"/>
          <ac:spMkLst>
            <pc:docMk/>
            <pc:sldMk cId="3686352646" sldId="273"/>
            <ac:spMk id="9" creationId="{AA5E7E55-540B-434D-94D7-C8C8166357BD}"/>
          </ac:spMkLst>
        </pc:spChg>
        <pc:picChg chg="add mod">
          <ac:chgData name="Bhavya Jain" userId="S::bj855@snu.edu.in::f0529c2d-00a0-4f15-bf47-6de7df1265cd" providerId="AD" clId="Web-{D680FED1-594D-359B-8A47-80054AE52352}" dt="2020-08-02T18:10:15.522" v="5" actId="1076"/>
          <ac:picMkLst>
            <pc:docMk/>
            <pc:sldMk cId="3686352646" sldId="273"/>
            <ac:picMk id="13" creationId="{90FD68FF-ED9D-4F35-85D2-1AF86CEF5665}"/>
          </ac:picMkLst>
        </pc:picChg>
      </pc:sldChg>
    </pc:docChg>
  </pc:docChgLst>
  <pc:docChgLst>
    <pc:chgData name="Bhavya Jain" userId="S::bj855@snu.edu.in::f0529c2d-00a0-4f15-bf47-6de7df1265cd" providerId="AD" clId="Web-{FA346076-E99A-73F5-39E2-3D034FD3D227}"/>
    <pc:docChg chg="addSld delSld modSld sldOrd">
      <pc:chgData name="Bhavya Jain" userId="S::bj855@snu.edu.in::f0529c2d-00a0-4f15-bf47-6de7df1265cd" providerId="AD" clId="Web-{FA346076-E99A-73F5-39E2-3D034FD3D227}" dt="2020-08-02T17:50:58.898" v="103"/>
      <pc:docMkLst>
        <pc:docMk/>
      </pc:docMkLst>
      <pc:sldChg chg="addSp delSp modSp del mod setBg">
        <pc:chgData name="Bhavya Jain" userId="S::bj855@snu.edu.in::f0529c2d-00a0-4f15-bf47-6de7df1265cd" providerId="AD" clId="Web-{FA346076-E99A-73F5-39E2-3D034FD3D227}" dt="2020-08-02T17:48:44.491" v="65"/>
        <pc:sldMkLst>
          <pc:docMk/>
          <pc:sldMk cId="1302289680" sldId="258"/>
        </pc:sldMkLst>
        <pc:spChg chg="mod">
          <ac:chgData name="Bhavya Jain" userId="S::bj855@snu.edu.in::f0529c2d-00a0-4f15-bf47-6de7df1265cd" providerId="AD" clId="Web-{FA346076-E99A-73F5-39E2-3D034FD3D227}" dt="2020-08-02T17:46:50.599" v="2"/>
          <ac:spMkLst>
            <pc:docMk/>
            <pc:sldMk cId="1302289680" sldId="258"/>
            <ac:spMk id="2" creationId="{AB802777-5C37-48F4-AEBD-CA4BBDE09DEB}"/>
          </ac:spMkLst>
        </pc:spChg>
        <pc:spChg chg="add del">
          <ac:chgData name="Bhavya Jain" userId="S::bj855@snu.edu.in::f0529c2d-00a0-4f15-bf47-6de7df1265cd" providerId="AD" clId="Web-{FA346076-E99A-73F5-39E2-3D034FD3D227}" dt="2020-08-02T17:46:50.599" v="2"/>
          <ac:spMkLst>
            <pc:docMk/>
            <pc:sldMk cId="1302289680" sldId="258"/>
            <ac:spMk id="3" creationId="{824C4124-8267-410C-91DB-12A2E23B1361}"/>
          </ac:spMkLst>
        </pc:spChg>
        <pc:spChg chg="add del">
          <ac:chgData name="Bhavya Jain" userId="S::bj855@snu.edu.in::f0529c2d-00a0-4f15-bf47-6de7df1265cd" providerId="AD" clId="Web-{FA346076-E99A-73F5-39E2-3D034FD3D227}" dt="2020-08-02T17:46:41.662" v="1"/>
          <ac:spMkLst>
            <pc:docMk/>
            <pc:sldMk cId="1302289680" sldId="258"/>
            <ac:spMk id="6" creationId="{7301F447-EEF7-48F5-AF73-7566EE7F64AD}"/>
          </ac:spMkLst>
        </pc:spChg>
        <pc:spChg chg="add">
          <ac:chgData name="Bhavya Jain" userId="S::bj855@snu.edu.in::f0529c2d-00a0-4f15-bf47-6de7df1265cd" providerId="AD" clId="Web-{FA346076-E99A-73F5-39E2-3D034FD3D227}" dt="2020-08-02T17:46:50.599" v="2"/>
          <ac:spMkLst>
            <pc:docMk/>
            <pc:sldMk cId="1302289680" sldId="258"/>
            <ac:spMk id="8" creationId="{7DA1F35B-C8F7-4A5A-9339-7DA4D785B300}"/>
          </ac:spMkLst>
        </pc:spChg>
        <pc:spChg chg="add">
          <ac:chgData name="Bhavya Jain" userId="S::bj855@snu.edu.in::f0529c2d-00a0-4f15-bf47-6de7df1265cd" providerId="AD" clId="Web-{FA346076-E99A-73F5-39E2-3D034FD3D227}" dt="2020-08-02T17:46:50.599" v="2"/>
          <ac:spMkLst>
            <pc:docMk/>
            <pc:sldMk cId="1302289680" sldId="258"/>
            <ac:spMk id="10" creationId="{B2D4AD41-40DA-4A81-92F5-B6E3BA1ED82A}"/>
          </ac:spMkLst>
        </pc:spChg>
        <pc:spChg chg="add del">
          <ac:chgData name="Bhavya Jain" userId="S::bj855@snu.edu.in::f0529c2d-00a0-4f15-bf47-6de7df1265cd" providerId="AD" clId="Web-{FA346076-E99A-73F5-39E2-3D034FD3D227}" dt="2020-08-02T17:46:41.662" v="1"/>
          <ac:spMkLst>
            <pc:docMk/>
            <pc:sldMk cId="1302289680" sldId="258"/>
            <ac:spMk id="11" creationId="{F7117410-A2A4-4085-9ADC-46744551DBDE}"/>
          </ac:spMkLst>
        </pc:spChg>
        <pc:spChg chg="add del">
          <ac:chgData name="Bhavya Jain" userId="S::bj855@snu.edu.in::f0529c2d-00a0-4f15-bf47-6de7df1265cd" providerId="AD" clId="Web-{FA346076-E99A-73F5-39E2-3D034FD3D227}" dt="2020-08-02T17:46:41.662" v="1"/>
          <ac:spMkLst>
            <pc:docMk/>
            <pc:sldMk cId="1302289680" sldId="258"/>
            <ac:spMk id="13" creationId="{99F74EB5-E547-4FB4-95F5-BCC788F3C4A0}"/>
          </ac:spMkLst>
        </pc:spChg>
        <pc:graphicFrameChg chg="add del">
          <ac:chgData name="Bhavya Jain" userId="S::bj855@snu.edu.in::f0529c2d-00a0-4f15-bf47-6de7df1265cd" providerId="AD" clId="Web-{FA346076-E99A-73F5-39E2-3D034FD3D227}" dt="2020-08-02T17:46:41.662" v="1"/>
          <ac:graphicFrameMkLst>
            <pc:docMk/>
            <pc:sldMk cId="1302289680" sldId="258"/>
            <ac:graphicFrameMk id="7" creationId="{04847DA7-167F-46C4-BE2A-D2568B5AACED}"/>
          </ac:graphicFrameMkLst>
        </pc:graphicFrameChg>
        <pc:graphicFrameChg chg="add modGraphic">
          <ac:chgData name="Bhavya Jain" userId="S::bj855@snu.edu.in::f0529c2d-00a0-4f15-bf47-6de7df1265cd" providerId="AD" clId="Web-{FA346076-E99A-73F5-39E2-3D034FD3D227}" dt="2020-08-02T17:48:04.272" v="17" actId="20577"/>
          <ac:graphicFrameMkLst>
            <pc:docMk/>
            <pc:sldMk cId="1302289680" sldId="258"/>
            <ac:graphicFrameMk id="12" creationId="{AC52554E-D02F-43FB-8DC3-37C8E8A03B62}"/>
          </ac:graphicFrameMkLst>
        </pc:graphicFrameChg>
      </pc:sldChg>
      <pc:sldChg chg="addSp delSp modSp del mod setBg">
        <pc:chgData name="Bhavya Jain" userId="S::bj855@snu.edu.in::f0529c2d-00a0-4f15-bf47-6de7df1265cd" providerId="AD" clId="Web-{FA346076-E99A-73F5-39E2-3D034FD3D227}" dt="2020-08-02T17:48:45.647" v="66"/>
        <pc:sldMkLst>
          <pc:docMk/>
          <pc:sldMk cId="3855648783" sldId="265"/>
        </pc:sldMkLst>
        <pc:spChg chg="mod">
          <ac:chgData name="Bhavya Jain" userId="S::bj855@snu.edu.in::f0529c2d-00a0-4f15-bf47-6de7df1265cd" providerId="AD" clId="Web-{FA346076-E99A-73F5-39E2-3D034FD3D227}" dt="2020-08-02T17:46:55.037" v="3"/>
          <ac:spMkLst>
            <pc:docMk/>
            <pc:sldMk cId="3855648783" sldId="265"/>
            <ac:spMk id="2" creationId="{AB802777-5C37-48F4-AEBD-CA4BBDE09DEB}"/>
          </ac:spMkLst>
        </pc:spChg>
        <pc:spChg chg="del">
          <ac:chgData name="Bhavya Jain" userId="S::bj855@snu.edu.in::f0529c2d-00a0-4f15-bf47-6de7df1265cd" providerId="AD" clId="Web-{FA346076-E99A-73F5-39E2-3D034FD3D227}" dt="2020-08-02T17:46:55.037" v="3"/>
          <ac:spMkLst>
            <pc:docMk/>
            <pc:sldMk cId="3855648783" sldId="265"/>
            <ac:spMk id="3" creationId="{824C4124-8267-410C-91DB-12A2E23B1361}"/>
          </ac:spMkLst>
        </pc:spChg>
        <pc:spChg chg="add">
          <ac:chgData name="Bhavya Jain" userId="S::bj855@snu.edu.in::f0529c2d-00a0-4f15-bf47-6de7df1265cd" providerId="AD" clId="Web-{FA346076-E99A-73F5-39E2-3D034FD3D227}" dt="2020-08-02T17:46:55.037" v="3"/>
          <ac:spMkLst>
            <pc:docMk/>
            <pc:sldMk cId="3855648783" sldId="265"/>
            <ac:spMk id="9" creationId="{7DA1F35B-C8F7-4A5A-9339-7DA4D785B300}"/>
          </ac:spMkLst>
        </pc:spChg>
        <pc:spChg chg="add">
          <ac:chgData name="Bhavya Jain" userId="S::bj855@snu.edu.in::f0529c2d-00a0-4f15-bf47-6de7df1265cd" providerId="AD" clId="Web-{FA346076-E99A-73F5-39E2-3D034FD3D227}" dt="2020-08-02T17:46:55.037" v="3"/>
          <ac:spMkLst>
            <pc:docMk/>
            <pc:sldMk cId="3855648783" sldId="265"/>
            <ac:spMk id="11" creationId="{B2D4AD41-40DA-4A81-92F5-B6E3BA1ED82A}"/>
          </ac:spMkLst>
        </pc:spChg>
        <pc:graphicFrameChg chg="add mod modGraphic">
          <ac:chgData name="Bhavya Jain" userId="S::bj855@snu.edu.in::f0529c2d-00a0-4f15-bf47-6de7df1265cd" providerId="AD" clId="Web-{FA346076-E99A-73F5-39E2-3D034FD3D227}" dt="2020-08-02T17:48:36.162" v="56" actId="20577"/>
          <ac:graphicFrameMkLst>
            <pc:docMk/>
            <pc:sldMk cId="3855648783" sldId="265"/>
            <ac:graphicFrameMk id="5" creationId="{EC05FA42-0456-4868-8EDA-489C1E304B3C}"/>
          </ac:graphicFrameMkLst>
        </pc:graphicFrameChg>
      </pc:sldChg>
      <pc:sldChg chg="modSp add mod ord replId modShow">
        <pc:chgData name="Bhavya Jain" userId="S::bj855@snu.edu.in::f0529c2d-00a0-4f15-bf47-6de7df1265cd" providerId="AD" clId="Web-{FA346076-E99A-73F5-39E2-3D034FD3D227}" dt="2020-08-02T17:49:44.663" v="98"/>
        <pc:sldMkLst>
          <pc:docMk/>
          <pc:sldMk cId="473572941" sldId="266"/>
        </pc:sldMkLst>
        <pc:spChg chg="mod">
          <ac:chgData name="Bhavya Jain" userId="S::bj855@snu.edu.in::f0529c2d-00a0-4f15-bf47-6de7df1265cd" providerId="AD" clId="Web-{FA346076-E99A-73F5-39E2-3D034FD3D227}" dt="2020-08-02T17:49:12.694" v="89" actId="14100"/>
          <ac:spMkLst>
            <pc:docMk/>
            <pc:sldMk cId="473572941" sldId="266"/>
            <ac:spMk id="2" creationId="{DC6766F0-41F0-494E-891E-1A934F171982}"/>
          </ac:spMkLst>
        </pc:spChg>
        <pc:spChg chg="mod">
          <ac:chgData name="Bhavya Jain" userId="S::bj855@snu.edu.in::f0529c2d-00a0-4f15-bf47-6de7df1265cd" providerId="AD" clId="Web-{FA346076-E99A-73F5-39E2-3D034FD3D227}" dt="2020-08-02T17:49:35.944" v="95" actId="20577"/>
          <ac:spMkLst>
            <pc:docMk/>
            <pc:sldMk cId="473572941" sldId="266"/>
            <ac:spMk id="3" creationId="{7F6DF412-6A3B-41D4-B075-7845A7FF505C}"/>
          </ac:spMkLst>
        </pc:spChg>
      </pc:sldChg>
      <pc:sldChg chg="addSp delSp modSp add mod replId setBg modShow">
        <pc:chgData name="Bhavya Jain" userId="S::bj855@snu.edu.in::f0529c2d-00a0-4f15-bf47-6de7df1265cd" providerId="AD" clId="Web-{FA346076-E99A-73F5-39E2-3D034FD3D227}" dt="2020-08-02T17:50:27.616" v="102"/>
        <pc:sldMkLst>
          <pc:docMk/>
          <pc:sldMk cId="1810677750" sldId="268"/>
        </pc:sldMkLst>
        <pc:spChg chg="mod">
          <ac:chgData name="Bhavya Jain" userId="S::bj855@snu.edu.in::f0529c2d-00a0-4f15-bf47-6de7df1265cd" providerId="AD" clId="Web-{FA346076-E99A-73F5-39E2-3D034FD3D227}" dt="2020-08-02T17:50:27.616" v="102"/>
          <ac:spMkLst>
            <pc:docMk/>
            <pc:sldMk cId="1810677750" sldId="268"/>
            <ac:spMk id="2" creationId="{DC6766F0-41F0-494E-891E-1A934F171982}"/>
          </ac:spMkLst>
        </pc:spChg>
        <pc:spChg chg="add del mod">
          <ac:chgData name="Bhavya Jain" userId="S::bj855@snu.edu.in::f0529c2d-00a0-4f15-bf47-6de7df1265cd" providerId="AD" clId="Web-{FA346076-E99A-73F5-39E2-3D034FD3D227}" dt="2020-08-02T17:50:27.616" v="102"/>
          <ac:spMkLst>
            <pc:docMk/>
            <pc:sldMk cId="1810677750" sldId="268"/>
            <ac:spMk id="3" creationId="{7F6DF412-6A3B-41D4-B075-7845A7FF505C}"/>
          </ac:spMkLst>
        </pc:spChg>
        <pc:spChg chg="add del">
          <ac:chgData name="Bhavya Jain" userId="S::bj855@snu.edu.in::f0529c2d-00a0-4f15-bf47-6de7df1265cd" providerId="AD" clId="Web-{FA346076-E99A-73F5-39E2-3D034FD3D227}" dt="2020-08-02T17:50:27.616" v="102"/>
          <ac:spMkLst>
            <pc:docMk/>
            <pc:sldMk cId="1810677750" sldId="268"/>
            <ac:spMk id="9" creationId="{85016AEC-0320-4ED0-8ECB-FE11DDDFE17A}"/>
          </ac:spMkLst>
        </pc:spChg>
        <pc:spChg chg="add del">
          <ac:chgData name="Bhavya Jain" userId="S::bj855@snu.edu.in::f0529c2d-00a0-4f15-bf47-6de7df1265cd" providerId="AD" clId="Web-{FA346076-E99A-73F5-39E2-3D034FD3D227}" dt="2020-08-02T17:50:27.616" v="102"/>
          <ac:spMkLst>
            <pc:docMk/>
            <pc:sldMk cId="1810677750" sldId="268"/>
            <ac:spMk id="11" creationId="{7A792DF6-CC34-4DC4-9334-D43BB7836753}"/>
          </ac:spMkLst>
        </pc:spChg>
        <pc:spChg chg="add del">
          <ac:chgData name="Bhavya Jain" userId="S::bj855@snu.edu.in::f0529c2d-00a0-4f15-bf47-6de7df1265cd" providerId="AD" clId="Web-{FA346076-E99A-73F5-39E2-3D034FD3D227}" dt="2020-08-02T17:50:27.616" v="102"/>
          <ac:spMkLst>
            <pc:docMk/>
            <pc:sldMk cId="1810677750" sldId="268"/>
            <ac:spMk id="13" creationId="{8B660204-C393-4F3C-8ACC-5771824A2DF9}"/>
          </ac:spMkLst>
        </pc:spChg>
        <pc:graphicFrameChg chg="add del">
          <ac:chgData name="Bhavya Jain" userId="S::bj855@snu.edu.in::f0529c2d-00a0-4f15-bf47-6de7df1265cd" providerId="AD" clId="Web-{FA346076-E99A-73F5-39E2-3D034FD3D227}" dt="2020-08-02T17:50:27.616" v="102"/>
          <ac:graphicFrameMkLst>
            <pc:docMk/>
            <pc:sldMk cId="1810677750" sldId="268"/>
            <ac:graphicFrameMk id="5" creationId="{EF3D46F7-1708-47D4-A1EB-62B3ABC9CF57}"/>
          </ac:graphicFrameMkLst>
        </pc:graphicFrameChg>
      </pc:sldChg>
      <pc:sldChg chg="addSp delSp modSp add mod replId setBg">
        <pc:chgData name="Bhavya Jain" userId="S::bj855@snu.edu.in::f0529c2d-00a0-4f15-bf47-6de7df1265cd" providerId="AD" clId="Web-{FA346076-E99A-73F5-39E2-3D034FD3D227}" dt="2020-08-02T17:50:58.898" v="103"/>
        <pc:sldMkLst>
          <pc:docMk/>
          <pc:sldMk cId="2806313442" sldId="269"/>
        </pc:sldMkLst>
        <pc:spChg chg="mod">
          <ac:chgData name="Bhavya Jain" userId="S::bj855@snu.edu.in::f0529c2d-00a0-4f15-bf47-6de7df1265cd" providerId="AD" clId="Web-{FA346076-E99A-73F5-39E2-3D034FD3D227}" dt="2020-08-02T17:50:58.898" v="103"/>
          <ac:spMkLst>
            <pc:docMk/>
            <pc:sldMk cId="2806313442" sldId="269"/>
            <ac:spMk id="2" creationId="{DC6766F0-41F0-494E-891E-1A934F171982}"/>
          </ac:spMkLst>
        </pc:spChg>
        <pc:spChg chg="del">
          <ac:chgData name="Bhavya Jain" userId="S::bj855@snu.edu.in::f0529c2d-00a0-4f15-bf47-6de7df1265cd" providerId="AD" clId="Web-{FA346076-E99A-73F5-39E2-3D034FD3D227}" dt="2020-08-02T17:50:58.898" v="103"/>
          <ac:spMkLst>
            <pc:docMk/>
            <pc:sldMk cId="2806313442" sldId="269"/>
            <ac:spMk id="3" creationId="{7F6DF412-6A3B-41D4-B075-7845A7FF505C}"/>
          </ac:spMkLst>
        </pc:spChg>
        <pc:spChg chg="add">
          <ac:chgData name="Bhavya Jain" userId="S::bj855@snu.edu.in::f0529c2d-00a0-4f15-bf47-6de7df1265cd" providerId="AD" clId="Web-{FA346076-E99A-73F5-39E2-3D034FD3D227}" dt="2020-08-02T17:50:58.898" v="103"/>
          <ac:spMkLst>
            <pc:docMk/>
            <pc:sldMk cId="2806313442" sldId="269"/>
            <ac:spMk id="9" creationId="{7DA1F35B-C8F7-4A5A-9339-7DA4D785B300}"/>
          </ac:spMkLst>
        </pc:spChg>
        <pc:spChg chg="add">
          <ac:chgData name="Bhavya Jain" userId="S::bj855@snu.edu.in::f0529c2d-00a0-4f15-bf47-6de7df1265cd" providerId="AD" clId="Web-{FA346076-E99A-73F5-39E2-3D034FD3D227}" dt="2020-08-02T17:50:58.898" v="103"/>
          <ac:spMkLst>
            <pc:docMk/>
            <pc:sldMk cId="2806313442" sldId="269"/>
            <ac:spMk id="11" creationId="{B2D4AD41-40DA-4A81-92F5-B6E3BA1ED82A}"/>
          </ac:spMkLst>
        </pc:spChg>
        <pc:graphicFrameChg chg="add">
          <ac:chgData name="Bhavya Jain" userId="S::bj855@snu.edu.in::f0529c2d-00a0-4f15-bf47-6de7df1265cd" providerId="AD" clId="Web-{FA346076-E99A-73F5-39E2-3D034FD3D227}" dt="2020-08-02T17:50:58.898" v="103"/>
          <ac:graphicFrameMkLst>
            <pc:docMk/>
            <pc:sldMk cId="2806313442" sldId="269"/>
            <ac:graphicFrameMk id="5" creationId="{CF02C1CF-2711-47F3-B40F-745979D9B2F0}"/>
          </ac:graphicFrameMkLst>
        </pc:graphicFrameChg>
      </pc:sldChg>
      <pc:sldChg chg="addSp delSp modSp add mod replId setBg">
        <pc:chgData name="Bhavya Jain" userId="S::bj855@snu.edu.in::f0529c2d-00a0-4f15-bf47-6de7df1265cd" providerId="AD" clId="Web-{FA346076-E99A-73F5-39E2-3D034FD3D227}" dt="2020-08-02T17:50:01.632" v="100"/>
        <pc:sldMkLst>
          <pc:docMk/>
          <pc:sldMk cId="3805226587" sldId="270"/>
        </pc:sldMkLst>
        <pc:spChg chg="mod">
          <ac:chgData name="Bhavya Jain" userId="S::bj855@snu.edu.in::f0529c2d-00a0-4f15-bf47-6de7df1265cd" providerId="AD" clId="Web-{FA346076-E99A-73F5-39E2-3D034FD3D227}" dt="2020-08-02T17:50:01.632" v="100"/>
          <ac:spMkLst>
            <pc:docMk/>
            <pc:sldMk cId="3805226587" sldId="270"/>
            <ac:spMk id="2" creationId="{DC6766F0-41F0-494E-891E-1A934F171982}"/>
          </ac:spMkLst>
        </pc:spChg>
        <pc:spChg chg="del">
          <ac:chgData name="Bhavya Jain" userId="S::bj855@snu.edu.in::f0529c2d-00a0-4f15-bf47-6de7df1265cd" providerId="AD" clId="Web-{FA346076-E99A-73F5-39E2-3D034FD3D227}" dt="2020-08-02T17:50:01.632" v="100"/>
          <ac:spMkLst>
            <pc:docMk/>
            <pc:sldMk cId="3805226587" sldId="270"/>
            <ac:spMk id="3" creationId="{7F6DF412-6A3B-41D4-B075-7845A7FF505C}"/>
          </ac:spMkLst>
        </pc:spChg>
        <pc:spChg chg="add">
          <ac:chgData name="Bhavya Jain" userId="S::bj855@snu.edu.in::f0529c2d-00a0-4f15-bf47-6de7df1265cd" providerId="AD" clId="Web-{FA346076-E99A-73F5-39E2-3D034FD3D227}" dt="2020-08-02T17:50:01.632" v="100"/>
          <ac:spMkLst>
            <pc:docMk/>
            <pc:sldMk cId="3805226587" sldId="270"/>
            <ac:spMk id="9" creationId="{46C2E80F-49A6-4372-B103-219D417A55ED}"/>
          </ac:spMkLst>
        </pc:spChg>
        <pc:graphicFrameChg chg="add">
          <ac:chgData name="Bhavya Jain" userId="S::bj855@snu.edu.in::f0529c2d-00a0-4f15-bf47-6de7df1265cd" providerId="AD" clId="Web-{FA346076-E99A-73F5-39E2-3D034FD3D227}" dt="2020-08-02T17:50:01.632" v="100"/>
          <ac:graphicFrameMkLst>
            <pc:docMk/>
            <pc:sldMk cId="3805226587" sldId="270"/>
            <ac:graphicFrameMk id="5" creationId="{147BB060-DF3A-41E7-8F96-91CD10ECA73C}"/>
          </ac:graphicFrameMkLst>
        </pc:graphicFrameChg>
      </pc:sldChg>
    </pc:docChg>
  </pc:docChgLst>
  <pc:docChgLst>
    <pc:chgData name="Bhavya Jain" userId="S::bj855@snu.edu.in::f0529c2d-00a0-4f15-bf47-6de7df1265cd" providerId="AD" clId="Web-{25A8838E-0E96-1676-6E42-DAA57E5DDB38}"/>
    <pc:docChg chg="delSld">
      <pc:chgData name="Bhavya Jain" userId="S::bj855@snu.edu.in::f0529c2d-00a0-4f15-bf47-6de7df1265cd" providerId="AD" clId="Web-{25A8838E-0E96-1676-6E42-DAA57E5DDB38}" dt="2020-08-03T08:44:41.042" v="7"/>
      <pc:docMkLst>
        <pc:docMk/>
      </pc:docMkLst>
      <pc:sldChg chg="del">
        <pc:chgData name="Bhavya Jain" userId="S::bj855@snu.edu.in::f0529c2d-00a0-4f15-bf47-6de7df1265cd" providerId="AD" clId="Web-{25A8838E-0E96-1676-6E42-DAA57E5DDB38}" dt="2020-08-03T08:42:29.349" v="1"/>
        <pc:sldMkLst>
          <pc:docMk/>
          <pc:sldMk cId="1144803296" sldId="259"/>
        </pc:sldMkLst>
      </pc:sldChg>
      <pc:sldChg chg="del">
        <pc:chgData name="Bhavya Jain" userId="S::bj855@snu.edu.in::f0529c2d-00a0-4f15-bf47-6de7df1265cd" providerId="AD" clId="Web-{25A8838E-0E96-1676-6E42-DAA57E5DDB38}" dt="2020-08-03T08:44:35.136" v="4"/>
        <pc:sldMkLst>
          <pc:docMk/>
          <pc:sldMk cId="4032706107" sldId="262"/>
        </pc:sldMkLst>
      </pc:sldChg>
      <pc:sldChg chg="del">
        <pc:chgData name="Bhavya Jain" userId="S::bj855@snu.edu.in::f0529c2d-00a0-4f15-bf47-6de7df1265cd" providerId="AD" clId="Web-{25A8838E-0E96-1676-6E42-DAA57E5DDB38}" dt="2020-08-03T08:44:36.651" v="5"/>
        <pc:sldMkLst>
          <pc:docMk/>
          <pc:sldMk cId="1761348796" sldId="263"/>
        </pc:sldMkLst>
      </pc:sldChg>
      <pc:sldChg chg="del">
        <pc:chgData name="Bhavya Jain" userId="S::bj855@snu.edu.in::f0529c2d-00a0-4f15-bf47-6de7df1265cd" providerId="AD" clId="Web-{25A8838E-0E96-1676-6E42-DAA57E5DDB38}" dt="2020-08-03T08:44:39.543" v="6"/>
        <pc:sldMkLst>
          <pc:docMk/>
          <pc:sldMk cId="3805226587" sldId="270"/>
        </pc:sldMkLst>
      </pc:sldChg>
      <pc:sldChg chg="del">
        <pc:chgData name="Bhavya Jain" userId="S::bj855@snu.edu.in::f0529c2d-00a0-4f15-bf47-6de7df1265cd" providerId="AD" clId="Web-{25A8838E-0E96-1676-6E42-DAA57E5DDB38}" dt="2020-08-03T08:44:41.042" v="7"/>
        <pc:sldMkLst>
          <pc:docMk/>
          <pc:sldMk cId="2710822431" sldId="271"/>
        </pc:sldMkLst>
      </pc:sldChg>
      <pc:sldChg chg="del">
        <pc:chgData name="Bhavya Jain" userId="S::bj855@snu.edu.in::f0529c2d-00a0-4f15-bf47-6de7df1265cd" providerId="AD" clId="Web-{25A8838E-0E96-1676-6E42-DAA57E5DDB38}" dt="2020-08-03T08:44:31.073" v="2"/>
        <pc:sldMkLst>
          <pc:docMk/>
          <pc:sldMk cId="1271894543" sldId="275"/>
        </pc:sldMkLst>
      </pc:sldChg>
      <pc:sldChg chg="del">
        <pc:chgData name="Bhavya Jain" userId="S::bj855@snu.edu.in::f0529c2d-00a0-4f15-bf47-6de7df1265cd" providerId="AD" clId="Web-{25A8838E-0E96-1676-6E42-DAA57E5DDB38}" dt="2020-08-03T08:42:28.006" v="0"/>
        <pc:sldMkLst>
          <pc:docMk/>
          <pc:sldMk cId="373053985" sldId="281"/>
        </pc:sldMkLst>
      </pc:sldChg>
      <pc:sldChg chg="del">
        <pc:chgData name="Bhavya Jain" userId="S::bj855@snu.edu.in::f0529c2d-00a0-4f15-bf47-6de7df1265cd" providerId="AD" clId="Web-{25A8838E-0E96-1676-6E42-DAA57E5DDB38}" dt="2020-08-03T08:44:33.604" v="3"/>
        <pc:sldMkLst>
          <pc:docMk/>
          <pc:sldMk cId="730647170" sldId="283"/>
        </pc:sldMkLst>
      </pc:sldChg>
    </pc:docChg>
  </pc:docChgLst>
  <pc:docChgLst>
    <pc:chgData name="Abhisht Singh" userId="S::as607@snu.edu.in::1fc93d21-b3ec-4f82-b3f1-4cc9063e08dd" providerId="AD" clId="Web-{30E00A05-7218-66C6-6140-D8EDCD09BD88}"/>
    <pc:docChg chg="modSld">
      <pc:chgData name="Abhisht Singh" userId="S::as607@snu.edu.in::1fc93d21-b3ec-4f82-b3f1-4cc9063e08dd" providerId="AD" clId="Web-{30E00A05-7218-66C6-6140-D8EDCD09BD88}" dt="2020-08-03T05:26:34.241" v="8" actId="1076"/>
      <pc:docMkLst>
        <pc:docMk/>
      </pc:docMkLst>
      <pc:sldChg chg="modSp">
        <pc:chgData name="Abhisht Singh" userId="S::as607@snu.edu.in::1fc93d21-b3ec-4f82-b3f1-4cc9063e08dd" providerId="AD" clId="Web-{30E00A05-7218-66C6-6140-D8EDCD09BD88}" dt="2020-08-03T05:26:34.241" v="8" actId="1076"/>
        <pc:sldMkLst>
          <pc:docMk/>
          <pc:sldMk cId="3686352646" sldId="273"/>
        </pc:sldMkLst>
        <pc:spChg chg="mod">
          <ac:chgData name="Abhisht Singh" userId="S::as607@snu.edu.in::1fc93d21-b3ec-4f82-b3f1-4cc9063e08dd" providerId="AD" clId="Web-{30E00A05-7218-66C6-6140-D8EDCD09BD88}" dt="2020-08-03T05:26:34.241" v="8" actId="1076"/>
          <ac:spMkLst>
            <pc:docMk/>
            <pc:sldMk cId="3686352646" sldId="273"/>
            <ac:spMk id="9" creationId="{AA5E7E55-540B-434D-94D7-C8C8166357BD}"/>
          </ac:spMkLst>
        </pc:spChg>
      </pc:sldChg>
    </pc:docChg>
  </pc:docChgLst>
  <pc:docChgLst>
    <pc:chgData name="Bhavya Jain" userId="S::bj855@snu.edu.in::f0529c2d-00a0-4f15-bf47-6de7df1265cd" providerId="AD" clId="Web-{0DD3FE16-C437-FED4-678C-E7D9D9FE490B}"/>
    <pc:docChg chg="addSld modSld">
      <pc:chgData name="Bhavya Jain" userId="S::bj855@snu.edu.in::f0529c2d-00a0-4f15-bf47-6de7df1265cd" providerId="AD" clId="Web-{0DD3FE16-C437-FED4-678C-E7D9D9FE490B}" dt="2020-08-03T03:23:41.499" v="55" actId="20577"/>
      <pc:docMkLst>
        <pc:docMk/>
      </pc:docMkLst>
      <pc:sldChg chg="addSp delSp modSp mod setBg modShow">
        <pc:chgData name="Bhavya Jain" userId="S::bj855@snu.edu.in::f0529c2d-00a0-4f15-bf47-6de7df1265cd" providerId="AD" clId="Web-{0DD3FE16-C437-FED4-678C-E7D9D9FE490B}" dt="2020-08-03T03:21:39.791" v="21"/>
        <pc:sldMkLst>
          <pc:docMk/>
          <pc:sldMk cId="1144803296" sldId="259"/>
        </pc:sldMkLst>
        <pc:spChg chg="mod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2" creationId="{D894BEAB-E80D-4A88-B291-E85EEF2B0BA2}"/>
          </ac:spMkLst>
        </pc:spChg>
        <pc:spChg chg="mod ord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3" creationId="{6B40BEDB-D833-41FC-B4D0-37720186816C}"/>
          </ac:spMkLst>
        </pc:spChg>
        <pc:spChg chg="del">
          <ac:chgData name="Bhavya Jain" userId="S::bj855@snu.edu.in::f0529c2d-00a0-4f15-bf47-6de7df1265cd" providerId="AD" clId="Web-{0DD3FE16-C437-FED4-678C-E7D9D9FE490B}" dt="2020-08-03T03:20:05.022" v="11"/>
          <ac:spMkLst>
            <pc:docMk/>
            <pc:sldMk cId="1144803296" sldId="259"/>
            <ac:spMk id="5" creationId="{2F059E48-F088-425A-9B2A-520CBE1B5906}"/>
          </ac:spMkLst>
        </pc:spChg>
        <pc:spChg chg="add del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8" creationId="{D4993743-B10A-433C-9996-3035D2C3ABC6}"/>
          </ac:spMkLst>
        </pc:spChg>
        <pc:spChg chg="add del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9" creationId="{BB3B8946-A0AA-42D4-8A24-639DC6EA170E}"/>
          </ac:spMkLst>
        </pc:spChg>
        <pc:spChg chg="add del">
          <ac:chgData name="Bhavya Jain" userId="S::bj855@snu.edu.in::f0529c2d-00a0-4f15-bf47-6de7df1265cd" providerId="AD" clId="Web-{0DD3FE16-C437-FED4-678C-E7D9D9FE490B}" dt="2020-08-03T03:20:36.961" v="13"/>
          <ac:spMkLst>
            <pc:docMk/>
            <pc:sldMk cId="1144803296" sldId="259"/>
            <ac:spMk id="11" creationId="{17891482-C38A-4F0C-8183-0121632F0E47}"/>
          </ac:spMkLst>
        </pc:spChg>
        <pc:spChg chg="add del">
          <ac:chgData name="Bhavya Jain" userId="S::bj855@snu.edu.in::f0529c2d-00a0-4f15-bf47-6de7df1265cd" providerId="AD" clId="Web-{0DD3FE16-C437-FED4-678C-E7D9D9FE490B}" dt="2020-08-03T03:20:36.961" v="13"/>
          <ac:spMkLst>
            <pc:docMk/>
            <pc:sldMk cId="1144803296" sldId="259"/>
            <ac:spMk id="13" creationId="{DA4B6E73-2318-4814-8EB1-306D53723691}"/>
          </ac:spMkLst>
        </pc:spChg>
        <pc:spChg chg="add del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15" creationId="{AB1038E6-06EF-4DCB-B52E-D3825C50F7C6}"/>
          </ac:spMkLst>
        </pc:spChg>
        <pc:spChg chg="add del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17" creationId="{5C7EF35C-8B7D-4026-8F09-8B2B2250579B}"/>
          </ac:spMkLst>
        </pc:spChg>
        <pc:spChg chg="add del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19" creationId="{5F24A71D-C0A9-49AC-B2D1-5A9EA2BD383E}"/>
          </ac:spMkLst>
        </pc:spChg>
        <pc:spChg chg="add del">
          <ac:chgData name="Bhavya Jain" userId="S::bj855@snu.edu.in::f0529c2d-00a0-4f15-bf47-6de7df1265cd" providerId="AD" clId="Web-{0DD3FE16-C437-FED4-678C-E7D9D9FE490B}" dt="2020-08-03T03:21:39.791" v="21"/>
          <ac:spMkLst>
            <pc:docMk/>
            <pc:sldMk cId="1144803296" sldId="259"/>
            <ac:spMk id="21" creationId="{14280C55-570C-4284-9850-B2BA33DB6726}"/>
          </ac:spMkLst>
        </pc:spChg>
        <pc:picChg chg="mod">
          <ac:chgData name="Bhavya Jain" userId="S::bj855@snu.edu.in::f0529c2d-00a0-4f15-bf47-6de7df1265cd" providerId="AD" clId="Web-{0DD3FE16-C437-FED4-678C-E7D9D9FE490B}" dt="2020-08-03T03:21:39.791" v="21"/>
          <ac:picMkLst>
            <pc:docMk/>
            <pc:sldMk cId="1144803296" sldId="259"/>
            <ac:picMk id="4" creationId="{3890C8ED-20DD-44D7-8266-05B76E83E1DE}"/>
          </ac:picMkLst>
        </pc:picChg>
        <pc:picChg chg="mod">
          <ac:chgData name="Bhavya Jain" userId="S::bj855@snu.edu.in::f0529c2d-00a0-4f15-bf47-6de7df1265cd" providerId="AD" clId="Web-{0DD3FE16-C437-FED4-678C-E7D9D9FE490B}" dt="2020-08-03T03:21:39.791" v="21"/>
          <ac:picMkLst>
            <pc:docMk/>
            <pc:sldMk cId="1144803296" sldId="259"/>
            <ac:picMk id="6" creationId="{1BB8E800-39D8-4D4B-B621-D5CDDE3D7452}"/>
          </ac:picMkLst>
        </pc:picChg>
      </pc:sldChg>
      <pc:sldChg chg="addSp modSp mod setBg">
        <pc:chgData name="Bhavya Jain" userId="S::bj855@snu.edu.in::f0529c2d-00a0-4f15-bf47-6de7df1265cd" providerId="AD" clId="Web-{0DD3FE16-C437-FED4-678C-E7D9D9FE490B}" dt="2020-08-03T03:19:32.927" v="2"/>
        <pc:sldMkLst>
          <pc:docMk/>
          <pc:sldMk cId="2808867028" sldId="267"/>
        </pc:sldMkLst>
        <pc:spChg chg="mod">
          <ac:chgData name="Bhavya Jain" userId="S::bj855@snu.edu.in::f0529c2d-00a0-4f15-bf47-6de7df1265cd" providerId="AD" clId="Web-{0DD3FE16-C437-FED4-678C-E7D9D9FE490B}" dt="2020-08-03T03:19:32.927" v="2"/>
          <ac:spMkLst>
            <pc:docMk/>
            <pc:sldMk cId="2808867028" sldId="267"/>
            <ac:spMk id="2" creationId="{C6285313-E15F-4783-B0A2-5C055EE9A043}"/>
          </ac:spMkLst>
        </pc:spChg>
        <pc:spChg chg="mod">
          <ac:chgData name="Bhavya Jain" userId="S::bj855@snu.edu.in::f0529c2d-00a0-4f15-bf47-6de7df1265cd" providerId="AD" clId="Web-{0DD3FE16-C437-FED4-678C-E7D9D9FE490B}" dt="2020-08-03T03:19:32.927" v="2"/>
          <ac:spMkLst>
            <pc:docMk/>
            <pc:sldMk cId="2808867028" sldId="267"/>
            <ac:spMk id="3" creationId="{2062F792-7B1A-4B15-88D2-5A6F6A0BDA2F}"/>
          </ac:spMkLst>
        </pc:spChg>
        <pc:spChg chg="add">
          <ac:chgData name="Bhavya Jain" userId="S::bj855@snu.edu.in::f0529c2d-00a0-4f15-bf47-6de7df1265cd" providerId="AD" clId="Web-{0DD3FE16-C437-FED4-678C-E7D9D9FE490B}" dt="2020-08-03T03:19:32.927" v="2"/>
          <ac:spMkLst>
            <pc:docMk/>
            <pc:sldMk cId="2808867028" sldId="267"/>
            <ac:spMk id="8" creationId="{907EF6B7-1338-4443-8C46-6A318D952DFD}"/>
          </ac:spMkLst>
        </pc:spChg>
        <pc:spChg chg="add">
          <ac:chgData name="Bhavya Jain" userId="S::bj855@snu.edu.in::f0529c2d-00a0-4f15-bf47-6de7df1265cd" providerId="AD" clId="Web-{0DD3FE16-C437-FED4-678C-E7D9D9FE490B}" dt="2020-08-03T03:19:32.927" v="2"/>
          <ac:spMkLst>
            <pc:docMk/>
            <pc:sldMk cId="2808867028" sldId="267"/>
            <ac:spMk id="10" creationId="{DAAE4CDD-124C-4DCF-9584-B6033B545DD5}"/>
          </ac:spMkLst>
        </pc:spChg>
        <pc:spChg chg="add">
          <ac:chgData name="Bhavya Jain" userId="S::bj855@snu.edu.in::f0529c2d-00a0-4f15-bf47-6de7df1265cd" providerId="AD" clId="Web-{0DD3FE16-C437-FED4-678C-E7D9D9FE490B}" dt="2020-08-03T03:19:32.927" v="2"/>
          <ac:spMkLst>
            <pc:docMk/>
            <pc:sldMk cId="2808867028" sldId="267"/>
            <ac:spMk id="12" creationId="{081E4A58-353D-44AE-B2FC-2A74E2E400F7}"/>
          </ac:spMkLst>
        </pc:spChg>
      </pc:sldChg>
      <pc:sldChg chg="modSp">
        <pc:chgData name="Bhavya Jain" userId="S::bj855@snu.edu.in::f0529c2d-00a0-4f15-bf47-6de7df1265cd" providerId="AD" clId="Web-{0DD3FE16-C437-FED4-678C-E7D9D9FE490B}" dt="2020-08-03T03:19:27.896" v="1"/>
        <pc:sldMkLst>
          <pc:docMk/>
          <pc:sldMk cId="3686352646" sldId="273"/>
        </pc:sldMkLst>
        <pc:picChg chg="mod">
          <ac:chgData name="Bhavya Jain" userId="S::bj855@snu.edu.in::f0529c2d-00a0-4f15-bf47-6de7df1265cd" providerId="AD" clId="Web-{0DD3FE16-C437-FED4-678C-E7D9D9FE490B}" dt="2020-08-03T03:19:27.896" v="1"/>
          <ac:picMkLst>
            <pc:docMk/>
            <pc:sldMk cId="3686352646" sldId="273"/>
            <ac:picMk id="13" creationId="{90FD68FF-ED9D-4F35-85D2-1AF86CEF5665}"/>
          </ac:picMkLst>
        </pc:picChg>
      </pc:sldChg>
      <pc:sldChg chg="modSp">
        <pc:chgData name="Bhavya Jain" userId="S::bj855@snu.edu.in::f0529c2d-00a0-4f15-bf47-6de7df1265cd" providerId="AD" clId="Web-{0DD3FE16-C437-FED4-678C-E7D9D9FE490B}" dt="2020-08-03T03:19:51.006" v="10"/>
        <pc:sldMkLst>
          <pc:docMk/>
          <pc:sldMk cId="3017110328" sldId="274"/>
        </pc:sldMkLst>
        <pc:graphicFrameChg chg="mod modGraphic">
          <ac:chgData name="Bhavya Jain" userId="S::bj855@snu.edu.in::f0529c2d-00a0-4f15-bf47-6de7df1265cd" providerId="AD" clId="Web-{0DD3FE16-C437-FED4-678C-E7D9D9FE490B}" dt="2020-08-03T03:19:51.006" v="10"/>
          <ac:graphicFrameMkLst>
            <pc:docMk/>
            <pc:sldMk cId="3017110328" sldId="274"/>
            <ac:graphicFrameMk id="6" creationId="{895CED82-A499-4089-86DA-B97C2D73067C}"/>
          </ac:graphicFrameMkLst>
        </pc:graphicFrameChg>
      </pc:sldChg>
      <pc:sldChg chg="mod modShow">
        <pc:chgData name="Bhavya Jain" userId="S::bj855@snu.edu.in::f0529c2d-00a0-4f15-bf47-6de7df1265cd" providerId="AD" clId="Web-{0DD3FE16-C437-FED4-678C-E7D9D9FE490B}" dt="2020-08-03T03:23:20.045" v="52"/>
        <pc:sldMkLst>
          <pc:docMk/>
          <pc:sldMk cId="1271894543" sldId="275"/>
        </pc:sldMkLst>
      </pc:sldChg>
      <pc:sldChg chg="addSp modSp add replId">
        <pc:chgData name="Bhavya Jain" userId="S::bj855@snu.edu.in::f0529c2d-00a0-4f15-bf47-6de7df1265cd" providerId="AD" clId="Web-{0DD3FE16-C437-FED4-678C-E7D9D9FE490B}" dt="2020-08-03T03:23:00.341" v="50" actId="1076"/>
        <pc:sldMkLst>
          <pc:docMk/>
          <pc:sldMk cId="1991872642" sldId="276"/>
        </pc:sldMkLst>
        <pc:spChg chg="mod">
          <ac:chgData name="Bhavya Jain" userId="S::bj855@snu.edu.in::f0529c2d-00a0-4f15-bf47-6de7df1265cd" providerId="AD" clId="Web-{0DD3FE16-C437-FED4-678C-E7D9D9FE490B}" dt="2020-08-03T03:23:00.341" v="50" actId="1076"/>
          <ac:spMkLst>
            <pc:docMk/>
            <pc:sldMk cId="1991872642" sldId="276"/>
            <ac:spMk id="3" creationId="{6B40BEDB-D833-41FC-B4D0-37720186816C}"/>
          </ac:spMkLst>
        </pc:spChg>
        <pc:spChg chg="add">
          <ac:chgData name="Bhavya Jain" userId="S::bj855@snu.edu.in::f0529c2d-00a0-4f15-bf47-6de7df1265cd" providerId="AD" clId="Web-{0DD3FE16-C437-FED4-678C-E7D9D9FE490B}" dt="2020-08-03T03:22:50.122" v="48"/>
          <ac:spMkLst>
            <pc:docMk/>
            <pc:sldMk cId="1991872642" sldId="276"/>
            <ac:spMk id="7" creationId="{352FA647-81E7-4B8D-B775-3F8F046CC7B0}"/>
          </ac:spMkLst>
        </pc:spChg>
        <pc:picChg chg="mod">
          <ac:chgData name="Bhavya Jain" userId="S::bj855@snu.edu.in::f0529c2d-00a0-4f15-bf47-6de7df1265cd" providerId="AD" clId="Web-{0DD3FE16-C437-FED4-678C-E7D9D9FE490B}" dt="2020-08-03T03:22:33.965" v="40" actId="1076"/>
          <ac:picMkLst>
            <pc:docMk/>
            <pc:sldMk cId="1991872642" sldId="276"/>
            <ac:picMk id="4" creationId="{3890C8ED-20DD-44D7-8266-05B76E83E1DE}"/>
          </ac:picMkLst>
        </pc:picChg>
        <pc:picChg chg="mod">
          <ac:chgData name="Bhavya Jain" userId="S::bj855@snu.edu.in::f0529c2d-00a0-4f15-bf47-6de7df1265cd" providerId="AD" clId="Web-{0DD3FE16-C437-FED4-678C-E7D9D9FE490B}" dt="2020-08-03T03:22:54.825" v="49" actId="1076"/>
          <ac:picMkLst>
            <pc:docMk/>
            <pc:sldMk cId="1991872642" sldId="276"/>
            <ac:picMk id="6" creationId="{1BB8E800-39D8-4D4B-B621-D5CDDE3D7452}"/>
          </ac:picMkLst>
        </pc:picChg>
      </pc:sldChg>
      <pc:sldChg chg="delSp modSp add replId">
        <pc:chgData name="Bhavya Jain" userId="S::bj855@snu.edu.in::f0529c2d-00a0-4f15-bf47-6de7df1265cd" providerId="AD" clId="Web-{0DD3FE16-C437-FED4-678C-E7D9D9FE490B}" dt="2020-08-03T03:23:41.499" v="54" actId="20577"/>
        <pc:sldMkLst>
          <pc:docMk/>
          <pc:sldMk cId="66505154" sldId="277"/>
        </pc:sldMkLst>
        <pc:spChg chg="del">
          <ac:chgData name="Bhavya Jain" userId="S::bj855@snu.edu.in::f0529c2d-00a0-4f15-bf47-6de7df1265cd" providerId="AD" clId="Web-{0DD3FE16-C437-FED4-678C-E7D9D9FE490B}" dt="2020-08-03T03:23:22.029" v="53"/>
          <ac:spMkLst>
            <pc:docMk/>
            <pc:sldMk cId="66505154" sldId="277"/>
            <ac:spMk id="5" creationId="{2F059E48-F088-425A-9B2A-520CBE1B5906}"/>
          </ac:spMkLst>
        </pc:spChg>
        <pc:spChg chg="mod">
          <ac:chgData name="Bhavya Jain" userId="S::bj855@snu.edu.in::f0529c2d-00a0-4f15-bf47-6de7df1265cd" providerId="AD" clId="Web-{0DD3FE16-C437-FED4-678C-E7D9D9FE490B}" dt="2020-08-03T03:23:41.499" v="54" actId="20577"/>
          <ac:spMkLst>
            <pc:docMk/>
            <pc:sldMk cId="66505154" sldId="277"/>
            <ac:spMk id="8" creationId="{35080C98-C6B4-4ED1-B5B1-229F18465C37}"/>
          </ac:spMkLst>
        </pc:spChg>
      </pc:sldChg>
    </pc:docChg>
  </pc:docChgLst>
  <pc:docChgLst>
    <pc:chgData name="Bhavya Jain" userId="S::bj855@snu.edu.in::f0529c2d-00a0-4f15-bf47-6de7df1265cd" providerId="AD" clId="Web-{AE589C2D-E1A3-ABB9-5FDE-FB63E5FFFDBD}"/>
    <pc:docChg chg="addSld modSld">
      <pc:chgData name="Bhavya Jain" userId="S::bj855@snu.edu.in::f0529c2d-00a0-4f15-bf47-6de7df1265cd" providerId="AD" clId="Web-{AE589C2D-E1A3-ABB9-5FDE-FB63E5FFFDBD}" dt="2020-08-03T05:02:39.004" v="49" actId="20577"/>
      <pc:docMkLst>
        <pc:docMk/>
      </pc:docMkLst>
      <pc:sldChg chg="addSp modSp new mod setBg">
        <pc:chgData name="Bhavya Jain" userId="S::bj855@snu.edu.in::f0529c2d-00a0-4f15-bf47-6de7df1265cd" providerId="AD" clId="Web-{AE589C2D-E1A3-ABB9-5FDE-FB63E5FFFDBD}" dt="2020-08-03T05:02:37.800" v="47" actId="20577"/>
        <pc:sldMkLst>
          <pc:docMk/>
          <pc:sldMk cId="531259689" sldId="287"/>
        </pc:sldMkLst>
        <pc:spChg chg="mod">
          <ac:chgData name="Bhavya Jain" userId="S::bj855@snu.edu.in::f0529c2d-00a0-4f15-bf47-6de7df1265cd" providerId="AD" clId="Web-{AE589C2D-E1A3-ABB9-5FDE-FB63E5FFFDBD}" dt="2020-08-03T05:02:37.800" v="47" actId="20577"/>
          <ac:spMkLst>
            <pc:docMk/>
            <pc:sldMk cId="531259689" sldId="287"/>
            <ac:spMk id="2" creationId="{38167CE8-A278-495B-99E4-9C78A20EA4B0}"/>
          </ac:spMkLst>
        </pc:spChg>
        <pc:spChg chg="add">
          <ac:chgData name="Bhavya Jain" userId="S::bj855@snu.edu.in::f0529c2d-00a0-4f15-bf47-6de7df1265cd" providerId="AD" clId="Web-{AE589C2D-E1A3-ABB9-5FDE-FB63E5FFFDBD}" dt="2020-08-03T05:02:15.815" v="32"/>
          <ac:spMkLst>
            <pc:docMk/>
            <pc:sldMk cId="531259689" sldId="287"/>
            <ac:spMk id="7" creationId="{9AFC454B-A080-4D23-B177-6D5356C6E6EF}"/>
          </ac:spMkLst>
        </pc:spChg>
        <pc:spChg chg="add">
          <ac:chgData name="Bhavya Jain" userId="S::bj855@snu.edu.in::f0529c2d-00a0-4f15-bf47-6de7df1265cd" providerId="AD" clId="Web-{AE589C2D-E1A3-ABB9-5FDE-FB63E5FFFDBD}" dt="2020-08-03T05:02:15.815" v="32"/>
          <ac:spMkLst>
            <pc:docMk/>
            <pc:sldMk cId="531259689" sldId="287"/>
            <ac:spMk id="9" creationId="{D0522C2C-7B5C-48A7-A969-03941E5D2E76}"/>
          </ac:spMkLst>
        </pc:spChg>
        <pc:spChg chg="add">
          <ac:chgData name="Bhavya Jain" userId="S::bj855@snu.edu.in::f0529c2d-00a0-4f15-bf47-6de7df1265cd" providerId="AD" clId="Web-{AE589C2D-E1A3-ABB9-5FDE-FB63E5FFFDBD}" dt="2020-08-03T05:02:15.815" v="32"/>
          <ac:spMkLst>
            <pc:docMk/>
            <pc:sldMk cId="531259689" sldId="287"/>
            <ac:spMk id="11" creationId="{9C682A1A-5B2D-4111-BBD6-620165633E5B}"/>
          </ac:spMkLst>
        </pc:spChg>
        <pc:spChg chg="add">
          <ac:chgData name="Bhavya Jain" userId="S::bj855@snu.edu.in::f0529c2d-00a0-4f15-bf47-6de7df1265cd" providerId="AD" clId="Web-{AE589C2D-E1A3-ABB9-5FDE-FB63E5FFFDBD}" dt="2020-08-03T05:02:15.815" v="32"/>
          <ac:spMkLst>
            <pc:docMk/>
            <pc:sldMk cId="531259689" sldId="287"/>
            <ac:spMk id="13" creationId="{D6EE29F2-D77F-4BD0-A20B-334D316A1C9D}"/>
          </ac:spMkLst>
        </pc:spChg>
        <pc:spChg chg="add">
          <ac:chgData name="Bhavya Jain" userId="S::bj855@snu.edu.in::f0529c2d-00a0-4f15-bf47-6de7df1265cd" providerId="AD" clId="Web-{AE589C2D-E1A3-ABB9-5FDE-FB63E5FFFDBD}" dt="2020-08-03T05:02:15.815" v="32"/>
          <ac:spMkLst>
            <pc:docMk/>
            <pc:sldMk cId="531259689" sldId="287"/>
            <ac:spMk id="15" creationId="{22D09ED2-868F-42C6-866E-F92E0CEF314F}"/>
          </ac:spMkLst>
        </pc:spChg>
        <pc:spChg chg="add">
          <ac:chgData name="Bhavya Jain" userId="S::bj855@snu.edu.in::f0529c2d-00a0-4f15-bf47-6de7df1265cd" providerId="AD" clId="Web-{AE589C2D-E1A3-ABB9-5FDE-FB63E5FFFDBD}" dt="2020-08-03T05:02:28.581" v="41"/>
          <ac:spMkLst>
            <pc:docMk/>
            <pc:sldMk cId="531259689" sldId="287"/>
            <ac:spMk id="17" creationId="{4E1BEB12-92AF-4445-98AD-4C7756E7C93B}"/>
          </ac:spMkLst>
        </pc:spChg>
        <pc:spChg chg="add">
          <ac:chgData name="Bhavya Jain" userId="S::bj855@snu.edu.in::f0529c2d-00a0-4f15-bf47-6de7df1265cd" providerId="AD" clId="Web-{AE589C2D-E1A3-ABB9-5FDE-FB63E5FFFDBD}" dt="2020-08-03T05:02:28.581" v="41"/>
          <ac:spMkLst>
            <pc:docMk/>
            <pc:sldMk cId="531259689" sldId="287"/>
            <ac:spMk id="18" creationId="{D0522C2C-7B5C-48A7-A969-03941E5D2E76}"/>
          </ac:spMkLst>
        </pc:spChg>
        <pc:spChg chg="add">
          <ac:chgData name="Bhavya Jain" userId="S::bj855@snu.edu.in::f0529c2d-00a0-4f15-bf47-6de7df1265cd" providerId="AD" clId="Web-{AE589C2D-E1A3-ABB9-5FDE-FB63E5FFFDBD}" dt="2020-08-03T05:02:28.581" v="41"/>
          <ac:spMkLst>
            <pc:docMk/>
            <pc:sldMk cId="531259689" sldId="287"/>
            <ac:spMk id="19" creationId="{9C682A1A-5B2D-4111-BBD6-620165633E5B}"/>
          </ac:spMkLst>
        </pc:spChg>
        <pc:spChg chg="add">
          <ac:chgData name="Bhavya Jain" userId="S::bj855@snu.edu.in::f0529c2d-00a0-4f15-bf47-6de7df1265cd" providerId="AD" clId="Web-{AE589C2D-E1A3-ABB9-5FDE-FB63E5FFFDBD}" dt="2020-08-03T05:02:28.581" v="41"/>
          <ac:spMkLst>
            <pc:docMk/>
            <pc:sldMk cId="531259689" sldId="287"/>
            <ac:spMk id="20" creationId="{D6EE29F2-D77F-4BD0-A20B-334D316A1C9D}"/>
          </ac:spMkLst>
        </pc:spChg>
        <pc:spChg chg="add">
          <ac:chgData name="Bhavya Jain" userId="S::bj855@snu.edu.in::f0529c2d-00a0-4f15-bf47-6de7df1265cd" providerId="AD" clId="Web-{AE589C2D-E1A3-ABB9-5FDE-FB63E5FFFDBD}" dt="2020-08-03T05:02:28.581" v="41"/>
          <ac:spMkLst>
            <pc:docMk/>
            <pc:sldMk cId="531259689" sldId="287"/>
            <ac:spMk id="21" creationId="{22D09ED2-868F-42C6-866E-F92E0CEF314F}"/>
          </ac:spMkLst>
        </pc:spChg>
      </pc:sldChg>
    </pc:docChg>
  </pc:docChgLst>
  <pc:docChgLst>
    <pc:chgData name="Bhavya Jain" userId="S::bj855@snu.edu.in::f0529c2d-00a0-4f15-bf47-6de7df1265cd" providerId="AD" clId="Web-{AC2A4A20-1D56-2F55-30FC-45B8ACFC6640}"/>
    <pc:docChg chg="modSld">
      <pc:chgData name="Bhavya Jain" userId="S::bj855@snu.edu.in::f0529c2d-00a0-4f15-bf47-6de7df1265cd" providerId="AD" clId="Web-{AC2A4A20-1D56-2F55-30FC-45B8ACFC6640}" dt="2020-08-03T04:47:44.818" v="39" actId="20577"/>
      <pc:docMkLst>
        <pc:docMk/>
      </pc:docMkLst>
      <pc:sldChg chg="modSp">
        <pc:chgData name="Bhavya Jain" userId="S::bj855@snu.edu.in::f0529c2d-00a0-4f15-bf47-6de7df1265cd" providerId="AD" clId="Web-{AC2A4A20-1D56-2F55-30FC-45B8ACFC6640}" dt="2020-08-03T04:47:44.818" v="38" actId="20577"/>
        <pc:sldMkLst>
          <pc:docMk/>
          <pc:sldMk cId="373053985" sldId="281"/>
        </pc:sldMkLst>
        <pc:spChg chg="mod">
          <ac:chgData name="Bhavya Jain" userId="S::bj855@snu.edu.in::f0529c2d-00a0-4f15-bf47-6de7df1265cd" providerId="AD" clId="Web-{AC2A4A20-1D56-2F55-30FC-45B8ACFC6640}" dt="2020-08-03T04:47:44.818" v="38" actId="20577"/>
          <ac:spMkLst>
            <pc:docMk/>
            <pc:sldMk cId="373053985" sldId="281"/>
            <ac:spMk id="3" creationId="{7C61801C-5E9D-4365-8F90-F64A4A0FF6BF}"/>
          </ac:spMkLst>
        </pc:spChg>
      </pc:sldChg>
      <pc:sldChg chg="addSp delSp modSp">
        <pc:chgData name="Bhavya Jain" userId="S::bj855@snu.edu.in::f0529c2d-00a0-4f15-bf47-6de7df1265cd" providerId="AD" clId="Web-{AC2A4A20-1D56-2F55-30FC-45B8ACFC6640}" dt="2020-08-03T04:47:22.474" v="21" actId="1076"/>
        <pc:sldMkLst>
          <pc:docMk/>
          <pc:sldMk cId="1145079332" sldId="285"/>
        </pc:sldMkLst>
        <pc:spChg chg="add mod">
          <ac:chgData name="Bhavya Jain" userId="S::bj855@snu.edu.in::f0529c2d-00a0-4f15-bf47-6de7df1265cd" providerId="AD" clId="Web-{AC2A4A20-1D56-2F55-30FC-45B8ACFC6640}" dt="2020-08-03T04:47:22.474" v="21" actId="1076"/>
          <ac:spMkLst>
            <pc:docMk/>
            <pc:sldMk cId="1145079332" sldId="285"/>
            <ac:spMk id="3" creationId="{3BCE92BA-D095-4B07-AD5F-A91D7C82853E}"/>
          </ac:spMkLst>
        </pc:spChg>
        <pc:spChg chg="add mod">
          <ac:chgData name="Bhavya Jain" userId="S::bj855@snu.edu.in::f0529c2d-00a0-4f15-bf47-6de7df1265cd" providerId="AD" clId="Web-{AC2A4A20-1D56-2F55-30FC-45B8ACFC6640}" dt="2020-08-03T04:47:17.802" v="20" actId="1076"/>
          <ac:spMkLst>
            <pc:docMk/>
            <pc:sldMk cId="1145079332" sldId="285"/>
            <ac:spMk id="4" creationId="{CB9F6135-B23E-43B9-9147-237C340F2A6A}"/>
          </ac:spMkLst>
        </pc:spChg>
        <pc:picChg chg="add del mod">
          <ac:chgData name="Bhavya Jain" userId="S::bj855@snu.edu.in::f0529c2d-00a0-4f15-bf47-6de7df1265cd" providerId="AD" clId="Web-{AC2A4A20-1D56-2F55-30FC-45B8ACFC6640}" dt="2020-08-03T04:46:26.271" v="1"/>
          <ac:picMkLst>
            <pc:docMk/>
            <pc:sldMk cId="1145079332" sldId="285"/>
            <ac:picMk id="2" creationId="{7EC23AA0-C632-46E2-BE7F-3BB385D4468B}"/>
          </ac:picMkLst>
        </pc:picChg>
      </pc:sldChg>
    </pc:docChg>
  </pc:docChgLst>
  <pc:docChgLst>
    <pc:chgData name="Bhavya Jain" userId="S::bj855@snu.edu.in::f0529c2d-00a0-4f15-bf47-6de7df1265cd" providerId="AD" clId="Web-{9126BC7E-2A0B-7BEA-56AC-67F36D9BA120}"/>
    <pc:docChg chg="modSld">
      <pc:chgData name="Bhavya Jain" userId="S::bj855@snu.edu.in::f0529c2d-00a0-4f15-bf47-6de7df1265cd" providerId="AD" clId="Web-{9126BC7E-2A0B-7BEA-56AC-67F36D9BA120}" dt="2020-08-03T03:28:50.304" v="15"/>
      <pc:docMkLst>
        <pc:docMk/>
      </pc:docMkLst>
      <pc:sldChg chg="addSp delSp modSp">
        <pc:chgData name="Bhavya Jain" userId="S::bj855@snu.edu.in::f0529c2d-00a0-4f15-bf47-6de7df1265cd" providerId="AD" clId="Web-{9126BC7E-2A0B-7BEA-56AC-67F36D9BA120}" dt="2020-08-03T03:27:37.695" v="2"/>
        <pc:sldMkLst>
          <pc:docMk/>
          <pc:sldMk cId="2808867028" sldId="267"/>
        </pc:sldMkLst>
        <pc:picChg chg="add del mod">
          <ac:chgData name="Bhavya Jain" userId="S::bj855@snu.edu.in::f0529c2d-00a0-4f15-bf47-6de7df1265cd" providerId="AD" clId="Web-{9126BC7E-2A0B-7BEA-56AC-67F36D9BA120}" dt="2020-08-03T03:27:37.695" v="2"/>
          <ac:picMkLst>
            <pc:docMk/>
            <pc:sldMk cId="2808867028" sldId="267"/>
            <ac:picMk id="4" creationId="{53301CC4-6C0F-4E03-8B1B-687CEFE280AE}"/>
          </ac:picMkLst>
        </pc:picChg>
      </pc:sldChg>
      <pc:sldChg chg="modSp">
        <pc:chgData name="Bhavya Jain" userId="S::bj855@snu.edu.in::f0529c2d-00a0-4f15-bf47-6de7df1265cd" providerId="AD" clId="Web-{9126BC7E-2A0B-7BEA-56AC-67F36D9BA120}" dt="2020-08-03T03:28:18.368" v="11"/>
        <pc:sldMkLst>
          <pc:docMk/>
          <pc:sldMk cId="1991872642" sldId="276"/>
        </pc:sldMkLst>
        <pc:spChg chg="mod">
          <ac:chgData name="Bhavya Jain" userId="S::bj855@snu.edu.in::f0529c2d-00a0-4f15-bf47-6de7df1265cd" providerId="AD" clId="Web-{9126BC7E-2A0B-7BEA-56AC-67F36D9BA120}" dt="2020-08-03T03:28:06.007" v="7" actId="1076"/>
          <ac:spMkLst>
            <pc:docMk/>
            <pc:sldMk cId="1991872642" sldId="276"/>
            <ac:spMk id="2" creationId="{D894BEAB-E80D-4A88-B291-E85EEF2B0BA2}"/>
          </ac:spMkLst>
        </pc:spChg>
        <pc:spChg chg="mod">
          <ac:chgData name="Bhavya Jain" userId="S::bj855@snu.edu.in::f0529c2d-00a0-4f15-bf47-6de7df1265cd" providerId="AD" clId="Web-{9126BC7E-2A0B-7BEA-56AC-67F36D9BA120}" dt="2020-08-03T03:28:18.368" v="11"/>
          <ac:spMkLst>
            <pc:docMk/>
            <pc:sldMk cId="1991872642" sldId="276"/>
            <ac:spMk id="7" creationId="{352FA647-81E7-4B8D-B775-3F8F046CC7B0}"/>
          </ac:spMkLst>
        </pc:spChg>
      </pc:sldChg>
      <pc:sldChg chg="addSp delSp">
        <pc:chgData name="Bhavya Jain" userId="S::bj855@snu.edu.in::f0529c2d-00a0-4f15-bf47-6de7df1265cd" providerId="AD" clId="Web-{9126BC7E-2A0B-7BEA-56AC-67F36D9BA120}" dt="2020-08-03T03:28:50.304" v="15"/>
        <pc:sldMkLst>
          <pc:docMk/>
          <pc:sldMk cId="66505154" sldId="277"/>
        </pc:sldMkLst>
        <pc:spChg chg="add del">
          <ac:chgData name="Bhavya Jain" userId="S::bj855@snu.edu.in::f0529c2d-00a0-4f15-bf47-6de7df1265cd" providerId="AD" clId="Web-{9126BC7E-2A0B-7BEA-56AC-67F36D9BA120}" dt="2020-08-03T03:28:50.304" v="15"/>
          <ac:spMkLst>
            <pc:docMk/>
            <pc:sldMk cId="66505154" sldId="277"/>
            <ac:spMk id="5" creationId="{9AA90B33-A3A9-4D1F-A49D-194DC797497D}"/>
          </ac:spMkLst>
        </pc:spChg>
        <pc:picChg chg="add del">
          <ac:chgData name="Bhavya Jain" userId="S::bj855@snu.edu.in::f0529c2d-00a0-4f15-bf47-6de7df1265cd" providerId="AD" clId="Web-{9126BC7E-2A0B-7BEA-56AC-67F36D9BA120}" dt="2020-08-03T03:28:29.882" v="13"/>
          <ac:picMkLst>
            <pc:docMk/>
            <pc:sldMk cId="66505154" sldId="277"/>
            <ac:picMk id="4" creationId="{0550838B-8377-4EAF-8AA7-2E0984FA5E37}"/>
          </ac:picMkLst>
        </pc:picChg>
      </pc:sldChg>
    </pc:docChg>
  </pc:docChgLst>
  <pc:docChgLst>
    <pc:chgData name="Bhavya Jain" userId="S::bj855@snu.edu.in::f0529c2d-00a0-4f15-bf47-6de7df1265cd" providerId="AD" clId="Web-{42FBE56F-37E0-416E-B609-38DA3378D203}"/>
    <pc:docChg chg="modSld">
      <pc:chgData name="Bhavya Jain" userId="S::bj855@snu.edu.in::f0529c2d-00a0-4f15-bf47-6de7df1265cd" providerId="AD" clId="Web-{42FBE56F-37E0-416E-B609-38DA3378D203}" dt="2020-08-03T04:51:17.699" v="1"/>
      <pc:docMkLst>
        <pc:docMk/>
      </pc:docMkLst>
      <pc:sldChg chg="mod modShow">
        <pc:chgData name="Bhavya Jain" userId="S::bj855@snu.edu.in::f0529c2d-00a0-4f15-bf47-6de7df1265cd" providerId="AD" clId="Web-{42FBE56F-37E0-416E-B609-38DA3378D203}" dt="2020-08-03T04:51:17.668" v="0"/>
        <pc:sldMkLst>
          <pc:docMk/>
          <pc:sldMk cId="3805226587" sldId="270"/>
        </pc:sldMkLst>
      </pc:sldChg>
      <pc:sldChg chg="mod modShow">
        <pc:chgData name="Bhavya Jain" userId="S::bj855@snu.edu.in::f0529c2d-00a0-4f15-bf47-6de7df1265cd" providerId="AD" clId="Web-{42FBE56F-37E0-416E-B609-38DA3378D203}" dt="2020-08-03T04:51:17.699" v="1"/>
        <pc:sldMkLst>
          <pc:docMk/>
          <pc:sldMk cId="2710822431" sldId="271"/>
        </pc:sldMkLst>
      </pc:sldChg>
    </pc:docChg>
  </pc:docChgLst>
  <pc:docChgLst>
    <pc:chgData name="Bhavya Jain" userId="S::bj855@snu.edu.in::f0529c2d-00a0-4f15-bf47-6de7df1265cd" providerId="AD" clId="Web-{BBC8F8BF-47F8-DCD0-289F-BA79573643CA}"/>
    <pc:docChg chg="addSld modSld">
      <pc:chgData name="Bhavya Jain" userId="S::bj855@snu.edu.in::f0529c2d-00a0-4f15-bf47-6de7df1265cd" providerId="AD" clId="Web-{BBC8F8BF-47F8-DCD0-289F-BA79573643CA}" dt="2020-08-02T17:32:11.674" v="5"/>
      <pc:docMkLst>
        <pc:docMk/>
      </pc:docMkLst>
      <pc:sldChg chg="addSp delSp modSp mod setBg">
        <pc:chgData name="Bhavya Jain" userId="S::bj855@snu.edu.in::f0529c2d-00a0-4f15-bf47-6de7df1265cd" providerId="AD" clId="Web-{BBC8F8BF-47F8-DCD0-289F-BA79573643CA}" dt="2020-08-02T17:32:04.924" v="3"/>
        <pc:sldMkLst>
          <pc:docMk/>
          <pc:sldMk cId="1567351486" sldId="257"/>
        </pc:sldMkLst>
        <pc:spChg chg="mod">
          <ac:chgData name="Bhavya Jain" userId="S::bj855@snu.edu.in::f0529c2d-00a0-4f15-bf47-6de7df1265cd" providerId="AD" clId="Web-{BBC8F8BF-47F8-DCD0-289F-BA79573643CA}" dt="2020-08-02T17:32:04.924" v="3"/>
          <ac:spMkLst>
            <pc:docMk/>
            <pc:sldMk cId="1567351486" sldId="257"/>
            <ac:spMk id="2" creationId="{941DE8B6-DD18-428F-9BF0-3A7635C1B6A4}"/>
          </ac:spMkLst>
        </pc:spChg>
        <pc:spChg chg="mod">
          <ac:chgData name="Bhavya Jain" userId="S::bj855@snu.edu.in::f0529c2d-00a0-4f15-bf47-6de7df1265cd" providerId="AD" clId="Web-{BBC8F8BF-47F8-DCD0-289F-BA79573643CA}" dt="2020-08-02T17:32:04.924" v="3"/>
          <ac:spMkLst>
            <pc:docMk/>
            <pc:sldMk cId="1567351486" sldId="257"/>
            <ac:spMk id="3" creationId="{C79AF680-2AFA-4A68-A15D-3D79E7E4B73C}"/>
          </ac:spMkLst>
        </pc:spChg>
        <pc:spChg chg="add del">
          <ac:chgData name="Bhavya Jain" userId="S::bj855@snu.edu.in::f0529c2d-00a0-4f15-bf47-6de7df1265cd" providerId="AD" clId="Web-{BBC8F8BF-47F8-DCD0-289F-BA79573643CA}" dt="2020-08-02T17:32:04.924" v="3"/>
          <ac:spMkLst>
            <pc:docMk/>
            <pc:sldMk cId="1567351486" sldId="257"/>
            <ac:spMk id="33" creationId="{6CBB7C51-829B-4243-9A2F-5EA8A29D7E76}"/>
          </ac:spMkLst>
        </pc:spChg>
        <pc:spChg chg="add del">
          <ac:chgData name="Bhavya Jain" userId="S::bj855@snu.edu.in::f0529c2d-00a0-4f15-bf47-6de7df1265cd" providerId="AD" clId="Web-{BBC8F8BF-47F8-DCD0-289F-BA79573643CA}" dt="2020-08-02T17:32:04.924" v="3"/>
          <ac:spMkLst>
            <pc:docMk/>
            <pc:sldMk cId="1567351486" sldId="257"/>
            <ac:spMk id="41" creationId="{DE4A42E0-EF5F-4494-B39B-3DB7D0475989}"/>
          </ac:spMkLst>
        </pc:spChg>
        <pc:grpChg chg="add del">
          <ac:chgData name="Bhavya Jain" userId="S::bj855@snu.edu.in::f0529c2d-00a0-4f15-bf47-6de7df1265cd" providerId="AD" clId="Web-{BBC8F8BF-47F8-DCD0-289F-BA79573643CA}" dt="2020-08-02T17:32:04.924" v="3"/>
          <ac:grpSpMkLst>
            <pc:docMk/>
            <pc:sldMk cId="1567351486" sldId="257"/>
            <ac:grpSpMk id="38" creationId="{5ECE0A17-721D-47DA-B462-427AB9C65601}"/>
          </ac:grpSpMkLst>
        </pc:grpChg>
        <pc:grpChg chg="add del">
          <ac:chgData name="Bhavya Jain" userId="S::bj855@snu.edu.in::f0529c2d-00a0-4f15-bf47-6de7df1265cd" providerId="AD" clId="Web-{BBC8F8BF-47F8-DCD0-289F-BA79573643CA}" dt="2020-08-02T17:32:04.924" v="3"/>
          <ac:grpSpMkLst>
            <pc:docMk/>
            <pc:sldMk cId="1567351486" sldId="257"/>
            <ac:grpSpMk id="40" creationId="{908DA454-A7F1-451C-B515-495788249509}"/>
          </ac:grpSpMkLst>
        </pc:grpChg>
        <pc:picChg chg="mod">
          <ac:chgData name="Bhavya Jain" userId="S::bj855@snu.edu.in::f0529c2d-00a0-4f15-bf47-6de7df1265cd" providerId="AD" clId="Web-{BBC8F8BF-47F8-DCD0-289F-BA79573643CA}" dt="2020-08-02T17:32:04.924" v="3"/>
          <ac:picMkLst>
            <pc:docMk/>
            <pc:sldMk cId="1567351486" sldId="257"/>
            <ac:picMk id="4" creationId="{E13F5AF2-8928-4675-A031-FFD6CF50E9CD}"/>
          </ac:picMkLst>
        </pc:picChg>
      </pc:sldChg>
      <pc:sldChg chg="addSp modSp add mod replId setBg">
        <pc:chgData name="Bhavya Jain" userId="S::bj855@snu.edu.in::f0529c2d-00a0-4f15-bf47-6de7df1265cd" providerId="AD" clId="Web-{BBC8F8BF-47F8-DCD0-289F-BA79573643CA}" dt="2020-08-02T17:32:11.674" v="5"/>
        <pc:sldMkLst>
          <pc:docMk/>
          <pc:sldMk cId="1761348796" sldId="263"/>
        </pc:sldMkLst>
        <pc:spChg chg="mod">
          <ac:chgData name="Bhavya Jain" userId="S::bj855@snu.edu.in::f0529c2d-00a0-4f15-bf47-6de7df1265cd" providerId="AD" clId="Web-{BBC8F8BF-47F8-DCD0-289F-BA79573643CA}" dt="2020-08-02T17:32:11.674" v="5"/>
          <ac:spMkLst>
            <pc:docMk/>
            <pc:sldMk cId="1761348796" sldId="263"/>
            <ac:spMk id="2" creationId="{941DE8B6-DD18-428F-9BF0-3A7635C1B6A4}"/>
          </ac:spMkLst>
        </pc:spChg>
        <pc:spChg chg="mod">
          <ac:chgData name="Bhavya Jain" userId="S::bj855@snu.edu.in::f0529c2d-00a0-4f15-bf47-6de7df1265cd" providerId="AD" clId="Web-{BBC8F8BF-47F8-DCD0-289F-BA79573643CA}" dt="2020-08-02T17:32:11.674" v="5"/>
          <ac:spMkLst>
            <pc:docMk/>
            <pc:sldMk cId="1761348796" sldId="263"/>
            <ac:spMk id="3" creationId="{C79AF680-2AFA-4A68-A15D-3D79E7E4B73C}"/>
          </ac:spMkLst>
        </pc:spChg>
        <pc:spChg chg="add">
          <ac:chgData name="Bhavya Jain" userId="S::bj855@snu.edu.in::f0529c2d-00a0-4f15-bf47-6de7df1265cd" providerId="AD" clId="Web-{BBC8F8BF-47F8-DCD0-289F-BA79573643CA}" dt="2020-08-02T17:32:11.674" v="5"/>
          <ac:spMkLst>
            <pc:docMk/>
            <pc:sldMk cId="1761348796" sldId="263"/>
            <ac:spMk id="9" creationId="{6CBB7C51-829B-4243-9A2F-5EA8A29D7E76}"/>
          </ac:spMkLst>
        </pc:spChg>
        <pc:spChg chg="add">
          <ac:chgData name="Bhavya Jain" userId="S::bj855@snu.edu.in::f0529c2d-00a0-4f15-bf47-6de7df1265cd" providerId="AD" clId="Web-{BBC8F8BF-47F8-DCD0-289F-BA79573643CA}" dt="2020-08-02T17:32:11.674" v="5"/>
          <ac:spMkLst>
            <pc:docMk/>
            <pc:sldMk cId="1761348796" sldId="263"/>
            <ac:spMk id="39" creationId="{DE4A42E0-EF5F-4494-B39B-3DB7D0475989}"/>
          </ac:spMkLst>
        </pc:spChg>
        <pc:grpChg chg="add">
          <ac:chgData name="Bhavya Jain" userId="S::bj855@snu.edu.in::f0529c2d-00a0-4f15-bf47-6de7df1265cd" providerId="AD" clId="Web-{BBC8F8BF-47F8-DCD0-289F-BA79573643CA}" dt="2020-08-02T17:32:11.674" v="5"/>
          <ac:grpSpMkLst>
            <pc:docMk/>
            <pc:sldMk cId="1761348796" sldId="263"/>
            <ac:grpSpMk id="11" creationId="{5ECE0A17-721D-47DA-B462-427AB9C65601}"/>
          </ac:grpSpMkLst>
        </pc:grpChg>
        <pc:grpChg chg="add">
          <ac:chgData name="Bhavya Jain" userId="S::bj855@snu.edu.in::f0529c2d-00a0-4f15-bf47-6de7df1265cd" providerId="AD" clId="Web-{BBC8F8BF-47F8-DCD0-289F-BA79573643CA}" dt="2020-08-02T17:32:11.674" v="5"/>
          <ac:grpSpMkLst>
            <pc:docMk/>
            <pc:sldMk cId="1761348796" sldId="263"/>
            <ac:grpSpMk id="34" creationId="{908DA454-A7F1-451C-B515-495788249509}"/>
          </ac:grpSpMkLst>
        </pc:grpChg>
        <pc:picChg chg="mod">
          <ac:chgData name="Bhavya Jain" userId="S::bj855@snu.edu.in::f0529c2d-00a0-4f15-bf47-6de7df1265cd" providerId="AD" clId="Web-{BBC8F8BF-47F8-DCD0-289F-BA79573643CA}" dt="2020-08-02T17:32:11.674" v="5"/>
          <ac:picMkLst>
            <pc:docMk/>
            <pc:sldMk cId="1761348796" sldId="263"/>
            <ac:picMk id="4" creationId="{E13F5AF2-8928-4675-A031-FFD6CF50E9CD}"/>
          </ac:picMkLst>
        </pc:picChg>
      </pc:sldChg>
    </pc:docChg>
  </pc:docChgLst>
  <pc:docChgLst>
    <pc:chgData name="Bhavya Jain" userId="S::bj855@snu.edu.in::f0529c2d-00a0-4f15-bf47-6de7df1265cd" providerId="AD" clId="Web-{1371E55F-9477-2CAC-36C9-17BCD217A7F4}"/>
    <pc:docChg chg="modSld">
      <pc:chgData name="Bhavya Jain" userId="S::bj855@snu.edu.in::f0529c2d-00a0-4f15-bf47-6de7df1265cd" providerId="AD" clId="Web-{1371E55F-9477-2CAC-36C9-17BCD217A7F4}" dt="2020-08-03T04:07:16.131" v="253"/>
      <pc:docMkLst>
        <pc:docMk/>
      </pc:docMkLst>
      <pc:sldChg chg="addSp delSp modSp">
        <pc:chgData name="Bhavya Jain" userId="S::bj855@snu.edu.in::f0529c2d-00a0-4f15-bf47-6de7df1265cd" providerId="AD" clId="Web-{1371E55F-9477-2CAC-36C9-17BCD217A7F4}" dt="2020-08-03T04:06:06.410" v="134"/>
        <pc:sldMkLst>
          <pc:docMk/>
          <pc:sldMk cId="1144803296" sldId="259"/>
        </pc:sldMkLst>
        <pc:spChg chg="add del mod">
          <ac:chgData name="Bhavya Jain" userId="S::bj855@snu.edu.in::f0529c2d-00a0-4f15-bf47-6de7df1265cd" providerId="AD" clId="Web-{1371E55F-9477-2CAC-36C9-17BCD217A7F4}" dt="2020-08-03T04:06:06.410" v="134"/>
          <ac:spMkLst>
            <pc:docMk/>
            <pc:sldMk cId="1144803296" sldId="259"/>
            <ac:spMk id="7" creationId="{E065FB58-614F-4BF0-9722-36D70220D203}"/>
          </ac:spMkLst>
        </pc:spChg>
      </pc:sldChg>
      <pc:sldChg chg="addSp modSp">
        <pc:chgData name="Bhavya Jain" userId="S::bj855@snu.edu.in::f0529c2d-00a0-4f15-bf47-6de7df1265cd" providerId="AD" clId="Web-{1371E55F-9477-2CAC-36C9-17BCD217A7F4}" dt="2020-08-03T04:06:39.505" v="251" actId="20577"/>
        <pc:sldMkLst>
          <pc:docMk/>
          <pc:sldMk cId="1991872642" sldId="276"/>
        </pc:sldMkLst>
        <pc:spChg chg="add mod">
          <ac:chgData name="Bhavya Jain" userId="S::bj855@snu.edu.in::f0529c2d-00a0-4f15-bf47-6de7df1265cd" providerId="AD" clId="Web-{1371E55F-9477-2CAC-36C9-17BCD217A7F4}" dt="2020-08-03T04:06:39.505" v="251" actId="20577"/>
          <ac:spMkLst>
            <pc:docMk/>
            <pc:sldMk cId="1991872642" sldId="276"/>
            <ac:spMk id="8" creationId="{EDD88496-596F-4E71-B4B7-541398749F70}"/>
          </ac:spMkLst>
        </pc:spChg>
      </pc:sldChg>
      <pc:sldChg chg="addSp">
        <pc:chgData name="Bhavya Jain" userId="S::bj855@snu.edu.in::f0529c2d-00a0-4f15-bf47-6de7df1265cd" providerId="AD" clId="Web-{1371E55F-9477-2CAC-36C9-17BCD217A7F4}" dt="2020-08-03T04:07:16.131" v="253"/>
        <pc:sldMkLst>
          <pc:docMk/>
          <pc:sldMk cId="66505154" sldId="277"/>
        </pc:sldMkLst>
        <pc:spChg chg="add">
          <ac:chgData name="Bhavya Jain" userId="S::bj855@snu.edu.in::f0529c2d-00a0-4f15-bf47-6de7df1265cd" providerId="AD" clId="Web-{1371E55F-9477-2CAC-36C9-17BCD217A7F4}" dt="2020-08-03T04:07:16.131" v="253"/>
          <ac:spMkLst>
            <pc:docMk/>
            <pc:sldMk cId="66505154" sldId="277"/>
            <ac:spMk id="2" creationId="{C697FDEB-E795-490C-A1ED-3C75BBC3F315}"/>
          </ac:spMkLst>
        </pc:spChg>
      </pc:sldChg>
    </pc:docChg>
  </pc:docChgLst>
  <pc:docChgLst>
    <pc:chgData name="Bhavya Jain" userId="S::bj855@snu.edu.in::f0529c2d-00a0-4f15-bf47-6de7df1265cd" providerId="AD" clId="Web-{7CC808A3-2EC3-7142-6728-D75D34FCAB63}"/>
    <pc:docChg chg="modSld">
      <pc:chgData name="Bhavya Jain" userId="S::bj855@snu.edu.in::f0529c2d-00a0-4f15-bf47-6de7df1265cd" providerId="AD" clId="Web-{7CC808A3-2EC3-7142-6728-D75D34FCAB63}" dt="2020-08-02T17:38:28.675" v="11" actId="1076"/>
      <pc:docMkLst>
        <pc:docMk/>
      </pc:docMkLst>
      <pc:sldChg chg="delSp">
        <pc:chgData name="Bhavya Jain" userId="S::bj855@snu.edu.in::f0529c2d-00a0-4f15-bf47-6de7df1265cd" providerId="AD" clId="Web-{7CC808A3-2EC3-7142-6728-D75D34FCAB63}" dt="2020-08-02T17:36:42.471" v="0"/>
        <pc:sldMkLst>
          <pc:docMk/>
          <pc:sldMk cId="1567351486" sldId="257"/>
        </pc:sldMkLst>
        <pc:spChg chg="del">
          <ac:chgData name="Bhavya Jain" userId="S::bj855@snu.edu.in::f0529c2d-00a0-4f15-bf47-6de7df1265cd" providerId="AD" clId="Web-{7CC808A3-2EC3-7142-6728-D75D34FCAB63}" dt="2020-08-02T17:36:42.471" v="0"/>
          <ac:spMkLst>
            <pc:docMk/>
            <pc:sldMk cId="1567351486" sldId="257"/>
            <ac:spMk id="5" creationId="{539135F0-1FD3-4095-B5F1-942B2C4B20A8}"/>
          </ac:spMkLst>
        </pc:spChg>
      </pc:sldChg>
      <pc:sldChg chg="addSp delSp modSp mod setBg">
        <pc:chgData name="Bhavya Jain" userId="S::bj855@snu.edu.in::f0529c2d-00a0-4f15-bf47-6de7df1265cd" providerId="AD" clId="Web-{7CC808A3-2EC3-7142-6728-D75D34FCAB63}" dt="2020-08-02T17:37:27.971" v="2"/>
        <pc:sldMkLst>
          <pc:docMk/>
          <pc:sldMk cId="1302289680" sldId="258"/>
        </pc:sldMkLst>
        <pc:spChg chg="mod">
          <ac:chgData name="Bhavya Jain" userId="S::bj855@snu.edu.in::f0529c2d-00a0-4f15-bf47-6de7df1265cd" providerId="AD" clId="Web-{7CC808A3-2EC3-7142-6728-D75D34FCAB63}" dt="2020-08-02T17:37:27.971" v="2"/>
          <ac:spMkLst>
            <pc:docMk/>
            <pc:sldMk cId="1302289680" sldId="258"/>
            <ac:spMk id="2" creationId="{AB802777-5C37-48F4-AEBD-CA4BBDE09DEB}"/>
          </ac:spMkLst>
        </pc:spChg>
        <pc:spChg chg="add del">
          <ac:chgData name="Bhavya Jain" userId="S::bj855@snu.edu.in::f0529c2d-00a0-4f15-bf47-6de7df1265cd" providerId="AD" clId="Web-{7CC808A3-2EC3-7142-6728-D75D34FCAB63}" dt="2020-08-02T17:37:27.971" v="2"/>
          <ac:spMkLst>
            <pc:docMk/>
            <pc:sldMk cId="1302289680" sldId="258"/>
            <ac:spMk id="3" creationId="{824C4124-8267-410C-91DB-12A2E23B1361}"/>
          </ac:spMkLst>
        </pc:spChg>
        <pc:spChg chg="add del">
          <ac:chgData name="Bhavya Jain" userId="S::bj855@snu.edu.in::f0529c2d-00a0-4f15-bf47-6de7df1265cd" providerId="AD" clId="Web-{7CC808A3-2EC3-7142-6728-D75D34FCAB63}" dt="2020-08-02T17:37:27.971" v="2"/>
          <ac:spMkLst>
            <pc:docMk/>
            <pc:sldMk cId="1302289680" sldId="258"/>
            <ac:spMk id="9" creationId="{46C2E80F-49A6-4372-B103-219D417A55ED}"/>
          </ac:spMkLst>
        </pc:spChg>
        <pc:graphicFrameChg chg="add del">
          <ac:chgData name="Bhavya Jain" userId="S::bj855@snu.edu.in::f0529c2d-00a0-4f15-bf47-6de7df1265cd" providerId="AD" clId="Web-{7CC808A3-2EC3-7142-6728-D75D34FCAB63}" dt="2020-08-02T17:37:27.971" v="2"/>
          <ac:graphicFrameMkLst>
            <pc:docMk/>
            <pc:sldMk cId="1302289680" sldId="258"/>
            <ac:graphicFrameMk id="5" creationId="{ADEB4E00-CC01-46E0-A23A-C5FF95D2E066}"/>
          </ac:graphicFrameMkLst>
        </pc:graphicFrameChg>
      </pc:sldChg>
      <pc:sldChg chg="addSp delSp modSp">
        <pc:chgData name="Bhavya Jain" userId="S::bj855@snu.edu.in::f0529c2d-00a0-4f15-bf47-6de7df1265cd" providerId="AD" clId="Web-{7CC808A3-2EC3-7142-6728-D75D34FCAB63}" dt="2020-08-02T17:38:28.675" v="11" actId="1076"/>
        <pc:sldMkLst>
          <pc:docMk/>
          <pc:sldMk cId="1761348796" sldId="263"/>
        </pc:sldMkLst>
        <pc:spChg chg="mod">
          <ac:chgData name="Bhavya Jain" userId="S::bj855@snu.edu.in::f0529c2d-00a0-4f15-bf47-6de7df1265cd" providerId="AD" clId="Web-{7CC808A3-2EC3-7142-6728-D75D34FCAB63}" dt="2020-08-02T17:38:03.018" v="5"/>
          <ac:spMkLst>
            <pc:docMk/>
            <pc:sldMk cId="1761348796" sldId="263"/>
            <ac:spMk id="2" creationId="{941DE8B6-DD18-428F-9BF0-3A7635C1B6A4}"/>
          </ac:spMkLst>
        </pc:spChg>
        <pc:spChg chg="mod">
          <ac:chgData name="Bhavya Jain" userId="S::bj855@snu.edu.in::f0529c2d-00a0-4f15-bf47-6de7df1265cd" providerId="AD" clId="Web-{7CC808A3-2EC3-7142-6728-D75D34FCAB63}" dt="2020-08-02T17:38:03.018" v="5"/>
          <ac:spMkLst>
            <pc:docMk/>
            <pc:sldMk cId="1761348796" sldId="263"/>
            <ac:spMk id="3" creationId="{C79AF680-2AFA-4A68-A15D-3D79E7E4B73C}"/>
          </ac:spMkLst>
        </pc:spChg>
        <pc:spChg chg="mod">
          <ac:chgData name="Bhavya Jain" userId="S::bj855@snu.edu.in::f0529c2d-00a0-4f15-bf47-6de7df1265cd" providerId="AD" clId="Web-{7CC808A3-2EC3-7142-6728-D75D34FCAB63}" dt="2020-08-02T17:38:28.675" v="11" actId="1076"/>
          <ac:spMkLst>
            <pc:docMk/>
            <pc:sldMk cId="1761348796" sldId="263"/>
            <ac:spMk id="5" creationId="{B3AC9485-4D1E-477C-8FAB-D88F8889C983}"/>
          </ac:spMkLst>
        </pc:spChg>
        <pc:spChg chg="del">
          <ac:chgData name="Bhavya Jain" userId="S::bj855@snu.edu.in::f0529c2d-00a0-4f15-bf47-6de7df1265cd" providerId="AD" clId="Web-{7CC808A3-2EC3-7142-6728-D75D34FCAB63}" dt="2020-08-02T17:38:03.018" v="5"/>
          <ac:spMkLst>
            <pc:docMk/>
            <pc:sldMk cId="1761348796" sldId="263"/>
            <ac:spMk id="9" creationId="{6CBB7C51-829B-4243-9A2F-5EA8A29D7E76}"/>
          </ac:spMkLst>
        </pc:spChg>
        <pc:spChg chg="del">
          <ac:chgData name="Bhavya Jain" userId="S::bj855@snu.edu.in::f0529c2d-00a0-4f15-bf47-6de7df1265cd" providerId="AD" clId="Web-{7CC808A3-2EC3-7142-6728-D75D34FCAB63}" dt="2020-08-02T17:38:03.018" v="5"/>
          <ac:spMkLst>
            <pc:docMk/>
            <pc:sldMk cId="1761348796" sldId="263"/>
            <ac:spMk id="39" creationId="{DE4A42E0-EF5F-4494-B39B-3DB7D0475989}"/>
          </ac:spMkLst>
        </pc:spChg>
        <pc:spChg chg="add">
          <ac:chgData name="Bhavya Jain" userId="S::bj855@snu.edu.in::f0529c2d-00a0-4f15-bf47-6de7df1265cd" providerId="AD" clId="Web-{7CC808A3-2EC3-7142-6728-D75D34FCAB63}" dt="2020-08-02T17:38:03.018" v="5"/>
          <ac:spMkLst>
            <pc:docMk/>
            <pc:sldMk cId="1761348796" sldId="263"/>
            <ac:spMk id="44" creationId="{33CD251C-A887-4D2F-925B-FC097198538B}"/>
          </ac:spMkLst>
        </pc:spChg>
        <pc:spChg chg="add">
          <ac:chgData name="Bhavya Jain" userId="S::bj855@snu.edu.in::f0529c2d-00a0-4f15-bf47-6de7df1265cd" providerId="AD" clId="Web-{7CC808A3-2EC3-7142-6728-D75D34FCAB63}" dt="2020-08-02T17:38:03.018" v="5"/>
          <ac:spMkLst>
            <pc:docMk/>
            <pc:sldMk cId="1761348796" sldId="263"/>
            <ac:spMk id="46" creationId="{3B2069EE-A08E-44F0-B3F9-3CF8CC2DCAD5}"/>
          </ac:spMkLst>
        </pc:spChg>
        <pc:grpChg chg="del">
          <ac:chgData name="Bhavya Jain" userId="S::bj855@snu.edu.in::f0529c2d-00a0-4f15-bf47-6de7df1265cd" providerId="AD" clId="Web-{7CC808A3-2EC3-7142-6728-D75D34FCAB63}" dt="2020-08-02T17:38:03.018" v="5"/>
          <ac:grpSpMkLst>
            <pc:docMk/>
            <pc:sldMk cId="1761348796" sldId="263"/>
            <ac:grpSpMk id="11" creationId="{5ECE0A17-721D-47DA-B462-427AB9C65601}"/>
          </ac:grpSpMkLst>
        </pc:grpChg>
        <pc:grpChg chg="del">
          <ac:chgData name="Bhavya Jain" userId="S::bj855@snu.edu.in::f0529c2d-00a0-4f15-bf47-6de7df1265cd" providerId="AD" clId="Web-{7CC808A3-2EC3-7142-6728-D75D34FCAB63}" dt="2020-08-02T17:38:03.018" v="5"/>
          <ac:grpSpMkLst>
            <pc:docMk/>
            <pc:sldMk cId="1761348796" sldId="263"/>
            <ac:grpSpMk id="34" creationId="{908DA454-A7F1-451C-B515-495788249509}"/>
          </ac:grpSpMkLst>
        </pc:grpChg>
        <pc:grpChg chg="add">
          <ac:chgData name="Bhavya Jain" userId="S::bj855@snu.edu.in::f0529c2d-00a0-4f15-bf47-6de7df1265cd" providerId="AD" clId="Web-{7CC808A3-2EC3-7142-6728-D75D34FCAB63}" dt="2020-08-02T17:38:03.018" v="5"/>
          <ac:grpSpMkLst>
            <pc:docMk/>
            <pc:sldMk cId="1761348796" sldId="263"/>
            <ac:grpSpMk id="48" creationId="{9C6E8597-0CCE-4A8A-9326-AA52691A1C81}"/>
          </ac:grpSpMkLst>
        </pc:grpChg>
        <pc:picChg chg="mod">
          <ac:chgData name="Bhavya Jain" userId="S::bj855@snu.edu.in::f0529c2d-00a0-4f15-bf47-6de7df1265cd" providerId="AD" clId="Web-{7CC808A3-2EC3-7142-6728-D75D34FCAB63}" dt="2020-08-02T17:38:17.534" v="10" actId="1076"/>
          <ac:picMkLst>
            <pc:docMk/>
            <pc:sldMk cId="1761348796" sldId="263"/>
            <ac:picMk id="4" creationId="{E13F5AF2-8928-4675-A031-FFD6CF50E9CD}"/>
          </ac:picMkLst>
        </pc:picChg>
        <pc:picChg chg="mod ord">
          <ac:chgData name="Bhavya Jain" userId="S::bj855@snu.edu.in::f0529c2d-00a0-4f15-bf47-6de7df1265cd" providerId="AD" clId="Web-{7CC808A3-2EC3-7142-6728-D75D34FCAB63}" dt="2020-08-02T17:38:14.987" v="9" actId="1076"/>
          <ac:picMkLst>
            <pc:docMk/>
            <pc:sldMk cId="1761348796" sldId="263"/>
            <ac:picMk id="6" creationId="{296370A4-5F84-4614-961B-43C92179A057}"/>
          </ac:picMkLst>
        </pc:picChg>
      </pc:sldChg>
    </pc:docChg>
  </pc:docChgLst>
  <pc:docChgLst>
    <pc:chgData name="Bhavya Jain" userId="S::bj855@snu.edu.in::f0529c2d-00a0-4f15-bf47-6de7df1265cd" providerId="AD" clId="Web-{6F8BE4A1-E7D0-6BF5-C6B5-8CF8A2C34A97}"/>
    <pc:docChg chg="modSld">
      <pc:chgData name="Bhavya Jain" userId="S::bj855@snu.edu.in::f0529c2d-00a0-4f15-bf47-6de7df1265cd" providerId="AD" clId="Web-{6F8BE4A1-E7D0-6BF5-C6B5-8CF8A2C34A97}" dt="2020-08-03T04:39:10.712" v="3"/>
      <pc:docMkLst>
        <pc:docMk/>
      </pc:docMkLst>
      <pc:sldChg chg="addSp delSp modSp mod setBg">
        <pc:chgData name="Bhavya Jain" userId="S::bj855@snu.edu.in::f0529c2d-00a0-4f15-bf47-6de7df1265cd" providerId="AD" clId="Web-{6F8BE4A1-E7D0-6BF5-C6B5-8CF8A2C34A97}" dt="2020-08-03T04:39:10.712" v="3"/>
        <pc:sldMkLst>
          <pc:docMk/>
          <pc:sldMk cId="2659725322" sldId="280"/>
        </pc:sldMkLst>
        <pc:spChg chg="mod ord">
          <ac:chgData name="Bhavya Jain" userId="S::bj855@snu.edu.in::f0529c2d-00a0-4f15-bf47-6de7df1265cd" providerId="AD" clId="Web-{6F8BE4A1-E7D0-6BF5-C6B5-8CF8A2C34A97}" dt="2020-08-03T04:39:10.712" v="3"/>
          <ac:spMkLst>
            <pc:docMk/>
            <pc:sldMk cId="2659725322" sldId="280"/>
            <ac:spMk id="3" creationId="{3765F590-AC64-4147-8782-BAD0D323A076}"/>
          </ac:spMkLst>
        </pc:spChg>
        <pc:spChg chg="mod ord">
          <ac:chgData name="Bhavya Jain" userId="S::bj855@snu.edu.in::f0529c2d-00a0-4f15-bf47-6de7df1265cd" providerId="AD" clId="Web-{6F8BE4A1-E7D0-6BF5-C6B5-8CF8A2C34A97}" dt="2020-08-03T04:39:10.712" v="3"/>
          <ac:spMkLst>
            <pc:docMk/>
            <pc:sldMk cId="2659725322" sldId="280"/>
            <ac:spMk id="7" creationId="{A3489004-D033-45B8-89CC-479FB8B15FAF}"/>
          </ac:spMkLst>
        </pc:spChg>
        <pc:spChg chg="add del">
          <ac:chgData name="Bhavya Jain" userId="S::bj855@snu.edu.in::f0529c2d-00a0-4f15-bf47-6de7df1265cd" providerId="AD" clId="Web-{6F8BE4A1-E7D0-6BF5-C6B5-8CF8A2C34A97}" dt="2020-08-03T04:39:10.712" v="3"/>
          <ac:spMkLst>
            <pc:docMk/>
            <pc:sldMk cId="2659725322" sldId="280"/>
            <ac:spMk id="9" creationId="{7025EFD5-738C-41B9-87FE-0C00E211BD8B}"/>
          </ac:spMkLst>
        </pc:spChg>
        <pc:spChg chg="add del">
          <ac:chgData name="Bhavya Jain" userId="S::bj855@snu.edu.in::f0529c2d-00a0-4f15-bf47-6de7df1265cd" providerId="AD" clId="Web-{6F8BE4A1-E7D0-6BF5-C6B5-8CF8A2C34A97}" dt="2020-08-03T04:39:10.712" v="3"/>
          <ac:spMkLst>
            <pc:docMk/>
            <pc:sldMk cId="2659725322" sldId="280"/>
            <ac:spMk id="10" creationId="{835EF3DD-7D43-4A27-8967-A92FD8CC9365}"/>
          </ac:spMkLst>
        </pc:spChg>
        <pc:spChg chg="add del">
          <ac:chgData name="Bhavya Jain" userId="S::bj855@snu.edu.in::f0529c2d-00a0-4f15-bf47-6de7df1265cd" providerId="AD" clId="Web-{6F8BE4A1-E7D0-6BF5-C6B5-8CF8A2C34A97}" dt="2020-08-03T04:35:09.913" v="1"/>
          <ac:spMkLst>
            <pc:docMk/>
            <pc:sldMk cId="2659725322" sldId="280"/>
            <ac:spMk id="12" creationId="{7025EFD5-738C-41B9-87FE-0C00E211BD8B}"/>
          </ac:spMkLst>
        </pc:spChg>
        <pc:spChg chg="add del">
          <ac:chgData name="Bhavya Jain" userId="S::bj855@snu.edu.in::f0529c2d-00a0-4f15-bf47-6de7df1265cd" providerId="AD" clId="Web-{6F8BE4A1-E7D0-6BF5-C6B5-8CF8A2C34A97}" dt="2020-08-03T04:35:09.913" v="1"/>
          <ac:spMkLst>
            <pc:docMk/>
            <pc:sldMk cId="2659725322" sldId="280"/>
            <ac:spMk id="14" creationId="{835EF3DD-7D43-4A27-8967-A92FD8CC9365}"/>
          </ac:spMkLst>
        </pc:spChg>
        <pc:picChg chg="mod">
          <ac:chgData name="Bhavya Jain" userId="S::bj855@snu.edu.in::f0529c2d-00a0-4f15-bf47-6de7df1265cd" providerId="AD" clId="Web-{6F8BE4A1-E7D0-6BF5-C6B5-8CF8A2C34A97}" dt="2020-08-03T04:39:10.712" v="3"/>
          <ac:picMkLst>
            <pc:docMk/>
            <pc:sldMk cId="2659725322" sldId="280"/>
            <ac:picMk id="4" creationId="{3281C167-BE0C-49FB-A961-5FCA9EF45A3E}"/>
          </ac:picMkLst>
        </pc:picChg>
      </pc:sldChg>
    </pc:docChg>
  </pc:docChgLst>
  <pc:docChgLst>
    <pc:chgData name="Isha Tyagi" userId="S::it537@snu.edu.in::d29a8996-8358-42e9-9ce8-891bb796ebcc" providerId="AD" clId="Web-{A857C183-30EA-4BB2-1D06-7EF0D54EB558}"/>
    <pc:docChg chg="addSld modSld">
      <pc:chgData name="Isha Tyagi" userId="S::it537@snu.edu.in::d29a8996-8358-42e9-9ce8-891bb796ebcc" providerId="AD" clId="Web-{A857C183-30EA-4BB2-1D06-7EF0D54EB558}" dt="2020-08-02T16:55:45.497" v="382" actId="20577"/>
      <pc:docMkLst>
        <pc:docMk/>
      </pc:docMkLst>
      <pc:sldChg chg="modSp">
        <pc:chgData name="Isha Tyagi" userId="S::it537@snu.edu.in::d29a8996-8358-42e9-9ce8-891bb796ebcc" providerId="AD" clId="Web-{A857C183-30EA-4BB2-1D06-7EF0D54EB558}" dt="2020-08-02T16:41:00.867" v="74" actId="20577"/>
        <pc:sldMkLst>
          <pc:docMk/>
          <pc:sldMk cId="109857222" sldId="256"/>
        </pc:sldMkLst>
        <pc:spChg chg="mod">
          <ac:chgData name="Isha Tyagi" userId="S::it537@snu.edu.in::d29a8996-8358-42e9-9ce8-891bb796ebcc" providerId="AD" clId="Web-{A857C183-30EA-4BB2-1D06-7EF0D54EB558}" dt="2020-08-02T16:41:00.773" v="6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sha Tyagi" userId="S::it537@snu.edu.in::d29a8996-8358-42e9-9ce8-891bb796ebcc" providerId="AD" clId="Web-{A857C183-30EA-4BB2-1D06-7EF0D54EB558}" dt="2020-08-02T16:41:00.867" v="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Isha Tyagi" userId="S::it537@snu.edu.in::d29a8996-8358-42e9-9ce8-891bb796ebcc" providerId="AD" clId="Web-{A857C183-30EA-4BB2-1D06-7EF0D54EB558}" dt="2020-08-02T16:49:37.464" v="294" actId="1076"/>
        <pc:sldMkLst>
          <pc:docMk/>
          <pc:sldMk cId="1567351486" sldId="257"/>
        </pc:sldMkLst>
        <pc:spChg chg="mod">
          <ac:chgData name="Isha Tyagi" userId="S::it537@snu.edu.in::d29a8996-8358-42e9-9ce8-891bb796ebcc" providerId="AD" clId="Web-{A857C183-30EA-4BB2-1D06-7EF0D54EB558}" dt="2020-08-02T16:43:47.524" v="83" actId="20577"/>
          <ac:spMkLst>
            <pc:docMk/>
            <pc:sldMk cId="1567351486" sldId="257"/>
            <ac:spMk id="2" creationId="{941DE8B6-DD18-428F-9BF0-3A7635C1B6A4}"/>
          </ac:spMkLst>
        </pc:spChg>
        <pc:spChg chg="mod">
          <ac:chgData name="Isha Tyagi" userId="S::it537@snu.edu.in::d29a8996-8358-42e9-9ce8-891bb796ebcc" providerId="AD" clId="Web-{A857C183-30EA-4BB2-1D06-7EF0D54EB558}" dt="2020-08-02T16:49:30.667" v="292" actId="20577"/>
          <ac:spMkLst>
            <pc:docMk/>
            <pc:sldMk cId="1567351486" sldId="257"/>
            <ac:spMk id="3" creationId="{C79AF680-2AFA-4A68-A15D-3D79E7E4B73C}"/>
          </ac:spMkLst>
        </pc:spChg>
        <pc:picChg chg="add mod">
          <ac:chgData name="Isha Tyagi" userId="S::it537@snu.edu.in::d29a8996-8358-42e9-9ce8-891bb796ebcc" providerId="AD" clId="Web-{A857C183-30EA-4BB2-1D06-7EF0D54EB558}" dt="2020-08-02T16:49:37.464" v="294" actId="1076"/>
          <ac:picMkLst>
            <pc:docMk/>
            <pc:sldMk cId="1567351486" sldId="257"/>
            <ac:picMk id="4" creationId="{E13F5AF2-8928-4675-A031-FFD6CF50E9CD}"/>
          </ac:picMkLst>
        </pc:picChg>
      </pc:sldChg>
      <pc:sldChg chg="modSp new">
        <pc:chgData name="Isha Tyagi" userId="S::it537@snu.edu.in::d29a8996-8358-42e9-9ce8-891bb796ebcc" providerId="AD" clId="Web-{A857C183-30EA-4BB2-1D06-7EF0D54EB558}" dt="2020-08-02T16:52:24.808" v="301" actId="20577"/>
        <pc:sldMkLst>
          <pc:docMk/>
          <pc:sldMk cId="1302289680" sldId="258"/>
        </pc:sldMkLst>
        <pc:spChg chg="mod">
          <ac:chgData name="Isha Tyagi" userId="S::it537@snu.edu.in::d29a8996-8358-42e9-9ce8-891bb796ebcc" providerId="AD" clId="Web-{A857C183-30EA-4BB2-1D06-7EF0D54EB558}" dt="2020-08-02T16:47:19.416" v="236" actId="20577"/>
          <ac:spMkLst>
            <pc:docMk/>
            <pc:sldMk cId="1302289680" sldId="258"/>
            <ac:spMk id="2" creationId="{AB802777-5C37-48F4-AEBD-CA4BBDE09DEB}"/>
          </ac:spMkLst>
        </pc:spChg>
        <pc:spChg chg="mod">
          <ac:chgData name="Isha Tyagi" userId="S::it537@snu.edu.in::d29a8996-8358-42e9-9ce8-891bb796ebcc" providerId="AD" clId="Web-{A857C183-30EA-4BB2-1D06-7EF0D54EB558}" dt="2020-08-02T16:52:24.808" v="301" actId="20577"/>
          <ac:spMkLst>
            <pc:docMk/>
            <pc:sldMk cId="1302289680" sldId="258"/>
            <ac:spMk id="3" creationId="{824C4124-8267-410C-91DB-12A2E23B1361}"/>
          </ac:spMkLst>
        </pc:spChg>
      </pc:sldChg>
      <pc:sldChg chg="modSp new">
        <pc:chgData name="Isha Tyagi" userId="S::it537@snu.edu.in::d29a8996-8358-42e9-9ce8-891bb796ebcc" providerId="AD" clId="Web-{A857C183-30EA-4BB2-1D06-7EF0D54EB558}" dt="2020-08-02T16:55:45.481" v="381" actId="20577"/>
        <pc:sldMkLst>
          <pc:docMk/>
          <pc:sldMk cId="1144803296" sldId="259"/>
        </pc:sldMkLst>
        <pc:spChg chg="mod">
          <ac:chgData name="Isha Tyagi" userId="S::it537@snu.edu.in::d29a8996-8358-42e9-9ce8-891bb796ebcc" providerId="AD" clId="Web-{A857C183-30EA-4BB2-1D06-7EF0D54EB558}" dt="2020-08-02T16:53:32.340" v="316" actId="20577"/>
          <ac:spMkLst>
            <pc:docMk/>
            <pc:sldMk cId="1144803296" sldId="259"/>
            <ac:spMk id="2" creationId="{D894BEAB-E80D-4A88-B291-E85EEF2B0BA2}"/>
          </ac:spMkLst>
        </pc:spChg>
        <pc:spChg chg="mod">
          <ac:chgData name="Isha Tyagi" userId="S::it537@snu.edu.in::d29a8996-8358-42e9-9ce8-891bb796ebcc" providerId="AD" clId="Web-{A857C183-30EA-4BB2-1D06-7EF0D54EB558}" dt="2020-08-02T16:55:45.481" v="381" actId="20577"/>
          <ac:spMkLst>
            <pc:docMk/>
            <pc:sldMk cId="1144803296" sldId="259"/>
            <ac:spMk id="3" creationId="{6B40BEDB-D833-41FC-B4D0-37720186816C}"/>
          </ac:spMkLst>
        </pc:spChg>
      </pc:sldChg>
    </pc:docChg>
  </pc:docChgLst>
  <pc:docChgLst>
    <pc:chgData name="Bhavya Jain" userId="S::bj855@snu.edu.in::f0529c2d-00a0-4f15-bf47-6de7df1265cd" providerId="AD" clId="Web-{5834ED57-BEAC-3304-92D1-AC61EDD0F884}"/>
    <pc:docChg chg="addSld delSld modSld">
      <pc:chgData name="Bhavya Jain" userId="S::bj855@snu.edu.in::f0529c2d-00a0-4f15-bf47-6de7df1265cd" providerId="AD" clId="Web-{5834ED57-BEAC-3304-92D1-AC61EDD0F884}" dt="2020-08-02T18:07:50.708" v="26"/>
      <pc:docMkLst>
        <pc:docMk/>
      </pc:docMkLst>
      <pc:sldChg chg="addSp delSp">
        <pc:chgData name="Bhavya Jain" userId="S::bj855@snu.edu.in::f0529c2d-00a0-4f15-bf47-6de7df1265cd" providerId="AD" clId="Web-{5834ED57-BEAC-3304-92D1-AC61EDD0F884}" dt="2020-08-02T18:07:39.239" v="23"/>
        <pc:sldMkLst>
          <pc:docMk/>
          <pc:sldMk cId="109857222" sldId="256"/>
        </pc:sldMkLst>
        <pc:spChg chg="add del">
          <ac:chgData name="Bhavya Jain" userId="S::bj855@snu.edu.in::f0529c2d-00a0-4f15-bf47-6de7df1265cd" providerId="AD" clId="Web-{5834ED57-BEAC-3304-92D1-AC61EDD0F884}" dt="2020-08-02T18:07:39.239" v="23"/>
          <ac:spMkLst>
            <pc:docMk/>
            <pc:sldMk cId="109857222" sldId="256"/>
            <ac:spMk id="4" creationId="{D5799D56-B098-446F-A2CD-D9AA53600FBF}"/>
          </ac:spMkLst>
        </pc:spChg>
      </pc:sldChg>
      <pc:sldChg chg="addSp delSp modSp mod setBg">
        <pc:chgData name="Bhavya Jain" userId="S::bj855@snu.edu.in::f0529c2d-00a0-4f15-bf47-6de7df1265cd" providerId="AD" clId="Web-{5834ED57-BEAC-3304-92D1-AC61EDD0F884}" dt="2020-08-02T17:58:03.718" v="14" actId="14100"/>
        <pc:sldMkLst>
          <pc:docMk/>
          <pc:sldMk cId="1761348796" sldId="263"/>
        </pc:sldMkLst>
        <pc:spChg chg="mod">
          <ac:chgData name="Bhavya Jain" userId="S::bj855@snu.edu.in::f0529c2d-00a0-4f15-bf47-6de7df1265cd" providerId="AD" clId="Web-{5834ED57-BEAC-3304-92D1-AC61EDD0F884}" dt="2020-08-02T17:57:35.483" v="2"/>
          <ac:spMkLst>
            <pc:docMk/>
            <pc:sldMk cId="1761348796" sldId="263"/>
            <ac:spMk id="2" creationId="{941DE8B6-DD18-428F-9BF0-3A7635C1B6A4}"/>
          </ac:spMkLst>
        </pc:spChg>
        <pc:spChg chg="mod">
          <ac:chgData name="Bhavya Jain" userId="S::bj855@snu.edu.in::f0529c2d-00a0-4f15-bf47-6de7df1265cd" providerId="AD" clId="Web-{5834ED57-BEAC-3304-92D1-AC61EDD0F884}" dt="2020-08-02T17:57:53.202" v="10" actId="20577"/>
          <ac:spMkLst>
            <pc:docMk/>
            <pc:sldMk cId="1761348796" sldId="263"/>
            <ac:spMk id="3" creationId="{C79AF680-2AFA-4A68-A15D-3D79E7E4B73C}"/>
          </ac:spMkLst>
        </pc:spChg>
        <pc:spChg chg="mod">
          <ac:chgData name="Bhavya Jain" userId="S::bj855@snu.edu.in::f0529c2d-00a0-4f15-bf47-6de7df1265cd" providerId="AD" clId="Web-{5834ED57-BEAC-3304-92D1-AC61EDD0F884}" dt="2020-08-02T17:58:03.718" v="14" actId="14100"/>
          <ac:spMkLst>
            <pc:docMk/>
            <pc:sldMk cId="1761348796" sldId="263"/>
            <ac:spMk id="5" creationId="{B3AC9485-4D1E-477C-8FAB-D88F8889C983}"/>
          </ac:spMkLst>
        </pc:spChg>
        <pc:spChg chg="del">
          <ac:chgData name="Bhavya Jain" userId="S::bj855@snu.edu.in::f0529c2d-00a0-4f15-bf47-6de7df1265cd" providerId="AD" clId="Web-{5834ED57-BEAC-3304-92D1-AC61EDD0F884}" dt="2020-08-02T17:57:35.483" v="2"/>
          <ac:spMkLst>
            <pc:docMk/>
            <pc:sldMk cId="1761348796" sldId="263"/>
            <ac:spMk id="44" creationId="{33CD251C-A887-4D2F-925B-FC097198538B}"/>
          </ac:spMkLst>
        </pc:spChg>
        <pc:spChg chg="del">
          <ac:chgData name="Bhavya Jain" userId="S::bj855@snu.edu.in::f0529c2d-00a0-4f15-bf47-6de7df1265cd" providerId="AD" clId="Web-{5834ED57-BEAC-3304-92D1-AC61EDD0F884}" dt="2020-08-02T17:57:35.483" v="2"/>
          <ac:spMkLst>
            <pc:docMk/>
            <pc:sldMk cId="1761348796" sldId="263"/>
            <ac:spMk id="46" creationId="{3B2069EE-A08E-44F0-B3F9-3CF8CC2DCAD5}"/>
          </ac:spMkLst>
        </pc:spChg>
        <pc:spChg chg="add">
          <ac:chgData name="Bhavya Jain" userId="S::bj855@snu.edu.in::f0529c2d-00a0-4f15-bf47-6de7df1265cd" providerId="AD" clId="Web-{5834ED57-BEAC-3304-92D1-AC61EDD0F884}" dt="2020-08-02T17:57:35.483" v="2"/>
          <ac:spMkLst>
            <pc:docMk/>
            <pc:sldMk cId="1761348796" sldId="263"/>
            <ac:spMk id="55" creationId="{D052D0E8-5725-42F1-BA8A-2E793289AB6A}"/>
          </ac:spMkLst>
        </pc:spChg>
        <pc:spChg chg="add">
          <ac:chgData name="Bhavya Jain" userId="S::bj855@snu.edu.in::f0529c2d-00a0-4f15-bf47-6de7df1265cd" providerId="AD" clId="Web-{5834ED57-BEAC-3304-92D1-AC61EDD0F884}" dt="2020-08-02T17:57:35.483" v="2"/>
          <ac:spMkLst>
            <pc:docMk/>
            <pc:sldMk cId="1761348796" sldId="263"/>
            <ac:spMk id="57" creationId="{31C81BFC-A665-4DFF-AFE8-B85ACB3E04B0}"/>
          </ac:spMkLst>
        </pc:spChg>
        <pc:grpChg chg="del">
          <ac:chgData name="Bhavya Jain" userId="S::bj855@snu.edu.in::f0529c2d-00a0-4f15-bf47-6de7df1265cd" providerId="AD" clId="Web-{5834ED57-BEAC-3304-92D1-AC61EDD0F884}" dt="2020-08-02T17:57:35.483" v="2"/>
          <ac:grpSpMkLst>
            <pc:docMk/>
            <pc:sldMk cId="1761348796" sldId="263"/>
            <ac:grpSpMk id="48" creationId="{9C6E8597-0CCE-4A8A-9326-AA52691A1C81}"/>
          </ac:grpSpMkLst>
        </pc:grpChg>
        <pc:picChg chg="mod">
          <ac:chgData name="Bhavya Jain" userId="S::bj855@snu.edu.in::f0529c2d-00a0-4f15-bf47-6de7df1265cd" providerId="AD" clId="Web-{5834ED57-BEAC-3304-92D1-AC61EDD0F884}" dt="2020-08-02T17:57:46.077" v="5" actId="1076"/>
          <ac:picMkLst>
            <pc:docMk/>
            <pc:sldMk cId="1761348796" sldId="263"/>
            <ac:picMk id="4" creationId="{E13F5AF2-8928-4675-A031-FFD6CF50E9CD}"/>
          </ac:picMkLst>
        </pc:picChg>
        <pc:picChg chg="mod ord">
          <ac:chgData name="Bhavya Jain" userId="S::bj855@snu.edu.in::f0529c2d-00a0-4f15-bf47-6de7df1265cd" providerId="AD" clId="Web-{5834ED57-BEAC-3304-92D1-AC61EDD0F884}" dt="2020-08-02T17:57:44.468" v="4" actId="1076"/>
          <ac:picMkLst>
            <pc:docMk/>
            <pc:sldMk cId="1761348796" sldId="263"/>
            <ac:picMk id="6" creationId="{296370A4-5F84-4614-961B-43C92179A057}"/>
          </ac:picMkLst>
        </pc:picChg>
      </pc:sldChg>
      <pc:sldChg chg="addSp delSp modSp new del">
        <pc:chgData name="Bhavya Jain" userId="S::bj855@snu.edu.in::f0529c2d-00a0-4f15-bf47-6de7df1265cd" providerId="AD" clId="Web-{5834ED57-BEAC-3304-92D1-AC61EDD0F884}" dt="2020-08-02T18:07:50.708" v="26"/>
        <pc:sldMkLst>
          <pc:docMk/>
          <pc:sldMk cId="101619595" sldId="273"/>
        </pc:sldMkLst>
        <pc:spChg chg="del">
          <ac:chgData name="Bhavya Jain" userId="S::bj855@snu.edu.in::f0529c2d-00a0-4f15-bf47-6de7df1265cd" providerId="AD" clId="Web-{5834ED57-BEAC-3304-92D1-AC61EDD0F884}" dt="2020-08-02T18:07:31.646" v="20"/>
          <ac:spMkLst>
            <pc:docMk/>
            <pc:sldMk cId="101619595" sldId="273"/>
            <ac:spMk id="2" creationId="{04729BA7-8923-48FD-BF59-4016465A85AD}"/>
          </ac:spMkLst>
        </pc:spChg>
        <pc:spChg chg="del">
          <ac:chgData name="Bhavya Jain" userId="S::bj855@snu.edu.in::f0529c2d-00a0-4f15-bf47-6de7df1265cd" providerId="AD" clId="Web-{5834ED57-BEAC-3304-92D1-AC61EDD0F884}" dt="2020-08-02T18:07:34.802" v="21"/>
          <ac:spMkLst>
            <pc:docMk/>
            <pc:sldMk cId="101619595" sldId="273"/>
            <ac:spMk id="3" creationId="{FF0B8E8A-DAD1-4151-AD4B-7D1EADC23554}"/>
          </ac:spMkLst>
        </pc:spChg>
        <pc:spChg chg="add del mod">
          <ac:chgData name="Bhavya Jain" userId="S::bj855@snu.edu.in::f0529c2d-00a0-4f15-bf47-6de7df1265cd" providerId="AD" clId="Web-{5834ED57-BEAC-3304-92D1-AC61EDD0F884}" dt="2020-08-02T18:07:49.177" v="25"/>
          <ac:spMkLst>
            <pc:docMk/>
            <pc:sldMk cId="101619595" sldId="273"/>
            <ac:spMk id="5" creationId="{ED4FA3AF-8029-4B78-A395-DD2F9BA4F10F}"/>
          </ac:spMkLst>
        </pc:spChg>
        <pc:spChg chg="add mod">
          <ac:chgData name="Bhavya Jain" userId="S::bj855@snu.edu.in::f0529c2d-00a0-4f15-bf47-6de7df1265cd" providerId="AD" clId="Web-{5834ED57-BEAC-3304-92D1-AC61EDD0F884}" dt="2020-08-02T18:07:49.177" v="25"/>
          <ac:spMkLst>
            <pc:docMk/>
            <pc:sldMk cId="101619595" sldId="273"/>
            <ac:spMk id="7" creationId="{3C70654D-9AB9-43E9-A57F-1C1BB9F745B3}"/>
          </ac:spMkLst>
        </pc:spChg>
      </pc:sldChg>
      <pc:sldChg chg="addSp delSp modSp add del replId">
        <pc:chgData name="Bhavya Jain" userId="S::bj855@snu.edu.in::f0529c2d-00a0-4f15-bf47-6de7df1265cd" providerId="AD" clId="Web-{5834ED57-BEAC-3304-92D1-AC61EDD0F884}" dt="2020-08-02T18:07:25.552" v="18"/>
        <pc:sldMkLst>
          <pc:docMk/>
          <pc:sldMk cId="1557304645" sldId="273"/>
        </pc:sldMkLst>
        <pc:spChg chg="del">
          <ac:chgData name="Bhavya Jain" userId="S::bj855@snu.edu.in::f0529c2d-00a0-4f15-bf47-6de7df1265cd" providerId="AD" clId="Web-{5834ED57-BEAC-3304-92D1-AC61EDD0F884}" dt="2020-08-02T18:07:20.755" v="16"/>
          <ac:spMkLst>
            <pc:docMk/>
            <pc:sldMk cId="1557304645" sldId="273"/>
            <ac:spMk id="2" creationId="{00000000-0000-0000-0000-000000000000}"/>
          </ac:spMkLst>
        </pc:spChg>
        <pc:spChg chg="add del mod">
          <ac:chgData name="Bhavya Jain" userId="S::bj855@snu.edu.in::f0529c2d-00a0-4f15-bf47-6de7df1265cd" providerId="AD" clId="Web-{5834ED57-BEAC-3304-92D1-AC61EDD0F884}" dt="2020-08-02T18:07:22.989" v="17"/>
          <ac:spMkLst>
            <pc:docMk/>
            <pc:sldMk cId="1557304645" sldId="273"/>
            <ac:spMk id="6" creationId="{42A74152-0338-4C32-9A2C-2408D111BD85}"/>
          </ac:spMkLst>
        </pc:spChg>
      </pc:sldChg>
    </pc:docChg>
  </pc:docChgLst>
  <pc:docChgLst>
    <pc:chgData name="Abhisht Singh" userId="S::as607@snu.edu.in::1fc93d21-b3ec-4f82-b3f1-4cc9063e08dd" providerId="AD" clId="Web-{CB325270-7828-34E8-8E3F-70044EFD4074}"/>
    <pc:docChg chg="addSld delSld modSld sldOrd">
      <pc:chgData name="Abhisht Singh" userId="S::as607@snu.edu.in::1fc93d21-b3ec-4f82-b3f1-4cc9063e08dd" providerId="AD" clId="Web-{CB325270-7828-34E8-8E3F-70044EFD4074}" dt="2020-08-02T20:23:18.900" v="3004" actId="20577"/>
      <pc:docMkLst>
        <pc:docMk/>
      </pc:docMkLst>
      <pc:sldChg chg="modSp">
        <pc:chgData name="Abhisht Singh" userId="S::as607@snu.edu.in::1fc93d21-b3ec-4f82-b3f1-4cc9063e08dd" providerId="AD" clId="Web-{CB325270-7828-34E8-8E3F-70044EFD4074}" dt="2020-08-02T17:25:56.857" v="0" actId="1076"/>
        <pc:sldMkLst>
          <pc:docMk/>
          <pc:sldMk cId="109857222" sldId="256"/>
        </pc:sldMkLst>
        <pc:picChg chg="mod">
          <ac:chgData name="Abhisht Singh" userId="S::as607@snu.edu.in::1fc93d21-b3ec-4f82-b3f1-4cc9063e08dd" providerId="AD" clId="Web-{CB325270-7828-34E8-8E3F-70044EFD4074}" dt="2020-08-02T17:25:56.857" v="0" actId="1076"/>
          <ac:picMkLst>
            <pc:docMk/>
            <pc:sldMk cId="109857222" sldId="256"/>
            <ac:picMk id="5" creationId="{4DC26DB5-DAE5-46A2-9691-EA129013C7CD}"/>
          </ac:picMkLst>
        </pc:picChg>
      </pc:sldChg>
      <pc:sldChg chg="modSp">
        <pc:chgData name="Abhisht Singh" userId="S::as607@snu.edu.in::1fc93d21-b3ec-4f82-b3f1-4cc9063e08dd" providerId="AD" clId="Web-{CB325270-7828-34E8-8E3F-70044EFD4074}" dt="2020-08-02T17:38:08.268" v="74" actId="20577"/>
        <pc:sldMkLst>
          <pc:docMk/>
          <pc:sldMk cId="1302289680" sldId="258"/>
        </pc:sldMkLst>
        <pc:spChg chg="mod">
          <ac:chgData name="Abhisht Singh" userId="S::as607@snu.edu.in::1fc93d21-b3ec-4f82-b3f1-4cc9063e08dd" providerId="AD" clId="Web-{CB325270-7828-34E8-8E3F-70044EFD4074}" dt="2020-08-02T17:38:08.268" v="74" actId="20577"/>
          <ac:spMkLst>
            <pc:docMk/>
            <pc:sldMk cId="1302289680" sldId="258"/>
            <ac:spMk id="3" creationId="{824C4124-8267-410C-91DB-12A2E23B1361}"/>
          </ac:spMkLst>
        </pc:spChg>
      </pc:sldChg>
      <pc:sldChg chg="addSp modSp">
        <pc:chgData name="Abhisht Singh" userId="S::as607@snu.edu.in::1fc93d21-b3ec-4f82-b3f1-4cc9063e08dd" providerId="AD" clId="Web-{CB325270-7828-34E8-8E3F-70044EFD4074}" dt="2020-08-02T20:08:08.253" v="2371" actId="1076"/>
        <pc:sldMkLst>
          <pc:docMk/>
          <pc:sldMk cId="1144803296" sldId="259"/>
        </pc:sldMkLst>
        <pc:spChg chg="mod">
          <ac:chgData name="Abhisht Singh" userId="S::as607@snu.edu.in::1fc93d21-b3ec-4f82-b3f1-4cc9063e08dd" providerId="AD" clId="Web-{CB325270-7828-34E8-8E3F-70044EFD4074}" dt="2020-08-02T20:07:45.690" v="2357" actId="1076"/>
          <ac:spMkLst>
            <pc:docMk/>
            <pc:sldMk cId="1144803296" sldId="259"/>
            <ac:spMk id="2" creationId="{D894BEAB-E80D-4A88-B291-E85EEF2B0BA2}"/>
          </ac:spMkLst>
        </pc:spChg>
        <pc:spChg chg="mod">
          <ac:chgData name="Abhisht Singh" userId="S::as607@snu.edu.in::1fc93d21-b3ec-4f82-b3f1-4cc9063e08dd" providerId="AD" clId="Web-{CB325270-7828-34E8-8E3F-70044EFD4074}" dt="2020-08-02T20:07:49.565" v="2364" actId="20577"/>
          <ac:spMkLst>
            <pc:docMk/>
            <pc:sldMk cId="1144803296" sldId="259"/>
            <ac:spMk id="3" creationId="{6B40BEDB-D833-41FC-B4D0-37720186816C}"/>
          </ac:spMkLst>
        </pc:spChg>
        <pc:spChg chg="add mod">
          <ac:chgData name="Abhisht Singh" userId="S::as607@snu.edu.in::1fc93d21-b3ec-4f82-b3f1-4cc9063e08dd" providerId="AD" clId="Web-{CB325270-7828-34E8-8E3F-70044EFD4074}" dt="2020-08-02T20:05:28.783" v="2341" actId="1076"/>
          <ac:spMkLst>
            <pc:docMk/>
            <pc:sldMk cId="1144803296" sldId="259"/>
            <ac:spMk id="5" creationId="{2F059E48-F088-425A-9B2A-520CBE1B5906}"/>
          </ac:spMkLst>
        </pc:spChg>
        <pc:picChg chg="add mod">
          <ac:chgData name="Abhisht Singh" userId="S::as607@snu.edu.in::1fc93d21-b3ec-4f82-b3f1-4cc9063e08dd" providerId="AD" clId="Web-{CB325270-7828-34E8-8E3F-70044EFD4074}" dt="2020-08-02T20:08:05.347" v="2370" actId="1076"/>
          <ac:picMkLst>
            <pc:docMk/>
            <pc:sldMk cId="1144803296" sldId="259"/>
            <ac:picMk id="4" creationId="{3890C8ED-20DD-44D7-8266-05B76E83E1DE}"/>
          </ac:picMkLst>
        </pc:picChg>
        <pc:picChg chg="add mod">
          <ac:chgData name="Abhisht Singh" userId="S::as607@snu.edu.in::1fc93d21-b3ec-4f82-b3f1-4cc9063e08dd" providerId="AD" clId="Web-{CB325270-7828-34E8-8E3F-70044EFD4074}" dt="2020-08-02T20:08:08.253" v="2371" actId="1076"/>
          <ac:picMkLst>
            <pc:docMk/>
            <pc:sldMk cId="1144803296" sldId="259"/>
            <ac:picMk id="6" creationId="{1BB8E800-39D8-4D4B-B621-D5CDDE3D7452}"/>
          </ac:picMkLst>
        </pc:picChg>
      </pc:sldChg>
      <pc:sldChg chg="addSp modSp">
        <pc:chgData name="Abhisht Singh" userId="S::as607@snu.edu.in::1fc93d21-b3ec-4f82-b3f1-4cc9063e08dd" providerId="AD" clId="Web-{CB325270-7828-34E8-8E3F-70044EFD4074}" dt="2020-08-02T17:37:39.893" v="67" actId="14100"/>
        <pc:sldMkLst>
          <pc:docMk/>
          <pc:sldMk cId="1761348796" sldId="263"/>
        </pc:sldMkLst>
        <pc:picChg chg="add mod">
          <ac:chgData name="Abhisht Singh" userId="S::as607@snu.edu.in::1fc93d21-b3ec-4f82-b3f1-4cc9063e08dd" providerId="AD" clId="Web-{CB325270-7828-34E8-8E3F-70044EFD4074}" dt="2020-08-02T17:37:39.893" v="67" actId="14100"/>
          <ac:picMkLst>
            <pc:docMk/>
            <pc:sldMk cId="1761348796" sldId="263"/>
            <ac:picMk id="6" creationId="{296370A4-5F84-4614-961B-43C92179A057}"/>
          </ac:picMkLst>
        </pc:picChg>
      </pc:sldChg>
      <pc:sldChg chg="modSp new ord">
        <pc:chgData name="Abhisht Singh" userId="S::as607@snu.edu.in::1fc93d21-b3ec-4f82-b3f1-4cc9063e08dd" providerId="AD" clId="Web-{CB325270-7828-34E8-8E3F-70044EFD4074}" dt="2020-08-02T19:23:21.731" v="1039" actId="20577"/>
        <pc:sldMkLst>
          <pc:docMk/>
          <pc:sldMk cId="2808867028" sldId="267"/>
        </pc:sldMkLst>
        <pc:spChg chg="mod">
          <ac:chgData name="Abhisht Singh" userId="S::as607@snu.edu.in::1fc93d21-b3ec-4f82-b3f1-4cc9063e08dd" providerId="AD" clId="Web-{CB325270-7828-34E8-8E3F-70044EFD4074}" dt="2020-08-02T17:48:56.881" v="154" actId="20577"/>
          <ac:spMkLst>
            <pc:docMk/>
            <pc:sldMk cId="2808867028" sldId="267"/>
            <ac:spMk id="2" creationId="{C6285313-E15F-4783-B0A2-5C055EE9A043}"/>
          </ac:spMkLst>
        </pc:spChg>
        <pc:spChg chg="mod">
          <ac:chgData name="Abhisht Singh" userId="S::as607@snu.edu.in::1fc93d21-b3ec-4f82-b3f1-4cc9063e08dd" providerId="AD" clId="Web-{CB325270-7828-34E8-8E3F-70044EFD4074}" dt="2020-08-02T19:23:21.731" v="1039" actId="20577"/>
          <ac:spMkLst>
            <pc:docMk/>
            <pc:sldMk cId="2808867028" sldId="267"/>
            <ac:spMk id="3" creationId="{2062F792-7B1A-4B15-88D2-5A6F6A0BDA2F}"/>
          </ac:spMkLst>
        </pc:spChg>
      </pc:sldChg>
      <pc:sldChg chg="add replId">
        <pc:chgData name="Abhisht Singh" userId="S::as607@snu.edu.in::1fc93d21-b3ec-4f82-b3f1-4cc9063e08dd" providerId="AD" clId="Web-{CB325270-7828-34E8-8E3F-70044EFD4074}" dt="2020-08-02T17:56:44.025" v="230"/>
        <pc:sldMkLst>
          <pc:docMk/>
          <pc:sldMk cId="248207616" sldId="272"/>
        </pc:sldMkLst>
      </pc:sldChg>
      <pc:sldChg chg="new del ord">
        <pc:chgData name="Abhisht Singh" userId="S::as607@snu.edu.in::1fc93d21-b3ec-4f82-b3f1-4cc9063e08dd" providerId="AD" clId="Web-{CB325270-7828-34E8-8E3F-70044EFD4074}" dt="2020-08-02T17:56:40.869" v="229"/>
        <pc:sldMkLst>
          <pc:docMk/>
          <pc:sldMk cId="989208617" sldId="272"/>
        </pc:sldMkLst>
      </pc:sldChg>
      <pc:sldChg chg="addSp delSp modSp add replId">
        <pc:chgData name="Abhisht Singh" userId="S::as607@snu.edu.in::1fc93d21-b3ec-4f82-b3f1-4cc9063e08dd" providerId="AD" clId="Web-{CB325270-7828-34E8-8E3F-70044EFD4074}" dt="2020-08-02T20:12:58.020" v="2591"/>
        <pc:sldMkLst>
          <pc:docMk/>
          <pc:sldMk cId="3017110328" sldId="274"/>
        </pc:sldMkLst>
        <pc:spChg chg="mod">
          <ac:chgData name="Abhisht Singh" userId="S::as607@snu.edu.in::1fc93d21-b3ec-4f82-b3f1-4cc9063e08dd" providerId="AD" clId="Web-{CB325270-7828-34E8-8E3F-70044EFD4074}" dt="2020-08-02T20:02:11.420" v="2276" actId="14100"/>
          <ac:spMkLst>
            <pc:docMk/>
            <pc:sldMk cId="3017110328" sldId="274"/>
            <ac:spMk id="2" creationId="{C6285313-E15F-4783-B0A2-5C055EE9A043}"/>
          </ac:spMkLst>
        </pc:spChg>
        <pc:spChg chg="del">
          <ac:chgData name="Abhisht Singh" userId="S::as607@snu.edu.in::1fc93d21-b3ec-4f82-b3f1-4cc9063e08dd" providerId="AD" clId="Web-{CB325270-7828-34E8-8E3F-70044EFD4074}" dt="2020-08-02T19:23:53.778" v="1100"/>
          <ac:spMkLst>
            <pc:docMk/>
            <pc:sldMk cId="3017110328" sldId="274"/>
            <ac:spMk id="3" creationId="{2062F792-7B1A-4B15-88D2-5A6F6A0BDA2F}"/>
          </ac:spMkLst>
        </pc:spChg>
        <pc:spChg chg="add mod">
          <ac:chgData name="Abhisht Singh" userId="S::as607@snu.edu.in::1fc93d21-b3ec-4f82-b3f1-4cc9063e08dd" providerId="AD" clId="Web-{CB325270-7828-34E8-8E3F-70044EFD4074}" dt="2020-08-02T20:02:15.732" v="2277" actId="1076"/>
          <ac:spMkLst>
            <pc:docMk/>
            <pc:sldMk cId="3017110328" sldId="274"/>
            <ac:spMk id="5" creationId="{56413FE1-A39A-4937-BB98-1F90C218CF00}"/>
          </ac:spMkLst>
        </pc:spChg>
        <pc:spChg chg="add del">
          <ac:chgData name="Abhisht Singh" userId="S::as607@snu.edu.in::1fc93d21-b3ec-4f82-b3f1-4cc9063e08dd" providerId="AD" clId="Web-{CB325270-7828-34E8-8E3F-70044EFD4074}" dt="2020-08-02T19:56:07.073" v="2080"/>
          <ac:spMkLst>
            <pc:docMk/>
            <pc:sldMk cId="3017110328" sldId="274"/>
            <ac:spMk id="7" creationId="{FED375F3-80A7-4648-A9B6-97B964992180}"/>
          </ac:spMkLst>
        </pc:spChg>
        <pc:spChg chg="add mod">
          <ac:chgData name="Abhisht Singh" userId="S::as607@snu.edu.in::1fc93d21-b3ec-4f82-b3f1-4cc9063e08dd" providerId="AD" clId="Web-{CB325270-7828-34E8-8E3F-70044EFD4074}" dt="2020-08-02T20:02:46.967" v="2285" actId="20577"/>
          <ac:spMkLst>
            <pc:docMk/>
            <pc:sldMk cId="3017110328" sldId="274"/>
            <ac:spMk id="8" creationId="{9E90788E-BA1E-46B6-9F0D-BAACBA219235}"/>
          </ac:spMkLst>
        </pc:spChg>
        <pc:graphicFrameChg chg="add mod modGraphic">
          <ac:chgData name="Abhisht Singh" userId="S::as607@snu.edu.in::1fc93d21-b3ec-4f82-b3f1-4cc9063e08dd" providerId="AD" clId="Web-{CB325270-7828-34E8-8E3F-70044EFD4074}" dt="2020-08-02T20:12:58.020" v="2591"/>
          <ac:graphicFrameMkLst>
            <pc:docMk/>
            <pc:sldMk cId="3017110328" sldId="274"/>
            <ac:graphicFrameMk id="6" creationId="{895CED82-A499-4089-86DA-B97C2D73067C}"/>
          </ac:graphicFrameMkLst>
        </pc:graphicFrameChg>
      </pc:sldChg>
      <pc:sldChg chg="addSp delSp modSp add replId">
        <pc:chgData name="Abhisht Singh" userId="S::as607@snu.edu.in::1fc93d21-b3ec-4f82-b3f1-4cc9063e08dd" providerId="AD" clId="Web-{CB325270-7828-34E8-8E3F-70044EFD4074}" dt="2020-08-02T20:19:30.773" v="3002" actId="20577"/>
        <pc:sldMkLst>
          <pc:docMk/>
          <pc:sldMk cId="1271894543" sldId="275"/>
        </pc:sldMkLst>
        <pc:spChg chg="add mod">
          <ac:chgData name="Abhisht Singh" userId="S::as607@snu.edu.in::1fc93d21-b3ec-4f82-b3f1-4cc9063e08dd" providerId="AD" clId="Web-{CB325270-7828-34E8-8E3F-70044EFD4074}" dt="2020-08-02T20:19:30.773" v="3002" actId="20577"/>
          <ac:spMkLst>
            <pc:docMk/>
            <pc:sldMk cId="1271894543" sldId="275"/>
            <ac:spMk id="8" creationId="{35080C98-C6B4-4ED1-B5B1-229F18465C37}"/>
          </ac:spMkLst>
        </pc:spChg>
        <pc:picChg chg="del">
          <ac:chgData name="Abhisht Singh" userId="S::as607@snu.edu.in::1fc93d21-b3ec-4f82-b3f1-4cc9063e08dd" providerId="AD" clId="Web-{CB325270-7828-34E8-8E3F-70044EFD4074}" dt="2020-08-02T20:08:46.456" v="2376"/>
          <ac:picMkLst>
            <pc:docMk/>
            <pc:sldMk cId="1271894543" sldId="275"/>
            <ac:picMk id="4" creationId="{3890C8ED-20DD-44D7-8266-05B76E83E1DE}"/>
          </ac:picMkLst>
        </pc:picChg>
        <pc:picChg chg="del">
          <ac:chgData name="Abhisht Singh" userId="S::as607@snu.edu.in::1fc93d21-b3ec-4f82-b3f1-4cc9063e08dd" providerId="AD" clId="Web-{CB325270-7828-34E8-8E3F-70044EFD4074}" dt="2020-08-02T20:08:46.456" v="2375"/>
          <ac:picMkLst>
            <pc:docMk/>
            <pc:sldMk cId="1271894543" sldId="275"/>
            <ac:picMk id="6" creationId="{1BB8E800-39D8-4D4B-B621-D5CDDE3D7452}"/>
          </ac:picMkLst>
        </pc:picChg>
        <pc:picChg chg="add mod">
          <ac:chgData name="Abhisht Singh" userId="S::as607@snu.edu.in::1fc93d21-b3ec-4f82-b3f1-4cc9063e08dd" providerId="AD" clId="Web-{CB325270-7828-34E8-8E3F-70044EFD4074}" dt="2020-08-02T20:09:41.050" v="2379" actId="1076"/>
          <ac:picMkLst>
            <pc:docMk/>
            <pc:sldMk cId="1271894543" sldId="275"/>
            <ac:picMk id="7" creationId="{251B1F85-721C-461F-8358-E5E375856A06}"/>
          </ac:picMkLst>
        </pc:picChg>
      </pc:sldChg>
      <pc:sldChg chg="new del">
        <pc:chgData name="Abhisht Singh" userId="S::as607@snu.edu.in::1fc93d21-b3ec-4f82-b3f1-4cc9063e08dd" providerId="AD" clId="Web-{CB325270-7828-34E8-8E3F-70044EFD4074}" dt="2020-08-02T20:08:39.722" v="2373"/>
        <pc:sldMkLst>
          <pc:docMk/>
          <pc:sldMk cId="1361279551" sldId="275"/>
        </pc:sldMkLst>
      </pc:sldChg>
    </pc:docChg>
  </pc:docChgLst>
  <pc:docChgLst>
    <pc:chgData name="Bhavya Jain" userId="S::bj855@snu.edu.in::f0529c2d-00a0-4f15-bf47-6de7df1265cd" providerId="AD" clId="Web-{EF41FA5E-261B-03F7-8296-44F1FB317124}"/>
    <pc:docChg chg="modSld">
      <pc:chgData name="Bhavya Jain" userId="S::bj855@snu.edu.in::f0529c2d-00a0-4f15-bf47-6de7df1265cd" providerId="AD" clId="Web-{EF41FA5E-261B-03F7-8296-44F1FB317124}" dt="2020-08-02T16:58:05.863" v="2" actId="1076"/>
      <pc:docMkLst>
        <pc:docMk/>
      </pc:docMkLst>
      <pc:sldChg chg="addSp modSp mod setBg setClrOvrMap">
        <pc:chgData name="Bhavya Jain" userId="S::bj855@snu.edu.in::f0529c2d-00a0-4f15-bf47-6de7df1265cd" providerId="AD" clId="Web-{EF41FA5E-261B-03F7-8296-44F1FB317124}" dt="2020-08-02T16:58:05.863" v="2" actId="1076"/>
        <pc:sldMkLst>
          <pc:docMk/>
          <pc:sldMk cId="109857222" sldId="256"/>
        </pc:sldMkLst>
        <pc:spChg chg="mod">
          <ac:chgData name="Bhavya Jain" userId="S::bj855@snu.edu.in::f0529c2d-00a0-4f15-bf47-6de7df1265cd" providerId="AD" clId="Web-{EF41FA5E-261B-03F7-8296-44F1FB317124}" dt="2020-08-02T16:58:05.863" v="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vya Jain" userId="S::bj855@snu.edu.in::f0529c2d-00a0-4f15-bf47-6de7df1265cd" providerId="AD" clId="Web-{EF41FA5E-261B-03F7-8296-44F1FB317124}" dt="2020-08-02T16:57:03.814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havya Jain" userId="S::bj855@snu.edu.in::f0529c2d-00a0-4f15-bf47-6de7df1265cd" providerId="AD" clId="Web-{EF41FA5E-261B-03F7-8296-44F1FB317124}" dt="2020-08-02T16:57:03.814" v="0"/>
          <ac:spMkLst>
            <pc:docMk/>
            <pc:sldMk cId="109857222" sldId="256"/>
            <ac:spMk id="9" creationId="{71B2258F-86CA-4D4D-8270-BC05FCDEBFB3}"/>
          </ac:spMkLst>
        </pc:spChg>
        <pc:picChg chg="add">
          <ac:chgData name="Bhavya Jain" userId="S::bj855@snu.edu.in::f0529c2d-00a0-4f15-bf47-6de7df1265cd" providerId="AD" clId="Web-{EF41FA5E-261B-03F7-8296-44F1FB317124}" dt="2020-08-02T16:57:03.814" v="0"/>
          <ac:picMkLst>
            <pc:docMk/>
            <pc:sldMk cId="109857222" sldId="256"/>
            <ac:picMk id="5" creationId="{4DC26DB5-DAE5-46A2-9691-EA129013C7CD}"/>
          </ac:picMkLst>
        </pc:picChg>
      </pc:sldChg>
    </pc:docChg>
  </pc:docChgLst>
  <pc:docChgLst>
    <pc:chgData name="Bhavya Jain" userId="S::bj855@snu.edu.in::f0529c2d-00a0-4f15-bf47-6de7df1265cd" providerId="AD" clId="Web-{A5501A10-EA6A-B014-EE2A-55BC868F3F9A}"/>
    <pc:docChg chg="delSld">
      <pc:chgData name="Bhavya Jain" userId="S::bj855@snu.edu.in::f0529c2d-00a0-4f15-bf47-6de7df1265cd" providerId="AD" clId="Web-{A5501A10-EA6A-B014-EE2A-55BC868F3F9A}" dt="2020-08-03T03:14:12.664" v="2"/>
      <pc:docMkLst>
        <pc:docMk/>
      </pc:docMkLst>
      <pc:sldChg chg="del">
        <pc:chgData name="Bhavya Jain" userId="S::bj855@snu.edu.in::f0529c2d-00a0-4f15-bf47-6de7df1265cd" providerId="AD" clId="Web-{A5501A10-EA6A-B014-EE2A-55BC868F3F9A}" dt="2020-08-03T03:14:12.664" v="2"/>
        <pc:sldMkLst>
          <pc:docMk/>
          <pc:sldMk cId="473572941" sldId="266"/>
        </pc:sldMkLst>
      </pc:sldChg>
      <pc:sldChg chg="del">
        <pc:chgData name="Bhavya Jain" userId="S::bj855@snu.edu.in::f0529c2d-00a0-4f15-bf47-6de7df1265cd" providerId="AD" clId="Web-{A5501A10-EA6A-B014-EE2A-55BC868F3F9A}" dt="2020-08-03T03:14:12.649" v="0"/>
        <pc:sldMkLst>
          <pc:docMk/>
          <pc:sldMk cId="1810677750" sldId="268"/>
        </pc:sldMkLst>
      </pc:sldChg>
      <pc:sldChg chg="del">
        <pc:chgData name="Bhavya Jain" userId="S::bj855@snu.edu.in::f0529c2d-00a0-4f15-bf47-6de7df1265cd" providerId="AD" clId="Web-{A5501A10-EA6A-B014-EE2A-55BC868F3F9A}" dt="2020-08-03T03:14:12.664" v="1"/>
        <pc:sldMkLst>
          <pc:docMk/>
          <pc:sldMk cId="2806313442" sldId="269"/>
        </pc:sldMkLst>
      </pc:sldChg>
    </pc:docChg>
  </pc:docChgLst>
  <pc:docChgLst>
    <pc:chgData name="Bhavya Jain" userId="S::bj855@snu.edu.in::f0529c2d-00a0-4f15-bf47-6de7df1265cd" providerId="AD" clId="Web-{CF593FD7-8627-C9C3-73EB-F9216BC2162F}"/>
    <pc:docChg chg="modSld">
      <pc:chgData name="Bhavya Jain" userId="S::bj855@snu.edu.in::f0529c2d-00a0-4f15-bf47-6de7df1265cd" providerId="AD" clId="Web-{CF593FD7-8627-C9C3-73EB-F9216BC2162F}" dt="2020-08-02T17:31:15.580" v="55"/>
      <pc:docMkLst>
        <pc:docMk/>
      </pc:docMkLst>
      <pc:sldChg chg="addSp delSp modSp mod setBg">
        <pc:chgData name="Bhavya Jain" userId="S::bj855@snu.edu.in::f0529c2d-00a0-4f15-bf47-6de7df1265cd" providerId="AD" clId="Web-{CF593FD7-8627-C9C3-73EB-F9216BC2162F}" dt="2020-08-02T17:31:15.580" v="55"/>
        <pc:sldMkLst>
          <pc:docMk/>
          <pc:sldMk cId="1567351486" sldId="257"/>
        </pc:sldMkLst>
        <pc:spChg chg="mod">
          <ac:chgData name="Bhavya Jain" userId="S::bj855@snu.edu.in::f0529c2d-00a0-4f15-bf47-6de7df1265cd" providerId="AD" clId="Web-{CF593FD7-8627-C9C3-73EB-F9216BC2162F}" dt="2020-08-02T17:31:15.580" v="55"/>
          <ac:spMkLst>
            <pc:docMk/>
            <pc:sldMk cId="1567351486" sldId="257"/>
            <ac:spMk id="2" creationId="{941DE8B6-DD18-428F-9BF0-3A7635C1B6A4}"/>
          </ac:spMkLst>
        </pc:spChg>
        <pc:spChg chg="mod">
          <ac:chgData name="Bhavya Jain" userId="S::bj855@snu.edu.in::f0529c2d-00a0-4f15-bf47-6de7df1265cd" providerId="AD" clId="Web-{CF593FD7-8627-C9C3-73EB-F9216BC2162F}" dt="2020-08-02T17:31:15.580" v="55"/>
          <ac:spMkLst>
            <pc:docMk/>
            <pc:sldMk cId="1567351486" sldId="257"/>
            <ac:spMk id="3" creationId="{C79AF680-2AFA-4A68-A15D-3D79E7E4B73C}"/>
          </ac:spMkLst>
        </pc:spChg>
        <pc:spChg chg="add del">
          <ac:chgData name="Bhavya Jain" userId="S::bj855@snu.edu.in::f0529c2d-00a0-4f15-bf47-6de7df1265cd" providerId="AD" clId="Web-{CF593FD7-8627-C9C3-73EB-F9216BC2162F}" dt="2020-08-02T17:31:15.580" v="55"/>
          <ac:spMkLst>
            <pc:docMk/>
            <pc:sldMk cId="1567351486" sldId="257"/>
            <ac:spMk id="8" creationId="{6CBB7C51-829B-4243-9A2F-5EA8A29D7E76}"/>
          </ac:spMkLst>
        </pc:spChg>
        <pc:spChg chg="add del">
          <ac:chgData name="Bhavya Jain" userId="S::bj855@snu.edu.in::f0529c2d-00a0-4f15-bf47-6de7df1265cd" providerId="AD" clId="Web-{CF593FD7-8627-C9C3-73EB-F9216BC2162F}" dt="2020-08-02T17:31:15.580" v="55"/>
          <ac:spMkLst>
            <pc:docMk/>
            <pc:sldMk cId="1567351486" sldId="257"/>
            <ac:spMk id="39" creationId="{DE4A42E0-EF5F-4494-B39B-3DB7D0475989}"/>
          </ac:spMkLst>
        </pc:spChg>
        <pc:grpChg chg="add del">
          <ac:chgData name="Bhavya Jain" userId="S::bj855@snu.edu.in::f0529c2d-00a0-4f15-bf47-6de7df1265cd" providerId="AD" clId="Web-{CF593FD7-8627-C9C3-73EB-F9216BC2162F}" dt="2020-08-02T17:31:15.580" v="55"/>
          <ac:grpSpMkLst>
            <pc:docMk/>
            <pc:sldMk cId="1567351486" sldId="257"/>
            <ac:grpSpMk id="10" creationId="{5ECE0A17-721D-47DA-B462-427AB9C65601}"/>
          </ac:grpSpMkLst>
        </pc:grpChg>
        <pc:grpChg chg="add del">
          <ac:chgData name="Bhavya Jain" userId="S::bj855@snu.edu.in::f0529c2d-00a0-4f15-bf47-6de7df1265cd" providerId="AD" clId="Web-{CF593FD7-8627-C9C3-73EB-F9216BC2162F}" dt="2020-08-02T17:31:15.580" v="55"/>
          <ac:grpSpMkLst>
            <pc:docMk/>
            <pc:sldMk cId="1567351486" sldId="257"/>
            <ac:grpSpMk id="34" creationId="{908DA454-A7F1-451C-B515-495788249509}"/>
          </ac:grpSpMkLst>
        </pc:grpChg>
        <pc:picChg chg="mod">
          <ac:chgData name="Bhavya Jain" userId="S::bj855@snu.edu.in::f0529c2d-00a0-4f15-bf47-6de7df1265cd" providerId="AD" clId="Web-{CF593FD7-8627-C9C3-73EB-F9216BC2162F}" dt="2020-08-02T17:31:15.580" v="55"/>
          <ac:picMkLst>
            <pc:docMk/>
            <pc:sldMk cId="1567351486" sldId="257"/>
            <ac:picMk id="4" creationId="{E13F5AF2-8928-4675-A031-FFD6CF50E9CD}"/>
          </ac:picMkLst>
        </pc:picChg>
      </pc:sldChg>
    </pc:docChg>
  </pc:docChgLst>
  <pc:docChgLst>
    <pc:chgData name="Bhavya Jain" userId="S::bj855@snu.edu.in::f0529c2d-00a0-4f15-bf47-6de7df1265cd" providerId="AD" clId="Web-{A2E2CBAA-FDBB-DA85-9262-EA5005EE59BD}"/>
    <pc:docChg chg="addSld delSld modSld">
      <pc:chgData name="Bhavya Jain" userId="S::bj855@snu.edu.in::f0529c2d-00a0-4f15-bf47-6de7df1265cd" providerId="AD" clId="Web-{A2E2CBAA-FDBB-DA85-9262-EA5005EE59BD}" dt="2020-08-02T17:43:43.581" v="48"/>
      <pc:docMkLst>
        <pc:docMk/>
      </pc:docMkLst>
      <pc:sldChg chg="del">
        <pc:chgData name="Bhavya Jain" userId="S::bj855@snu.edu.in::f0529c2d-00a0-4f15-bf47-6de7df1265cd" providerId="AD" clId="Web-{A2E2CBAA-FDBB-DA85-9262-EA5005EE59BD}" dt="2020-08-02T17:40:06.956" v="6"/>
        <pc:sldMkLst>
          <pc:docMk/>
          <pc:sldMk cId="1567351486" sldId="257"/>
        </pc:sldMkLst>
      </pc:sldChg>
      <pc:sldChg chg="modSp">
        <pc:chgData name="Bhavya Jain" userId="S::bj855@snu.edu.in::f0529c2d-00a0-4f15-bf47-6de7df1265cd" providerId="AD" clId="Web-{A2E2CBAA-FDBB-DA85-9262-EA5005EE59BD}" dt="2020-08-02T17:43:04.253" v="43" actId="1076"/>
        <pc:sldMkLst>
          <pc:docMk/>
          <pc:sldMk cId="412695311" sldId="260"/>
        </pc:sldMkLst>
        <pc:spChg chg="mod">
          <ac:chgData name="Bhavya Jain" userId="S::bj855@snu.edu.in::f0529c2d-00a0-4f15-bf47-6de7df1265cd" providerId="AD" clId="Web-{A2E2CBAA-FDBB-DA85-9262-EA5005EE59BD}" dt="2020-08-02T17:43:04.253" v="43" actId="1076"/>
          <ac:spMkLst>
            <pc:docMk/>
            <pc:sldMk cId="412695311" sldId="260"/>
            <ac:spMk id="3" creationId="{3765F590-AC64-4147-8782-BAD0D323A076}"/>
          </ac:spMkLst>
        </pc:spChg>
      </pc:sldChg>
      <pc:sldChg chg="addSp delSp modSp">
        <pc:chgData name="Bhavya Jain" userId="S::bj855@snu.edu.in::f0529c2d-00a0-4f15-bf47-6de7df1265cd" providerId="AD" clId="Web-{A2E2CBAA-FDBB-DA85-9262-EA5005EE59BD}" dt="2020-08-02T17:41:52.503" v="13" actId="1076"/>
        <pc:sldMkLst>
          <pc:docMk/>
          <pc:sldMk cId="1480324412" sldId="261"/>
        </pc:sldMkLst>
        <pc:spChg chg="mod">
          <ac:chgData name="Bhavya Jain" userId="S::bj855@snu.edu.in::f0529c2d-00a0-4f15-bf47-6de7df1265cd" providerId="AD" clId="Web-{A2E2CBAA-FDBB-DA85-9262-EA5005EE59BD}" dt="2020-08-02T17:40:20.706" v="7" actId="14100"/>
          <ac:spMkLst>
            <pc:docMk/>
            <pc:sldMk cId="1480324412" sldId="261"/>
            <ac:spMk id="2" creationId="{E713DB99-3A3F-400A-95C3-BFE7E3D0688E}"/>
          </ac:spMkLst>
        </pc:spChg>
        <pc:spChg chg="del mod">
          <ac:chgData name="Bhavya Jain" userId="S::bj855@snu.edu.in::f0529c2d-00a0-4f15-bf47-6de7df1265cd" providerId="AD" clId="Web-{A2E2CBAA-FDBB-DA85-9262-EA5005EE59BD}" dt="2020-08-02T17:41:05.800" v="10"/>
          <ac:spMkLst>
            <pc:docMk/>
            <pc:sldMk cId="1480324412" sldId="261"/>
            <ac:spMk id="5" creationId="{367B3081-E0B9-40B2-9C3C-297AD198A5E8}"/>
          </ac:spMkLst>
        </pc:spChg>
        <pc:spChg chg="mod">
          <ac:chgData name="Bhavya Jain" userId="S::bj855@snu.edu.in::f0529c2d-00a0-4f15-bf47-6de7df1265cd" providerId="AD" clId="Web-{A2E2CBAA-FDBB-DA85-9262-EA5005EE59BD}" dt="2020-08-02T17:41:47.862" v="12" actId="1076"/>
          <ac:spMkLst>
            <pc:docMk/>
            <pc:sldMk cId="1480324412" sldId="261"/>
            <ac:spMk id="6" creationId="{4EC6B0CE-DED7-40E1-8152-5BBD7B0C1B8D}"/>
          </ac:spMkLst>
        </pc:spChg>
        <pc:spChg chg="add">
          <ac:chgData name="Bhavya Jain" userId="S::bj855@snu.edu.in::f0529c2d-00a0-4f15-bf47-6de7df1265cd" providerId="AD" clId="Web-{A2E2CBAA-FDBB-DA85-9262-EA5005EE59BD}" dt="2020-08-02T17:41:40.487" v="11"/>
          <ac:spMkLst>
            <pc:docMk/>
            <pc:sldMk cId="1480324412" sldId="261"/>
            <ac:spMk id="7" creationId="{90737AF9-F6C3-42AD-9E5B-1F4A09A8423C}"/>
          </ac:spMkLst>
        </pc:spChg>
        <pc:spChg chg="del">
          <ac:chgData name="Bhavya Jain" userId="S::bj855@snu.edu.in::f0529c2d-00a0-4f15-bf47-6de7df1265cd" providerId="AD" clId="Web-{A2E2CBAA-FDBB-DA85-9262-EA5005EE59BD}" dt="2020-08-02T17:40:39.737" v="8"/>
          <ac:spMkLst>
            <pc:docMk/>
            <pc:sldMk cId="1480324412" sldId="261"/>
            <ac:spMk id="10" creationId="{5A1C3499-244C-4CA7-BA58-CD9125C6CDE7}"/>
          </ac:spMkLst>
        </pc:spChg>
        <pc:picChg chg="mod">
          <ac:chgData name="Bhavya Jain" userId="S::bj855@snu.edu.in::f0529c2d-00a0-4f15-bf47-6de7df1265cd" providerId="AD" clId="Web-{A2E2CBAA-FDBB-DA85-9262-EA5005EE59BD}" dt="2020-08-02T17:41:52.503" v="13" actId="1076"/>
          <ac:picMkLst>
            <pc:docMk/>
            <pc:sldMk cId="1480324412" sldId="261"/>
            <ac:picMk id="9" creationId="{4112A20E-8FE2-4AF4-978C-47D0A8CEF4A1}"/>
          </ac:picMkLst>
        </pc:picChg>
      </pc:sldChg>
      <pc:sldChg chg="modSp">
        <pc:chgData name="Bhavya Jain" userId="S::bj855@snu.edu.in::f0529c2d-00a0-4f15-bf47-6de7df1265cd" providerId="AD" clId="Web-{A2E2CBAA-FDBB-DA85-9262-EA5005EE59BD}" dt="2020-08-02T17:39:10.128" v="5" actId="1076"/>
        <pc:sldMkLst>
          <pc:docMk/>
          <pc:sldMk cId="1761348796" sldId="263"/>
        </pc:sldMkLst>
        <pc:spChg chg="mod">
          <ac:chgData name="Bhavya Jain" userId="S::bj855@snu.edu.in::f0529c2d-00a0-4f15-bf47-6de7df1265cd" providerId="AD" clId="Web-{A2E2CBAA-FDBB-DA85-9262-EA5005EE59BD}" dt="2020-08-02T17:39:10.128" v="5" actId="1076"/>
          <ac:spMkLst>
            <pc:docMk/>
            <pc:sldMk cId="1761348796" sldId="263"/>
            <ac:spMk id="5" creationId="{B3AC9485-4D1E-477C-8FAB-D88F8889C983}"/>
          </ac:spMkLst>
        </pc:spChg>
      </pc:sldChg>
      <pc:sldChg chg="addSp modSp add del mod replId setBg">
        <pc:chgData name="Bhavya Jain" userId="S::bj855@snu.edu.in::f0529c2d-00a0-4f15-bf47-6de7df1265cd" providerId="AD" clId="Web-{A2E2CBAA-FDBB-DA85-9262-EA5005EE59BD}" dt="2020-08-02T17:43:43.581" v="48"/>
        <pc:sldMkLst>
          <pc:docMk/>
          <pc:sldMk cId="1840775573" sldId="264"/>
        </pc:sldMkLst>
        <pc:spChg chg="mod">
          <ac:chgData name="Bhavya Jain" userId="S::bj855@snu.edu.in::f0529c2d-00a0-4f15-bf47-6de7df1265cd" providerId="AD" clId="Web-{A2E2CBAA-FDBB-DA85-9262-EA5005EE59BD}" dt="2020-08-02T17:43:31.425" v="45"/>
          <ac:spMkLst>
            <pc:docMk/>
            <pc:sldMk cId="1840775573" sldId="264"/>
            <ac:spMk id="2" creationId="{79DD5B36-A90F-491C-B15D-BB1B2189B8C5}"/>
          </ac:spMkLst>
        </pc:spChg>
        <pc:spChg chg="mod">
          <ac:chgData name="Bhavya Jain" userId="S::bj855@snu.edu.in::f0529c2d-00a0-4f15-bf47-6de7df1265cd" providerId="AD" clId="Web-{A2E2CBAA-FDBB-DA85-9262-EA5005EE59BD}" dt="2020-08-02T17:43:31.425" v="45"/>
          <ac:spMkLst>
            <pc:docMk/>
            <pc:sldMk cId="1840775573" sldId="264"/>
            <ac:spMk id="3" creationId="{3765F590-AC64-4147-8782-BAD0D323A076}"/>
          </ac:spMkLst>
        </pc:spChg>
        <pc:spChg chg="add">
          <ac:chgData name="Bhavya Jain" userId="S::bj855@snu.edu.in::f0529c2d-00a0-4f15-bf47-6de7df1265cd" providerId="AD" clId="Web-{A2E2CBAA-FDBB-DA85-9262-EA5005EE59BD}" dt="2020-08-02T17:43:31.425" v="45"/>
          <ac:spMkLst>
            <pc:docMk/>
            <pc:sldMk cId="1840775573" sldId="264"/>
            <ac:spMk id="8" creationId="{15911E3A-C35B-4EF7-A355-B84E9A14AF4D}"/>
          </ac:spMkLst>
        </pc:spChg>
        <pc:grpChg chg="add">
          <ac:chgData name="Bhavya Jain" userId="S::bj855@snu.edu.in::f0529c2d-00a0-4f15-bf47-6de7df1265cd" providerId="AD" clId="Web-{A2E2CBAA-FDBB-DA85-9262-EA5005EE59BD}" dt="2020-08-02T17:43:31.425" v="45"/>
          <ac:grpSpMkLst>
            <pc:docMk/>
            <pc:sldMk cId="1840775573" sldId="264"/>
            <ac:grpSpMk id="10" creationId="{E21ADB3D-AD65-44B4-847D-5E90E90A5D16}"/>
          </ac:grpSpMkLst>
        </pc:grpChg>
        <pc:grpChg chg="add">
          <ac:chgData name="Bhavya Jain" userId="S::bj855@snu.edu.in::f0529c2d-00a0-4f15-bf47-6de7df1265cd" providerId="AD" clId="Web-{A2E2CBAA-FDBB-DA85-9262-EA5005EE59BD}" dt="2020-08-02T17:43:31.425" v="45"/>
          <ac:grpSpMkLst>
            <pc:docMk/>
            <pc:sldMk cId="1840775573" sldId="264"/>
            <ac:grpSpMk id="33" creationId="{5F8A7F7F-DD1A-4F41-98AC-B9CE2A620CDC}"/>
          </ac:grpSpMkLst>
        </pc:grpChg>
      </pc:sldChg>
    </pc:docChg>
  </pc:docChgLst>
  <pc:docChgLst>
    <pc:chgData name="Bhavya Jain" userId="S::bj855@snu.edu.in::f0529c2d-00a0-4f15-bf47-6de7df1265cd" providerId="AD" clId="Web-{AD963C01-2BE7-A48E-F093-B9B194A909F4}"/>
    <pc:docChg chg="modSld addMainMaster delMainMaster">
      <pc:chgData name="Bhavya Jain" userId="S::bj855@snu.edu.in::f0529c2d-00a0-4f15-bf47-6de7df1265cd" providerId="AD" clId="Web-{AD963C01-2BE7-A48E-F093-B9B194A909F4}" dt="2020-08-02T17:26:15.285" v="7"/>
      <pc:docMkLst>
        <pc:docMk/>
      </pc:docMkLst>
      <pc:sldChg chg="delSp modSp mod modClrScheme delDesignElem chgLayout">
        <pc:chgData name="Bhavya Jain" userId="S::bj855@snu.edu.in::f0529c2d-00a0-4f15-bf47-6de7df1265cd" providerId="AD" clId="Web-{AD963C01-2BE7-A48E-F093-B9B194A909F4}" dt="2020-08-02T17:25:57.504" v="1"/>
        <pc:sldMkLst>
          <pc:docMk/>
          <pc:sldMk cId="109857222" sldId="256"/>
        </pc:sldMkLst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Bhavya Jain" userId="S::bj855@snu.edu.in::f0529c2d-00a0-4f15-bf47-6de7df1265cd" providerId="AD" clId="Web-{AD963C01-2BE7-A48E-F093-B9B194A909F4}" dt="2020-08-02T17:25:54.722" v="0"/>
          <ac:spMkLst>
            <pc:docMk/>
            <pc:sldMk cId="109857222" sldId="256"/>
            <ac:spMk id="9" creationId="{71B2258F-86CA-4D4D-8270-BC05FCDEBFB3}"/>
          </ac:spMkLst>
        </pc:spChg>
      </pc:sldChg>
      <pc:sldChg chg="addSp delSp modSp mod setBg modClrScheme chgLayout">
        <pc:chgData name="Bhavya Jain" userId="S::bj855@snu.edu.in::f0529c2d-00a0-4f15-bf47-6de7df1265cd" providerId="AD" clId="Web-{AD963C01-2BE7-A48E-F093-B9B194A909F4}" dt="2020-08-02T17:26:15.285" v="7"/>
        <pc:sldMkLst>
          <pc:docMk/>
          <pc:sldMk cId="1567351486" sldId="257"/>
        </pc:sldMkLst>
        <pc:spChg chg="mod ord">
          <ac:chgData name="Bhavya Jain" userId="S::bj855@snu.edu.in::f0529c2d-00a0-4f15-bf47-6de7df1265cd" providerId="AD" clId="Web-{AD963C01-2BE7-A48E-F093-B9B194A909F4}" dt="2020-08-02T17:26:15.285" v="7"/>
          <ac:spMkLst>
            <pc:docMk/>
            <pc:sldMk cId="1567351486" sldId="257"/>
            <ac:spMk id="2" creationId="{941DE8B6-DD18-428F-9BF0-3A7635C1B6A4}"/>
          </ac:spMkLst>
        </pc:spChg>
        <pc:spChg chg="mod ord">
          <ac:chgData name="Bhavya Jain" userId="S::bj855@snu.edu.in::f0529c2d-00a0-4f15-bf47-6de7df1265cd" providerId="AD" clId="Web-{AD963C01-2BE7-A48E-F093-B9B194A909F4}" dt="2020-08-02T17:26:15.285" v="7"/>
          <ac:spMkLst>
            <pc:docMk/>
            <pc:sldMk cId="1567351486" sldId="257"/>
            <ac:spMk id="3" creationId="{C79AF680-2AFA-4A68-A15D-3D79E7E4B73C}"/>
          </ac:spMkLst>
        </pc:spChg>
        <pc:spChg chg="add del">
          <ac:chgData name="Bhavya Jain" userId="S::bj855@snu.edu.in::f0529c2d-00a0-4f15-bf47-6de7df1265cd" providerId="AD" clId="Web-{AD963C01-2BE7-A48E-F093-B9B194A909F4}" dt="2020-08-02T17:26:15.285" v="7"/>
          <ac:spMkLst>
            <pc:docMk/>
            <pc:sldMk cId="1567351486" sldId="257"/>
            <ac:spMk id="6" creationId="{59A309A7-1751-4ABE-A3C1-EEC40366AD89}"/>
          </ac:spMkLst>
        </pc:spChg>
        <pc:spChg chg="add del">
          <ac:chgData name="Bhavya Jain" userId="S::bj855@snu.edu.in::f0529c2d-00a0-4f15-bf47-6de7df1265cd" providerId="AD" clId="Web-{AD963C01-2BE7-A48E-F093-B9B194A909F4}" dt="2020-08-02T17:26:15.285" v="7"/>
          <ac:spMkLst>
            <pc:docMk/>
            <pc:sldMk cId="1567351486" sldId="257"/>
            <ac:spMk id="7" creationId="{967D8EB6-EAE1-4F9C-B398-83321E287204}"/>
          </ac:spMkLst>
        </pc:spChg>
        <pc:spChg chg="add del">
          <ac:chgData name="Bhavya Jain" userId="S::bj855@snu.edu.in::f0529c2d-00a0-4f15-bf47-6de7df1265cd" providerId="AD" clId="Web-{AD963C01-2BE7-A48E-F093-B9B194A909F4}" dt="2020-08-02T17:26:06.160" v="3"/>
          <ac:spMkLst>
            <pc:docMk/>
            <pc:sldMk cId="1567351486" sldId="257"/>
            <ac:spMk id="9" creationId="{59A309A7-1751-4ABE-A3C1-EEC40366AD89}"/>
          </ac:spMkLst>
        </pc:spChg>
        <pc:spChg chg="add del">
          <ac:chgData name="Bhavya Jain" userId="S::bj855@snu.edu.in::f0529c2d-00a0-4f15-bf47-6de7df1265cd" providerId="AD" clId="Web-{AD963C01-2BE7-A48E-F093-B9B194A909F4}" dt="2020-08-02T17:26:06.160" v="3"/>
          <ac:spMkLst>
            <pc:docMk/>
            <pc:sldMk cId="1567351486" sldId="257"/>
            <ac:spMk id="11" creationId="{967D8EB6-EAE1-4F9C-B398-83321E287204}"/>
          </ac:spMkLst>
        </pc:spChg>
        <pc:picChg chg="mod">
          <ac:chgData name="Bhavya Jain" userId="S::bj855@snu.edu.in::f0529c2d-00a0-4f15-bf47-6de7df1265cd" providerId="AD" clId="Web-{AD963C01-2BE7-A48E-F093-B9B194A909F4}" dt="2020-08-02T17:26:15.285" v="7"/>
          <ac:picMkLst>
            <pc:docMk/>
            <pc:sldMk cId="1567351486" sldId="257"/>
            <ac:picMk id="4" creationId="{E13F5AF2-8928-4675-A031-FFD6CF50E9CD}"/>
          </ac:picMkLst>
        </pc:picChg>
      </pc:sldChg>
      <pc:sldChg chg="modSp mod modClrScheme chgLayout">
        <pc:chgData name="Bhavya Jain" userId="S::bj855@snu.edu.in::f0529c2d-00a0-4f15-bf47-6de7df1265cd" providerId="AD" clId="Web-{AD963C01-2BE7-A48E-F093-B9B194A909F4}" dt="2020-08-02T17:25:57.504" v="1"/>
        <pc:sldMkLst>
          <pc:docMk/>
          <pc:sldMk cId="1302289680" sldId="258"/>
        </pc:sldMkLst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1302289680" sldId="258"/>
            <ac:spMk id="2" creationId="{AB802777-5C37-48F4-AEBD-CA4BBDE09DEB}"/>
          </ac:spMkLst>
        </pc:spChg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1302289680" sldId="258"/>
            <ac:spMk id="3" creationId="{824C4124-8267-410C-91DB-12A2E23B1361}"/>
          </ac:spMkLst>
        </pc:spChg>
      </pc:sldChg>
      <pc:sldChg chg="modSp mod modClrScheme chgLayout">
        <pc:chgData name="Bhavya Jain" userId="S::bj855@snu.edu.in::f0529c2d-00a0-4f15-bf47-6de7df1265cd" providerId="AD" clId="Web-{AD963C01-2BE7-A48E-F093-B9B194A909F4}" dt="2020-08-02T17:25:57.504" v="1"/>
        <pc:sldMkLst>
          <pc:docMk/>
          <pc:sldMk cId="1144803296" sldId="259"/>
        </pc:sldMkLst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1144803296" sldId="259"/>
            <ac:spMk id="2" creationId="{D894BEAB-E80D-4A88-B291-E85EEF2B0BA2}"/>
          </ac:spMkLst>
        </pc:spChg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1144803296" sldId="259"/>
            <ac:spMk id="3" creationId="{6B40BEDB-D833-41FC-B4D0-37720186816C}"/>
          </ac:spMkLst>
        </pc:spChg>
      </pc:sldChg>
      <pc:sldChg chg="modSp mod modClrScheme chgLayout">
        <pc:chgData name="Bhavya Jain" userId="S::bj855@snu.edu.in::f0529c2d-00a0-4f15-bf47-6de7df1265cd" providerId="AD" clId="Web-{AD963C01-2BE7-A48E-F093-B9B194A909F4}" dt="2020-08-02T17:25:57.504" v="1"/>
        <pc:sldMkLst>
          <pc:docMk/>
          <pc:sldMk cId="412695311" sldId="260"/>
        </pc:sldMkLst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412695311" sldId="260"/>
            <ac:spMk id="2" creationId="{79DD5B36-A90F-491C-B15D-BB1B2189B8C5}"/>
          </ac:spMkLst>
        </pc:spChg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412695311" sldId="260"/>
            <ac:spMk id="3" creationId="{3765F590-AC64-4147-8782-BAD0D323A076}"/>
          </ac:spMkLst>
        </pc:spChg>
      </pc:sldChg>
      <pc:sldChg chg="modSp mod modClrScheme chgLayout">
        <pc:chgData name="Bhavya Jain" userId="S::bj855@snu.edu.in::f0529c2d-00a0-4f15-bf47-6de7df1265cd" providerId="AD" clId="Web-{AD963C01-2BE7-A48E-F093-B9B194A909F4}" dt="2020-08-02T17:25:57.504" v="1"/>
        <pc:sldMkLst>
          <pc:docMk/>
          <pc:sldMk cId="1480324412" sldId="261"/>
        </pc:sldMkLst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1480324412" sldId="261"/>
            <ac:spMk id="2" creationId="{E713DB99-3A3F-400A-95C3-BFE7E3D0688E}"/>
          </ac:spMkLst>
        </pc:spChg>
        <pc:picChg chg="mod ord">
          <ac:chgData name="Bhavya Jain" userId="S::bj855@snu.edu.in::f0529c2d-00a0-4f15-bf47-6de7df1265cd" providerId="AD" clId="Web-{AD963C01-2BE7-A48E-F093-B9B194A909F4}" dt="2020-08-02T17:25:57.504" v="1"/>
          <ac:picMkLst>
            <pc:docMk/>
            <pc:sldMk cId="1480324412" sldId="261"/>
            <ac:picMk id="9" creationId="{4112A20E-8FE2-4AF4-978C-47D0A8CEF4A1}"/>
          </ac:picMkLst>
        </pc:picChg>
      </pc:sldChg>
      <pc:sldChg chg="modSp mod modClrScheme chgLayout">
        <pc:chgData name="Bhavya Jain" userId="S::bj855@snu.edu.in::f0529c2d-00a0-4f15-bf47-6de7df1265cd" providerId="AD" clId="Web-{AD963C01-2BE7-A48E-F093-B9B194A909F4}" dt="2020-08-02T17:25:57.504" v="1"/>
        <pc:sldMkLst>
          <pc:docMk/>
          <pc:sldMk cId="4032706107" sldId="262"/>
        </pc:sldMkLst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4032706107" sldId="262"/>
            <ac:spMk id="2" creationId="{DC6766F0-41F0-494E-891E-1A934F171982}"/>
          </ac:spMkLst>
        </pc:spChg>
        <pc:spChg chg="mod ord">
          <ac:chgData name="Bhavya Jain" userId="S::bj855@snu.edu.in::f0529c2d-00a0-4f15-bf47-6de7df1265cd" providerId="AD" clId="Web-{AD963C01-2BE7-A48E-F093-B9B194A909F4}" dt="2020-08-02T17:25:57.504" v="1"/>
          <ac:spMkLst>
            <pc:docMk/>
            <pc:sldMk cId="4032706107" sldId="262"/>
            <ac:spMk id="3" creationId="{7F6DF412-6A3B-41D4-B075-7845A7FF505C}"/>
          </ac:spMkLst>
        </pc:spChg>
      </pc:sldChg>
      <pc:sldMasterChg chg="del delSldLayout">
        <pc:chgData name="Bhavya Jain" userId="S::bj855@snu.edu.in::f0529c2d-00a0-4f15-bf47-6de7df1265cd" providerId="AD" clId="Web-{AD963C01-2BE7-A48E-F093-B9B194A909F4}" dt="2020-08-02T17:25:54.722" v="0"/>
        <pc:sldMasterMkLst>
          <pc:docMk/>
          <pc:sldMasterMk cId="2460954070" sldId="2147483660"/>
        </pc:sldMasterMkLst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havya Jain" userId="S::bj855@snu.edu.in::f0529c2d-00a0-4f15-bf47-6de7df1265cd" providerId="AD" clId="Web-{AD963C01-2BE7-A48E-F093-B9B194A909F4}" dt="2020-08-02T17:25:54.72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havya Jain" userId="S::bj855@snu.edu.in::f0529c2d-00a0-4f15-bf47-6de7df1265cd" providerId="AD" clId="Web-{AD963C01-2BE7-A48E-F093-B9B194A909F4}" dt="2020-08-02T17:25:57.504" v="1"/>
        <pc:sldMasterMkLst>
          <pc:docMk/>
          <pc:sldMasterMk cId="1914636100" sldId="2147483672"/>
        </pc:sldMasterMkLst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3379708939" sldId="2147483673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1030015795" sldId="2147483674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56799052" sldId="2147483675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2754542733" sldId="2147483676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4250806685" sldId="2147483677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1425696182" sldId="2147483678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4041710444" sldId="2147483679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3979916213" sldId="2147483680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1337583167" sldId="2147483681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2428260361" sldId="2147483682"/>
          </pc:sldLayoutMkLst>
        </pc:sldLayoutChg>
        <pc:sldLayoutChg chg="add del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914636100" sldId="2147483672"/>
            <pc:sldLayoutMk cId="2509439036" sldId="2147483683"/>
          </pc:sldLayoutMkLst>
        </pc:sldLayoutChg>
      </pc:sldMasterChg>
      <pc:sldMasterChg chg="add addSldLayout modSldLayout">
        <pc:chgData name="Bhavya Jain" userId="S::bj855@snu.edu.in::f0529c2d-00a0-4f15-bf47-6de7df1265cd" providerId="AD" clId="Web-{AD963C01-2BE7-A48E-F093-B9B194A909F4}" dt="2020-08-02T17:25:57.504" v="1"/>
        <pc:sldMasterMkLst>
          <pc:docMk/>
          <pc:sldMasterMk cId="1184297186" sldId="2147483684"/>
        </pc:sldMasterMkLst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2047495268" sldId="2147483685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249201054" sldId="2147483686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1892232511" sldId="2147483687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821103279" sldId="2147483688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4042334503" sldId="2147483689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1583892001" sldId="2147483690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1017475145" sldId="2147483691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2428300230" sldId="2147483692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619985872" sldId="2147483693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1494747846" sldId="2147483694"/>
          </pc:sldLayoutMkLst>
        </pc:sldLayoutChg>
        <pc:sldLayoutChg chg="add mod replId">
          <pc:chgData name="Bhavya Jain" userId="S::bj855@snu.edu.in::f0529c2d-00a0-4f15-bf47-6de7df1265cd" providerId="AD" clId="Web-{AD963C01-2BE7-A48E-F093-B9B194A909F4}" dt="2020-08-02T17:25:57.504" v="1"/>
          <pc:sldLayoutMkLst>
            <pc:docMk/>
            <pc:sldMasterMk cId="1184297186" sldId="2147483684"/>
            <pc:sldLayoutMk cId="3938062699" sldId="2147483695"/>
          </pc:sldLayoutMkLst>
        </pc:sldLayoutChg>
      </pc:sldMasterChg>
    </pc:docChg>
  </pc:docChgLst>
  <pc:docChgLst>
    <pc:chgData name="Isha Tyagi" userId="S::it537@snu.edu.in::d29a8996-8358-42e9-9ce8-891bb796ebcc" providerId="AD" clId="Web-{D4D40CBB-6C17-EFD5-AE46-543A184B8D84}"/>
    <pc:docChg chg="addSld modSld">
      <pc:chgData name="Isha Tyagi" userId="S::it537@snu.edu.in::d29a8996-8358-42e9-9ce8-891bb796ebcc" providerId="AD" clId="Web-{D4D40CBB-6C17-EFD5-AE46-543A184B8D84}" dt="2020-08-02T17:14:20.894" v="677" actId="20577"/>
      <pc:docMkLst>
        <pc:docMk/>
      </pc:docMkLst>
      <pc:sldChg chg="modSp">
        <pc:chgData name="Isha Tyagi" userId="S::it537@snu.edu.in::d29a8996-8358-42e9-9ce8-891bb796ebcc" providerId="AD" clId="Web-{D4D40CBB-6C17-EFD5-AE46-543A184B8D84}" dt="2020-08-02T17:09:47.315" v="608" actId="20577"/>
        <pc:sldMkLst>
          <pc:docMk/>
          <pc:sldMk cId="109857222" sldId="256"/>
        </pc:sldMkLst>
        <pc:spChg chg="mod">
          <ac:chgData name="Isha Tyagi" userId="S::it537@snu.edu.in::d29a8996-8358-42e9-9ce8-891bb796ebcc" providerId="AD" clId="Web-{D4D40CBB-6C17-EFD5-AE46-543A184B8D84}" dt="2020-08-02T17:09:47.315" v="60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Isha Tyagi" userId="S::it537@snu.edu.in::d29a8996-8358-42e9-9ce8-891bb796ebcc" providerId="AD" clId="Web-{D4D40CBB-6C17-EFD5-AE46-543A184B8D84}" dt="2020-08-02T17:06:48.673" v="514" actId="20577"/>
        <pc:sldMkLst>
          <pc:docMk/>
          <pc:sldMk cId="1144803296" sldId="259"/>
        </pc:sldMkLst>
        <pc:spChg chg="mod">
          <ac:chgData name="Isha Tyagi" userId="S::it537@snu.edu.in::d29a8996-8358-42e9-9ce8-891bb796ebcc" providerId="AD" clId="Web-{D4D40CBB-6C17-EFD5-AE46-543A184B8D84}" dt="2020-08-02T17:06:48.673" v="514" actId="20577"/>
          <ac:spMkLst>
            <pc:docMk/>
            <pc:sldMk cId="1144803296" sldId="259"/>
            <ac:spMk id="3" creationId="{6B40BEDB-D833-41FC-B4D0-37720186816C}"/>
          </ac:spMkLst>
        </pc:spChg>
      </pc:sldChg>
      <pc:sldChg chg="modSp new">
        <pc:chgData name="Isha Tyagi" userId="S::it537@snu.edu.in::d29a8996-8358-42e9-9ce8-891bb796ebcc" providerId="AD" clId="Web-{D4D40CBB-6C17-EFD5-AE46-543A184B8D84}" dt="2020-08-02T17:14:20.894" v="676" actId="20577"/>
        <pc:sldMkLst>
          <pc:docMk/>
          <pc:sldMk cId="412695311" sldId="260"/>
        </pc:sldMkLst>
        <pc:spChg chg="mod">
          <ac:chgData name="Isha Tyagi" userId="S::it537@snu.edu.in::d29a8996-8358-42e9-9ce8-891bb796ebcc" providerId="AD" clId="Web-{D4D40CBB-6C17-EFD5-AE46-543A184B8D84}" dt="2020-08-02T17:01:37.843" v="235" actId="20577"/>
          <ac:spMkLst>
            <pc:docMk/>
            <pc:sldMk cId="412695311" sldId="260"/>
            <ac:spMk id="2" creationId="{79DD5B36-A90F-491C-B15D-BB1B2189B8C5}"/>
          </ac:spMkLst>
        </pc:spChg>
        <pc:spChg chg="mod">
          <ac:chgData name="Isha Tyagi" userId="S::it537@snu.edu.in::d29a8996-8358-42e9-9ce8-891bb796ebcc" providerId="AD" clId="Web-{D4D40CBB-6C17-EFD5-AE46-543A184B8D84}" dt="2020-08-02T17:14:20.894" v="676" actId="20577"/>
          <ac:spMkLst>
            <pc:docMk/>
            <pc:sldMk cId="412695311" sldId="260"/>
            <ac:spMk id="3" creationId="{3765F590-AC64-4147-8782-BAD0D323A076}"/>
          </ac:spMkLst>
        </pc:spChg>
      </pc:sldChg>
      <pc:sldChg chg="addSp delSp modSp new">
        <pc:chgData name="Isha Tyagi" userId="S::it537@snu.edu.in::d29a8996-8358-42e9-9ce8-891bb796ebcc" providerId="AD" clId="Web-{D4D40CBB-6C17-EFD5-AE46-543A184B8D84}" dt="2020-08-02T17:12:26.987" v="642" actId="20577"/>
        <pc:sldMkLst>
          <pc:docMk/>
          <pc:sldMk cId="1480324412" sldId="261"/>
        </pc:sldMkLst>
        <pc:spChg chg="mod">
          <ac:chgData name="Isha Tyagi" userId="S::it537@snu.edu.in::d29a8996-8358-42e9-9ce8-891bb796ebcc" providerId="AD" clId="Web-{D4D40CBB-6C17-EFD5-AE46-543A184B8D84}" dt="2020-08-02T17:08:26.220" v="540" actId="20577"/>
          <ac:spMkLst>
            <pc:docMk/>
            <pc:sldMk cId="1480324412" sldId="261"/>
            <ac:spMk id="2" creationId="{E713DB99-3A3F-400A-95C3-BFE7E3D0688E}"/>
          </ac:spMkLst>
        </pc:spChg>
        <pc:spChg chg="del">
          <ac:chgData name="Isha Tyagi" userId="S::it537@snu.edu.in::d29a8996-8358-42e9-9ce8-891bb796ebcc" providerId="AD" clId="Web-{D4D40CBB-6C17-EFD5-AE46-543A184B8D84}" dt="2020-08-02T17:07:15.595" v="527"/>
          <ac:spMkLst>
            <pc:docMk/>
            <pc:sldMk cId="1480324412" sldId="261"/>
            <ac:spMk id="3" creationId="{CBD19C39-1627-4676-8C18-19FFFD77B3CB}"/>
          </ac:spMkLst>
        </pc:spChg>
        <pc:spChg chg="add">
          <ac:chgData name="Isha Tyagi" userId="S::it537@snu.edu.in::d29a8996-8358-42e9-9ce8-891bb796ebcc" providerId="AD" clId="Web-{D4D40CBB-6C17-EFD5-AE46-543A184B8D84}" dt="2020-08-02T17:07:30.282" v="529"/>
          <ac:spMkLst>
            <pc:docMk/>
            <pc:sldMk cId="1480324412" sldId="261"/>
            <ac:spMk id="5" creationId="{367B3081-E0B9-40B2-9C3C-297AD198A5E8}"/>
          </ac:spMkLst>
        </pc:spChg>
        <pc:spChg chg="add mod">
          <ac:chgData name="Isha Tyagi" userId="S::it537@snu.edu.in::d29a8996-8358-42e9-9ce8-891bb796ebcc" providerId="AD" clId="Web-{D4D40CBB-6C17-EFD5-AE46-543A184B8D84}" dt="2020-08-02T17:10:15.018" v="613" actId="1076"/>
          <ac:spMkLst>
            <pc:docMk/>
            <pc:sldMk cId="1480324412" sldId="261"/>
            <ac:spMk id="6" creationId="{4EC6B0CE-DED7-40E1-8152-5BBD7B0C1B8D}"/>
          </ac:spMkLst>
        </pc:spChg>
        <pc:spChg chg="add del mod">
          <ac:chgData name="Isha Tyagi" userId="S::it537@snu.edu.in::d29a8996-8358-42e9-9ce8-891bb796ebcc" providerId="AD" clId="Web-{D4D40CBB-6C17-EFD5-AE46-543A184B8D84}" dt="2020-08-02T17:10:00.971" v="611"/>
          <ac:spMkLst>
            <pc:docMk/>
            <pc:sldMk cId="1480324412" sldId="261"/>
            <ac:spMk id="8" creationId="{54CA72DF-FC9F-46CC-BF54-A94697306CAA}"/>
          </ac:spMkLst>
        </pc:spChg>
        <pc:spChg chg="add mod">
          <ac:chgData name="Isha Tyagi" userId="S::it537@snu.edu.in::d29a8996-8358-42e9-9ce8-891bb796ebcc" providerId="AD" clId="Web-{D4D40CBB-6C17-EFD5-AE46-543A184B8D84}" dt="2020-08-02T17:12:26.987" v="642" actId="20577"/>
          <ac:spMkLst>
            <pc:docMk/>
            <pc:sldMk cId="1480324412" sldId="261"/>
            <ac:spMk id="10" creationId="{5A1C3499-244C-4CA7-BA58-CD9125C6CDE7}"/>
          </ac:spMkLst>
        </pc:spChg>
        <pc:picChg chg="add del mod ord">
          <ac:chgData name="Isha Tyagi" userId="S::it537@snu.edu.in::d29a8996-8358-42e9-9ce8-891bb796ebcc" providerId="AD" clId="Web-{D4D40CBB-6C17-EFD5-AE46-543A184B8D84}" dt="2020-08-02T17:09:58.096" v="610"/>
          <ac:picMkLst>
            <pc:docMk/>
            <pc:sldMk cId="1480324412" sldId="261"/>
            <ac:picMk id="4" creationId="{D3E6AB67-8AA9-497A-85DD-CEAFA4E28661}"/>
          </ac:picMkLst>
        </pc:picChg>
        <pc:picChg chg="add mod ord">
          <ac:chgData name="Isha Tyagi" userId="S::it537@snu.edu.in::d29a8996-8358-42e9-9ce8-891bb796ebcc" providerId="AD" clId="Web-{D4D40CBB-6C17-EFD5-AE46-543A184B8D84}" dt="2020-08-02T17:10:03.643" v="612" actId="1076"/>
          <ac:picMkLst>
            <pc:docMk/>
            <pc:sldMk cId="1480324412" sldId="261"/>
            <ac:picMk id="9" creationId="{4112A20E-8FE2-4AF4-978C-47D0A8CEF4A1}"/>
          </ac:picMkLst>
        </pc:picChg>
      </pc:sldChg>
    </pc:docChg>
  </pc:docChgLst>
  <pc:docChgLst>
    <pc:chgData name="Bhavya Jain" userId="S::bj855@snu.edu.in::f0529c2d-00a0-4f15-bf47-6de7df1265cd" providerId="AD" clId="Web-{BD4BB48F-376D-DC02-28D4-E5D64F6A0ED9}"/>
    <pc:docChg chg="addSld delSld modSld sldOrd">
      <pc:chgData name="Bhavya Jain" userId="S::bj855@snu.edu.in::f0529c2d-00a0-4f15-bf47-6de7df1265cd" providerId="AD" clId="Web-{BD4BB48F-376D-DC02-28D4-E5D64F6A0ED9}" dt="2020-08-03T03:42:49.069" v="65" actId="20577"/>
      <pc:docMkLst>
        <pc:docMk/>
      </pc:docMkLst>
      <pc:sldChg chg="addSp delSp modSp">
        <pc:chgData name="Bhavya Jain" userId="S::bj855@snu.edu.in::f0529c2d-00a0-4f15-bf47-6de7df1265cd" providerId="AD" clId="Web-{BD4BB48F-376D-DC02-28D4-E5D64F6A0ED9}" dt="2020-08-03T03:42:49.069" v="64" actId="20577"/>
        <pc:sldMkLst>
          <pc:docMk/>
          <pc:sldMk cId="412695311" sldId="260"/>
        </pc:sldMkLst>
        <pc:spChg chg="del">
          <ac:chgData name="Bhavya Jain" userId="S::bj855@snu.edu.in::f0529c2d-00a0-4f15-bf47-6de7df1265cd" providerId="AD" clId="Web-{BD4BB48F-376D-DC02-28D4-E5D64F6A0ED9}" dt="2020-08-03T03:42:00.709" v="21"/>
          <ac:spMkLst>
            <pc:docMk/>
            <pc:sldMk cId="412695311" sldId="260"/>
            <ac:spMk id="2" creationId="{79DD5B36-A90F-491C-B15D-BB1B2189B8C5}"/>
          </ac:spMkLst>
        </pc:spChg>
        <pc:spChg chg="mod">
          <ac:chgData name="Bhavya Jain" userId="S::bj855@snu.edu.in::f0529c2d-00a0-4f15-bf47-6de7df1265cd" providerId="AD" clId="Web-{BD4BB48F-376D-DC02-28D4-E5D64F6A0ED9}" dt="2020-08-03T03:42:49.069" v="64" actId="20577"/>
          <ac:spMkLst>
            <pc:docMk/>
            <pc:sldMk cId="412695311" sldId="260"/>
            <ac:spMk id="3" creationId="{3765F590-AC64-4147-8782-BAD0D323A076}"/>
          </ac:spMkLst>
        </pc:spChg>
        <pc:spChg chg="add del mod">
          <ac:chgData name="Bhavya Jain" userId="S::bj855@snu.edu.in::f0529c2d-00a0-4f15-bf47-6de7df1265cd" providerId="AD" clId="Web-{BD4BB48F-376D-DC02-28D4-E5D64F6A0ED9}" dt="2020-08-03T03:42:03.241" v="22"/>
          <ac:spMkLst>
            <pc:docMk/>
            <pc:sldMk cId="412695311" sldId="260"/>
            <ac:spMk id="5" creationId="{76DAFFA6-395C-417B-9939-9E3B8851FF5C}"/>
          </ac:spMkLst>
        </pc:spChg>
        <pc:spChg chg="add mod">
          <ac:chgData name="Bhavya Jain" userId="S::bj855@snu.edu.in::f0529c2d-00a0-4f15-bf47-6de7df1265cd" providerId="AD" clId="Web-{BD4BB48F-376D-DC02-28D4-E5D64F6A0ED9}" dt="2020-08-03T03:42:04.584" v="23"/>
          <ac:spMkLst>
            <pc:docMk/>
            <pc:sldMk cId="412695311" sldId="260"/>
            <ac:spMk id="7" creationId="{A3489004-D033-45B8-89CC-479FB8B15FAF}"/>
          </ac:spMkLst>
        </pc:spChg>
      </pc:sldChg>
      <pc:sldChg chg="addSp delSp modSp mod setBg">
        <pc:chgData name="Bhavya Jain" userId="S::bj855@snu.edu.in::f0529c2d-00a0-4f15-bf47-6de7df1265cd" providerId="AD" clId="Web-{BD4BB48F-376D-DC02-28D4-E5D64F6A0ED9}" dt="2020-08-03T03:41:38.084" v="18" actId="1076"/>
        <pc:sldMkLst>
          <pc:docMk/>
          <pc:sldMk cId="1480324412" sldId="261"/>
        </pc:sldMkLst>
        <pc:spChg chg="mod">
          <ac:chgData name="Bhavya Jain" userId="S::bj855@snu.edu.in::f0529c2d-00a0-4f15-bf47-6de7df1265cd" providerId="AD" clId="Web-{BD4BB48F-376D-DC02-28D4-E5D64F6A0ED9}" dt="2020-08-03T03:41:13.256" v="12"/>
          <ac:spMkLst>
            <pc:docMk/>
            <pc:sldMk cId="1480324412" sldId="261"/>
            <ac:spMk id="2" creationId="{E713DB99-3A3F-400A-95C3-BFE7E3D0688E}"/>
          </ac:spMkLst>
        </pc:spChg>
        <pc:spChg chg="add del">
          <ac:chgData name="Bhavya Jain" userId="S::bj855@snu.edu.in::f0529c2d-00a0-4f15-bf47-6de7df1265cd" providerId="AD" clId="Web-{BD4BB48F-376D-DC02-28D4-E5D64F6A0ED9}" dt="2020-08-03T03:41:13.256" v="12"/>
          <ac:spMkLst>
            <pc:docMk/>
            <pc:sldMk cId="1480324412" sldId="261"/>
            <ac:spMk id="6" creationId="{4EC6B0CE-DED7-40E1-8152-5BBD7B0C1B8D}"/>
          </ac:spMkLst>
        </pc:spChg>
        <pc:spChg chg="del">
          <ac:chgData name="Bhavya Jain" userId="S::bj855@snu.edu.in::f0529c2d-00a0-4f15-bf47-6de7df1265cd" providerId="AD" clId="Web-{BD4BB48F-376D-DC02-28D4-E5D64F6A0ED9}" dt="2020-08-03T03:40:52.522" v="9"/>
          <ac:spMkLst>
            <pc:docMk/>
            <pc:sldMk cId="1480324412" sldId="261"/>
            <ac:spMk id="7" creationId="{90737AF9-F6C3-42AD-9E5B-1F4A09A8423C}"/>
          </ac:spMkLst>
        </pc:spChg>
        <pc:spChg chg="add">
          <ac:chgData name="Bhavya Jain" userId="S::bj855@snu.edu.in::f0529c2d-00a0-4f15-bf47-6de7df1265cd" providerId="AD" clId="Web-{BD4BB48F-376D-DC02-28D4-E5D64F6A0ED9}" dt="2020-08-03T03:41:13.256" v="12"/>
          <ac:spMkLst>
            <pc:docMk/>
            <pc:sldMk cId="1480324412" sldId="261"/>
            <ac:spMk id="11" creationId="{96646FC9-C66D-4EC7-8310-0DD4ACC49C6C}"/>
          </ac:spMkLst>
        </pc:spChg>
        <pc:spChg chg="add">
          <ac:chgData name="Bhavya Jain" userId="S::bj855@snu.edu.in::f0529c2d-00a0-4f15-bf47-6de7df1265cd" providerId="AD" clId="Web-{BD4BB48F-376D-DC02-28D4-E5D64F6A0ED9}" dt="2020-08-03T03:41:13.256" v="12"/>
          <ac:spMkLst>
            <pc:docMk/>
            <pc:sldMk cId="1480324412" sldId="261"/>
            <ac:spMk id="12" creationId="{A3473CF9-37EB-43E7-89EF-D2D1C53D1DAC}"/>
          </ac:spMkLst>
        </pc:spChg>
        <pc:spChg chg="add del">
          <ac:chgData name="Bhavya Jain" userId="S::bj855@snu.edu.in::f0529c2d-00a0-4f15-bf47-6de7df1265cd" providerId="AD" clId="Web-{BD4BB48F-376D-DC02-28D4-E5D64F6A0ED9}" dt="2020-08-03T03:41:07.991" v="11"/>
          <ac:spMkLst>
            <pc:docMk/>
            <pc:sldMk cId="1480324412" sldId="261"/>
            <ac:spMk id="13" creationId="{5F97132E-E151-4947-839A-FD783FB059F6}"/>
          </ac:spMkLst>
        </pc:spChg>
        <pc:spChg chg="add">
          <ac:chgData name="Bhavya Jain" userId="S::bj855@snu.edu.in::f0529c2d-00a0-4f15-bf47-6de7df1265cd" providerId="AD" clId="Web-{BD4BB48F-376D-DC02-28D4-E5D64F6A0ED9}" dt="2020-08-03T03:41:13.256" v="12"/>
          <ac:spMkLst>
            <pc:docMk/>
            <pc:sldMk cId="1480324412" sldId="261"/>
            <ac:spMk id="14" creationId="{586B4EF9-43BA-4655-A6FF-1D8E21574C95}"/>
          </ac:spMkLst>
        </pc:spChg>
        <pc:spChg chg="add mod">
          <ac:chgData name="Bhavya Jain" userId="S::bj855@snu.edu.in::f0529c2d-00a0-4f15-bf47-6de7df1265cd" providerId="AD" clId="Web-{BD4BB48F-376D-DC02-28D4-E5D64F6A0ED9}" dt="2020-08-03T03:41:38.084" v="18" actId="1076"/>
          <ac:spMkLst>
            <pc:docMk/>
            <pc:sldMk cId="1480324412" sldId="261"/>
            <ac:spMk id="15" creationId="{5F97132E-E151-4947-839A-FD783FB059F6}"/>
          </ac:spMkLst>
        </pc:spChg>
        <pc:spChg chg="add del">
          <ac:chgData name="Bhavya Jain" userId="S::bj855@snu.edu.in::f0529c2d-00a0-4f15-bf47-6de7df1265cd" providerId="AD" clId="Web-{BD4BB48F-376D-DC02-28D4-E5D64F6A0ED9}" dt="2020-08-03T03:41:07.991" v="11"/>
          <ac:spMkLst>
            <pc:docMk/>
            <pc:sldMk cId="1480324412" sldId="261"/>
            <ac:spMk id="16" creationId="{96646FC9-C66D-4EC7-8310-0DD4ACC49C6C}"/>
          </ac:spMkLst>
        </pc:spChg>
        <pc:spChg chg="add">
          <ac:chgData name="Bhavya Jain" userId="S::bj855@snu.edu.in::f0529c2d-00a0-4f15-bf47-6de7df1265cd" providerId="AD" clId="Web-{BD4BB48F-376D-DC02-28D4-E5D64F6A0ED9}" dt="2020-08-03T03:41:28.334" v="16"/>
          <ac:spMkLst>
            <pc:docMk/>
            <pc:sldMk cId="1480324412" sldId="261"/>
            <ac:spMk id="17" creationId="{A9C76C0A-0791-41C7-89ED-D9CEF0A6C238}"/>
          </ac:spMkLst>
        </pc:spChg>
        <pc:spChg chg="add del">
          <ac:chgData name="Bhavya Jain" userId="S::bj855@snu.edu.in::f0529c2d-00a0-4f15-bf47-6de7df1265cd" providerId="AD" clId="Web-{BD4BB48F-376D-DC02-28D4-E5D64F6A0ED9}" dt="2020-08-03T03:41:07.991" v="11"/>
          <ac:spMkLst>
            <pc:docMk/>
            <pc:sldMk cId="1480324412" sldId="261"/>
            <ac:spMk id="18" creationId="{A3473CF9-37EB-43E7-89EF-D2D1C53D1DAC}"/>
          </ac:spMkLst>
        </pc:spChg>
        <pc:spChg chg="add del">
          <ac:chgData name="Bhavya Jain" userId="S::bj855@snu.edu.in::f0529c2d-00a0-4f15-bf47-6de7df1265cd" providerId="AD" clId="Web-{BD4BB48F-376D-DC02-28D4-E5D64F6A0ED9}" dt="2020-08-03T03:41:07.991" v="11"/>
          <ac:spMkLst>
            <pc:docMk/>
            <pc:sldMk cId="1480324412" sldId="261"/>
            <ac:spMk id="20" creationId="{586B4EF9-43BA-4655-A6FF-1D8E21574C95}"/>
          </ac:spMkLst>
        </pc:spChg>
        <pc:picChg chg="mod">
          <ac:chgData name="Bhavya Jain" userId="S::bj855@snu.edu.in::f0529c2d-00a0-4f15-bf47-6de7df1265cd" providerId="AD" clId="Web-{BD4BB48F-376D-DC02-28D4-E5D64F6A0ED9}" dt="2020-08-03T03:41:27.272" v="15" actId="1076"/>
          <ac:picMkLst>
            <pc:docMk/>
            <pc:sldMk cId="1480324412" sldId="261"/>
            <ac:picMk id="9" creationId="{4112A20E-8FE2-4AF4-978C-47D0A8CEF4A1}"/>
          </ac:picMkLst>
        </pc:picChg>
      </pc:sldChg>
      <pc:sldChg chg="addSp delSp modSp mod setBg">
        <pc:chgData name="Bhavya Jain" userId="S::bj855@snu.edu.in::f0529c2d-00a0-4f15-bf47-6de7df1265cd" providerId="AD" clId="Web-{BD4BB48F-376D-DC02-28D4-E5D64F6A0ED9}" dt="2020-08-03T03:40:22.147" v="7"/>
        <pc:sldMkLst>
          <pc:docMk/>
          <pc:sldMk cId="248207616" sldId="272"/>
        </pc:sldMkLst>
        <pc:spChg chg="mod ord">
          <ac:chgData name="Bhavya Jain" userId="S::bj855@snu.edu.in::f0529c2d-00a0-4f15-bf47-6de7df1265cd" providerId="AD" clId="Web-{BD4BB48F-376D-DC02-28D4-E5D64F6A0ED9}" dt="2020-08-03T03:39:40.475" v="4"/>
          <ac:spMkLst>
            <pc:docMk/>
            <pc:sldMk cId="248207616" sldId="272"/>
            <ac:spMk id="3" creationId="{6B40BEDB-D833-41FC-B4D0-37720186816C}"/>
          </ac:spMkLst>
        </pc:spChg>
        <pc:spChg chg="add del mod">
          <ac:chgData name="Bhavya Jain" userId="S::bj855@snu.edu.in::f0529c2d-00a0-4f15-bf47-6de7df1265cd" providerId="AD" clId="Web-{BD4BB48F-376D-DC02-28D4-E5D64F6A0ED9}" dt="2020-08-03T03:40:20.772" v="6"/>
          <ac:spMkLst>
            <pc:docMk/>
            <pc:sldMk cId="248207616" sldId="272"/>
            <ac:spMk id="4" creationId="{AC13068F-C287-454C-9ACE-5506C8D9B67F}"/>
          </ac:spMkLst>
        </pc:spChg>
        <pc:spChg chg="add mod">
          <ac:chgData name="Bhavya Jain" userId="S::bj855@snu.edu.in::f0529c2d-00a0-4f15-bf47-6de7df1265cd" providerId="AD" clId="Web-{BD4BB48F-376D-DC02-28D4-E5D64F6A0ED9}" dt="2020-08-03T03:40:22.147" v="7"/>
          <ac:spMkLst>
            <pc:docMk/>
            <pc:sldMk cId="248207616" sldId="272"/>
            <ac:spMk id="5" creationId="{C12135C2-C166-4E65-B89D-57676E6ED118}"/>
          </ac:spMkLst>
        </pc:spChg>
        <pc:spChg chg="del mod">
          <ac:chgData name="Bhavya Jain" userId="S::bj855@snu.edu.in::f0529c2d-00a0-4f15-bf47-6de7df1265cd" providerId="AD" clId="Web-{BD4BB48F-376D-DC02-28D4-E5D64F6A0ED9}" dt="2020-08-03T03:40:19.303" v="5"/>
          <ac:spMkLst>
            <pc:docMk/>
            <pc:sldMk cId="248207616" sldId="272"/>
            <ac:spMk id="6" creationId="{D4D401FC-0E35-4802-BD0D-D2E0A53ABD40}"/>
          </ac:spMkLst>
        </pc:spChg>
        <pc:spChg chg="add">
          <ac:chgData name="Bhavya Jain" userId="S::bj855@snu.edu.in::f0529c2d-00a0-4f15-bf47-6de7df1265cd" providerId="AD" clId="Web-{BD4BB48F-376D-DC02-28D4-E5D64F6A0ED9}" dt="2020-08-03T03:39:40.475" v="4"/>
          <ac:spMkLst>
            <pc:docMk/>
            <pc:sldMk cId="248207616" sldId="272"/>
            <ac:spMk id="8" creationId="{1BB867FF-FC45-48F7-8104-F89BE54909F1}"/>
          </ac:spMkLst>
        </pc:spChg>
        <pc:spChg chg="add">
          <ac:chgData name="Bhavya Jain" userId="S::bj855@snu.edu.in::f0529c2d-00a0-4f15-bf47-6de7df1265cd" providerId="AD" clId="Web-{BD4BB48F-376D-DC02-28D4-E5D64F6A0ED9}" dt="2020-08-03T03:39:40.475" v="4"/>
          <ac:spMkLst>
            <pc:docMk/>
            <pc:sldMk cId="248207616" sldId="272"/>
            <ac:spMk id="9" creationId="{8BB56887-D0D5-4F0C-9E19-7247EB83C8B7}"/>
          </ac:spMkLst>
        </pc:spChg>
        <pc:spChg chg="add">
          <ac:chgData name="Bhavya Jain" userId="S::bj855@snu.edu.in::f0529c2d-00a0-4f15-bf47-6de7df1265cd" providerId="AD" clId="Web-{BD4BB48F-376D-DC02-28D4-E5D64F6A0ED9}" dt="2020-08-03T03:39:40.475" v="4"/>
          <ac:spMkLst>
            <pc:docMk/>
            <pc:sldMk cId="248207616" sldId="272"/>
            <ac:spMk id="10" creationId="{081E4A58-353D-44AE-B2FC-2A74E2E400F7}"/>
          </ac:spMkLst>
        </pc:spChg>
        <pc:spChg chg="add del">
          <ac:chgData name="Bhavya Jain" userId="S::bj855@snu.edu.in::f0529c2d-00a0-4f15-bf47-6de7df1265cd" providerId="AD" clId="Web-{BD4BB48F-376D-DC02-28D4-E5D64F6A0ED9}" dt="2020-08-03T03:39:22.522" v="2"/>
          <ac:spMkLst>
            <pc:docMk/>
            <pc:sldMk cId="248207616" sldId="272"/>
            <ac:spMk id="11" creationId="{1BB867FF-FC45-48F7-8104-F89BE54909F1}"/>
          </ac:spMkLst>
        </pc:spChg>
        <pc:spChg chg="add del">
          <ac:chgData name="Bhavya Jain" userId="S::bj855@snu.edu.in::f0529c2d-00a0-4f15-bf47-6de7df1265cd" providerId="AD" clId="Web-{BD4BB48F-376D-DC02-28D4-E5D64F6A0ED9}" dt="2020-08-03T03:39:22.522" v="2"/>
          <ac:spMkLst>
            <pc:docMk/>
            <pc:sldMk cId="248207616" sldId="272"/>
            <ac:spMk id="13" creationId="{8BB56887-D0D5-4F0C-9E19-7247EB83C8B7}"/>
          </ac:spMkLst>
        </pc:spChg>
        <pc:spChg chg="add del">
          <ac:chgData name="Bhavya Jain" userId="S::bj855@snu.edu.in::f0529c2d-00a0-4f15-bf47-6de7df1265cd" providerId="AD" clId="Web-{BD4BB48F-376D-DC02-28D4-E5D64F6A0ED9}" dt="2020-08-03T03:39:22.522" v="2"/>
          <ac:spMkLst>
            <pc:docMk/>
            <pc:sldMk cId="248207616" sldId="272"/>
            <ac:spMk id="15" creationId="{081E4A58-353D-44AE-B2FC-2A74E2E400F7}"/>
          </ac:spMkLst>
        </pc:spChg>
      </pc:sldChg>
      <pc:sldChg chg="modSp">
        <pc:chgData name="Bhavya Jain" userId="S::bj855@snu.edu.in::f0529c2d-00a0-4f15-bf47-6de7df1265cd" providerId="AD" clId="Web-{BD4BB48F-376D-DC02-28D4-E5D64F6A0ED9}" dt="2020-08-03T03:38:54.319" v="0" actId="1076"/>
        <pc:sldMkLst>
          <pc:docMk/>
          <pc:sldMk cId="66505154" sldId="277"/>
        </pc:sldMkLst>
        <pc:spChg chg="mod">
          <ac:chgData name="Bhavya Jain" userId="S::bj855@snu.edu.in::f0529c2d-00a0-4f15-bf47-6de7df1265cd" providerId="AD" clId="Web-{BD4BB48F-376D-DC02-28D4-E5D64F6A0ED9}" dt="2020-08-03T03:38:54.319" v="0" actId="1076"/>
          <ac:spMkLst>
            <pc:docMk/>
            <pc:sldMk cId="66505154" sldId="277"/>
            <ac:spMk id="8" creationId="{35080C98-C6B4-4ED1-B5B1-229F18465C37}"/>
          </ac:spMkLst>
        </pc:spChg>
      </pc:sldChg>
      <pc:sldChg chg="add del replId">
        <pc:chgData name="Bhavya Jain" userId="S::bj855@snu.edu.in::f0529c2d-00a0-4f15-bf47-6de7df1265cd" providerId="AD" clId="Web-{BD4BB48F-376D-DC02-28D4-E5D64F6A0ED9}" dt="2020-08-03T03:40:41.553" v="8"/>
        <pc:sldMkLst>
          <pc:docMk/>
          <pc:sldMk cId="3816322867" sldId="278"/>
        </pc:sldMkLst>
      </pc:sldChg>
      <pc:sldChg chg="add ord replId">
        <pc:chgData name="Bhavya Jain" userId="S::bj855@snu.edu.in::f0529c2d-00a0-4f15-bf47-6de7df1265cd" providerId="AD" clId="Web-{BD4BB48F-376D-DC02-28D4-E5D64F6A0ED9}" dt="2020-08-03T03:41:53.694" v="20"/>
        <pc:sldMkLst>
          <pc:docMk/>
          <pc:sldMk cId="4031208477" sldId="278"/>
        </pc:sldMkLst>
      </pc:sldChg>
    </pc:docChg>
  </pc:docChgLst>
  <pc:docChgLst>
    <pc:chgData name="Bhavya Jain" userId="S::bj855@snu.edu.in::f0529c2d-00a0-4f15-bf47-6de7df1265cd" providerId="AD" clId="Web-{74A44C5D-EEBF-0CA0-6419-35F18AF63AAD}"/>
    <pc:docChg chg="delSld modSld">
      <pc:chgData name="Bhavya Jain" userId="S::bj855@snu.edu.in::f0529c2d-00a0-4f15-bf47-6de7df1265cd" providerId="AD" clId="Web-{74A44C5D-EEBF-0CA0-6419-35F18AF63AAD}" dt="2020-08-03T05:00:32.742" v="58" actId="20577"/>
      <pc:docMkLst>
        <pc:docMk/>
      </pc:docMkLst>
      <pc:sldChg chg="del mod modShow">
        <pc:chgData name="Bhavya Jain" userId="S::bj855@snu.edu.in::f0529c2d-00a0-4f15-bf47-6de7df1265cd" providerId="AD" clId="Web-{74A44C5D-EEBF-0CA0-6419-35F18AF63AAD}" dt="2020-08-03T04:56:56.556" v="4"/>
        <pc:sldMkLst>
          <pc:docMk/>
          <pc:sldMk cId="4031208477" sldId="278"/>
        </pc:sldMkLst>
      </pc:sldChg>
      <pc:sldChg chg="mod modShow">
        <pc:chgData name="Bhavya Jain" userId="S::bj855@snu.edu.in::f0529c2d-00a0-4f15-bf47-6de7df1265cd" providerId="AD" clId="Web-{74A44C5D-EEBF-0CA0-6419-35F18AF63AAD}" dt="2020-08-03T04:59:13.424" v="54"/>
        <pc:sldMkLst>
          <pc:docMk/>
          <pc:sldMk cId="373053985" sldId="281"/>
        </pc:sldMkLst>
      </pc:sldChg>
      <pc:sldChg chg="mod modShow">
        <pc:chgData name="Bhavya Jain" userId="S::bj855@snu.edu.in::f0529c2d-00a0-4f15-bf47-6de7df1265cd" providerId="AD" clId="Web-{74A44C5D-EEBF-0CA0-6419-35F18AF63AAD}" dt="2020-08-03T04:56:15.070" v="2"/>
        <pc:sldMkLst>
          <pc:docMk/>
          <pc:sldMk cId="730647170" sldId="283"/>
        </pc:sldMkLst>
      </pc:sldChg>
      <pc:sldChg chg="modSp">
        <pc:chgData name="Bhavya Jain" userId="S::bj855@snu.edu.in::f0529c2d-00a0-4f15-bf47-6de7df1265cd" providerId="AD" clId="Web-{74A44C5D-EEBF-0CA0-6419-35F18AF63AAD}" dt="2020-08-03T05:00:32.742" v="57" actId="20577"/>
        <pc:sldMkLst>
          <pc:docMk/>
          <pc:sldMk cId="3149990916" sldId="286"/>
        </pc:sldMkLst>
        <pc:spChg chg="mod">
          <ac:chgData name="Bhavya Jain" userId="S::bj855@snu.edu.in::f0529c2d-00a0-4f15-bf47-6de7df1265cd" providerId="AD" clId="Web-{74A44C5D-EEBF-0CA0-6419-35F18AF63AAD}" dt="2020-08-03T05:00:32.742" v="57" actId="20577"/>
          <ac:spMkLst>
            <pc:docMk/>
            <pc:sldMk cId="3149990916" sldId="286"/>
            <ac:spMk id="4" creationId="{0437527A-51AE-4EB3-9CA5-5B567EF7F9FD}"/>
          </ac:spMkLst>
        </pc:spChg>
      </pc:sldChg>
    </pc:docChg>
  </pc:docChgLst>
  <pc:docChgLst>
    <pc:chgData name="Abhisht Singh" userId="S::as607@snu.edu.in::1fc93d21-b3ec-4f82-b3f1-4cc9063e08dd" providerId="AD" clId="Web-{FC3640C3-4431-74EA-E9AA-3816082316D9}"/>
    <pc:docChg chg="modSld">
      <pc:chgData name="Abhisht Singh" userId="S::as607@snu.edu.in::1fc93d21-b3ec-4f82-b3f1-4cc9063e08dd" providerId="AD" clId="Web-{FC3640C3-4431-74EA-E9AA-3816082316D9}" dt="2020-08-03T05:28:44.828" v="25" actId="14100"/>
      <pc:docMkLst>
        <pc:docMk/>
      </pc:docMkLst>
      <pc:sldChg chg="modSp">
        <pc:chgData name="Abhisht Singh" userId="S::as607@snu.edu.in::1fc93d21-b3ec-4f82-b3f1-4cc9063e08dd" providerId="AD" clId="Web-{FC3640C3-4431-74EA-E9AA-3816082316D9}" dt="2020-08-03T05:28:44.828" v="25" actId="14100"/>
        <pc:sldMkLst>
          <pc:docMk/>
          <pc:sldMk cId="3686352646" sldId="273"/>
        </pc:sldMkLst>
        <pc:spChg chg="mod">
          <ac:chgData name="Abhisht Singh" userId="S::as607@snu.edu.in::1fc93d21-b3ec-4f82-b3f1-4cc9063e08dd" providerId="AD" clId="Web-{FC3640C3-4431-74EA-E9AA-3816082316D9}" dt="2020-08-03T05:28:44.828" v="25" actId="14100"/>
          <ac:spMkLst>
            <pc:docMk/>
            <pc:sldMk cId="3686352646" sldId="273"/>
            <ac:spMk id="8" creationId="{2DD06893-8480-42B8-BF17-04533B502C5C}"/>
          </ac:spMkLst>
        </pc:spChg>
      </pc:sldChg>
    </pc:docChg>
  </pc:docChgLst>
  <pc:docChgLst>
    <pc:chgData name="Isha Tyagi" userId="S::it537@snu.edu.in::d29a8996-8358-42e9-9ce8-891bb796ebcc" providerId="AD" clId="Web-{BACC34BE-A1AC-F7D7-7A1B-1B65166A5555}"/>
    <pc:docChg chg="modSld">
      <pc:chgData name="Isha Tyagi" userId="S::it537@snu.edu.in::d29a8996-8358-42e9-9ce8-891bb796ebcc" providerId="AD" clId="Web-{BACC34BE-A1AC-F7D7-7A1B-1B65166A5555}" dt="2020-08-02T17:16:26.270" v="44" actId="20577"/>
      <pc:docMkLst>
        <pc:docMk/>
      </pc:docMkLst>
      <pc:sldChg chg="modSp">
        <pc:chgData name="Isha Tyagi" userId="S::it537@snu.edu.in::d29a8996-8358-42e9-9ce8-891bb796ebcc" providerId="AD" clId="Web-{BACC34BE-A1AC-F7D7-7A1B-1B65166A5555}" dt="2020-08-02T17:16:26.270" v="43" actId="20577"/>
        <pc:sldMkLst>
          <pc:docMk/>
          <pc:sldMk cId="412695311" sldId="260"/>
        </pc:sldMkLst>
        <pc:spChg chg="mod">
          <ac:chgData name="Isha Tyagi" userId="S::it537@snu.edu.in::d29a8996-8358-42e9-9ce8-891bb796ebcc" providerId="AD" clId="Web-{BACC34BE-A1AC-F7D7-7A1B-1B65166A5555}" dt="2020-08-02T17:16:26.270" v="43" actId="20577"/>
          <ac:spMkLst>
            <pc:docMk/>
            <pc:sldMk cId="412695311" sldId="260"/>
            <ac:spMk id="3" creationId="{3765F590-AC64-4147-8782-BAD0D323A076}"/>
          </ac:spMkLst>
        </pc:spChg>
      </pc:sldChg>
    </pc:docChg>
  </pc:docChgLst>
  <pc:docChgLst>
    <pc:chgData name="Bhavya" userId="f0529c2d-00a0-4f15-bf47-6de7df1265cd" providerId="ADAL" clId="{47569F0C-FA4A-4BE2-9C34-6AD6CE27DEA7}"/>
    <pc:docChg chg="undo custSel addSld delSld modSld sldOrd">
      <pc:chgData name="Bhavya" userId="f0529c2d-00a0-4f15-bf47-6de7df1265cd" providerId="ADAL" clId="{47569F0C-FA4A-4BE2-9C34-6AD6CE27DEA7}" dt="2020-08-03T05:28:20.903" v="1180" actId="478"/>
      <pc:docMkLst>
        <pc:docMk/>
      </pc:docMkLst>
      <pc:sldChg chg="modSp mod modTransition">
        <pc:chgData name="Bhavya" userId="f0529c2d-00a0-4f15-bf47-6de7df1265cd" providerId="ADAL" clId="{47569F0C-FA4A-4BE2-9C34-6AD6CE27DEA7}" dt="2020-08-02T18:01:15.604" v="288" actId="1076"/>
        <pc:sldMkLst>
          <pc:docMk/>
          <pc:sldMk cId="109857222" sldId="256"/>
        </pc:sldMkLst>
        <pc:spChg chg="mod">
          <ac:chgData name="Bhavya" userId="f0529c2d-00a0-4f15-bf47-6de7df1265cd" providerId="ADAL" clId="{47569F0C-FA4A-4BE2-9C34-6AD6CE27DEA7}" dt="2020-08-02T18:01:15.604" v="28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vya" userId="f0529c2d-00a0-4f15-bf47-6de7df1265cd" providerId="ADAL" clId="{47569F0C-FA4A-4BE2-9C34-6AD6CE27DEA7}" dt="2020-08-02T17:23:42.218" v="84" actId="14100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Bhavya" userId="f0529c2d-00a0-4f15-bf47-6de7df1265cd" providerId="ADAL" clId="{47569F0C-FA4A-4BE2-9C34-6AD6CE27DEA7}" dt="2020-08-02T17:21:25.711" v="37" actId="1076"/>
          <ac:picMkLst>
            <pc:docMk/>
            <pc:sldMk cId="109857222" sldId="256"/>
            <ac:picMk id="5" creationId="{4DC26DB5-DAE5-46A2-9691-EA129013C7CD}"/>
          </ac:picMkLst>
        </pc:picChg>
      </pc:sldChg>
      <pc:sldChg chg="addSp modSp mod">
        <pc:chgData name="Bhavya" userId="f0529c2d-00a0-4f15-bf47-6de7df1265cd" providerId="ADAL" clId="{47569F0C-FA4A-4BE2-9C34-6AD6CE27DEA7}" dt="2020-08-02T17:33:27.632" v="110" actId="1076"/>
        <pc:sldMkLst>
          <pc:docMk/>
          <pc:sldMk cId="1567351486" sldId="257"/>
        </pc:sldMkLst>
        <pc:spChg chg="mod">
          <ac:chgData name="Bhavya" userId="f0529c2d-00a0-4f15-bf47-6de7df1265cd" providerId="ADAL" clId="{47569F0C-FA4A-4BE2-9C34-6AD6CE27DEA7}" dt="2020-08-02T17:33:21.784" v="108" actId="1076"/>
          <ac:spMkLst>
            <pc:docMk/>
            <pc:sldMk cId="1567351486" sldId="257"/>
            <ac:spMk id="3" creationId="{C79AF680-2AFA-4A68-A15D-3D79E7E4B73C}"/>
          </ac:spMkLst>
        </pc:spChg>
        <pc:spChg chg="add mod">
          <ac:chgData name="Bhavya" userId="f0529c2d-00a0-4f15-bf47-6de7df1265cd" providerId="ADAL" clId="{47569F0C-FA4A-4BE2-9C34-6AD6CE27DEA7}" dt="2020-08-02T17:33:27.632" v="110" actId="1076"/>
          <ac:spMkLst>
            <pc:docMk/>
            <pc:sldMk cId="1567351486" sldId="257"/>
            <ac:spMk id="5" creationId="{539135F0-1FD3-4095-B5F1-942B2C4B20A8}"/>
          </ac:spMkLst>
        </pc:spChg>
        <pc:picChg chg="mod">
          <ac:chgData name="Bhavya" userId="f0529c2d-00a0-4f15-bf47-6de7df1265cd" providerId="ADAL" clId="{47569F0C-FA4A-4BE2-9C34-6AD6CE27DEA7}" dt="2020-08-02T17:33:00.880" v="102" actId="1076"/>
          <ac:picMkLst>
            <pc:docMk/>
            <pc:sldMk cId="1567351486" sldId="257"/>
            <ac:picMk id="4" creationId="{E13F5AF2-8928-4675-A031-FFD6CF50E9CD}"/>
          </ac:picMkLst>
        </pc:picChg>
      </pc:sldChg>
      <pc:sldChg chg="modSp mod modTransition">
        <pc:chgData name="Bhavya" userId="f0529c2d-00a0-4f15-bf47-6de7df1265cd" providerId="ADAL" clId="{47569F0C-FA4A-4BE2-9C34-6AD6CE27DEA7}" dt="2020-08-02T17:44:55.360" v="182"/>
        <pc:sldMkLst>
          <pc:docMk/>
          <pc:sldMk cId="1302289680" sldId="258"/>
        </pc:sldMkLst>
        <pc:spChg chg="mod">
          <ac:chgData name="Bhavya" userId="f0529c2d-00a0-4f15-bf47-6de7df1265cd" providerId="ADAL" clId="{47569F0C-FA4A-4BE2-9C34-6AD6CE27DEA7}" dt="2020-08-02T17:44:38.734" v="174" actId="1076"/>
          <ac:spMkLst>
            <pc:docMk/>
            <pc:sldMk cId="1302289680" sldId="258"/>
            <ac:spMk id="3" creationId="{824C4124-8267-410C-91DB-12A2E23B1361}"/>
          </ac:spMkLst>
        </pc:spChg>
      </pc:sldChg>
      <pc:sldChg chg="modTransition">
        <pc:chgData name="Bhavya" userId="f0529c2d-00a0-4f15-bf47-6de7df1265cd" providerId="ADAL" clId="{47569F0C-FA4A-4BE2-9C34-6AD6CE27DEA7}" dt="2020-08-03T05:04:27.367" v="1169"/>
        <pc:sldMkLst>
          <pc:docMk/>
          <pc:sldMk cId="1144803296" sldId="259"/>
        </pc:sldMkLst>
      </pc:sldChg>
      <pc:sldChg chg="addSp delSp modSp del mod modTransition">
        <pc:chgData name="Bhavya" userId="f0529c2d-00a0-4f15-bf47-6de7df1265cd" providerId="ADAL" clId="{47569F0C-FA4A-4BE2-9C34-6AD6CE27DEA7}" dt="2020-08-03T04:43:44.727" v="979" actId="47"/>
        <pc:sldMkLst>
          <pc:docMk/>
          <pc:sldMk cId="412695311" sldId="260"/>
        </pc:sldMkLst>
        <pc:spChg chg="del">
          <ac:chgData name="Bhavya" userId="f0529c2d-00a0-4f15-bf47-6de7df1265cd" providerId="ADAL" clId="{47569F0C-FA4A-4BE2-9C34-6AD6CE27DEA7}" dt="2020-08-03T04:43:30.325" v="975" actId="21"/>
          <ac:spMkLst>
            <pc:docMk/>
            <pc:sldMk cId="412695311" sldId="260"/>
            <ac:spMk id="3" creationId="{3765F590-AC64-4147-8782-BAD0D323A076}"/>
          </ac:spMkLst>
        </pc:spChg>
        <pc:spChg chg="add del mod">
          <ac:chgData name="Bhavya" userId="f0529c2d-00a0-4f15-bf47-6de7df1265cd" providerId="ADAL" clId="{47569F0C-FA4A-4BE2-9C34-6AD6CE27DEA7}" dt="2020-08-03T04:24:13.775" v="958" actId="478"/>
          <ac:spMkLst>
            <pc:docMk/>
            <pc:sldMk cId="412695311" sldId="260"/>
            <ac:spMk id="5" creationId="{7CB31EE4-2BDD-4940-8B94-B0B35CDF9CCA}"/>
          </ac:spMkLst>
        </pc:spChg>
        <pc:spChg chg="del">
          <ac:chgData name="Bhavya" userId="f0529c2d-00a0-4f15-bf47-6de7df1265cd" providerId="ADAL" clId="{47569F0C-FA4A-4BE2-9C34-6AD6CE27DEA7}" dt="2020-08-03T04:24:10.822" v="957" actId="478"/>
          <ac:spMkLst>
            <pc:docMk/>
            <pc:sldMk cId="412695311" sldId="260"/>
            <ac:spMk id="7" creationId="{A3489004-D033-45B8-89CC-479FB8B15FAF}"/>
          </ac:spMkLst>
        </pc:spChg>
        <pc:spChg chg="add del">
          <ac:chgData name="Bhavya" userId="f0529c2d-00a0-4f15-bf47-6de7df1265cd" providerId="ADAL" clId="{47569F0C-FA4A-4BE2-9C34-6AD6CE27DEA7}" dt="2020-08-03T04:43:30.325" v="975" actId="21"/>
          <ac:spMkLst>
            <pc:docMk/>
            <pc:sldMk cId="412695311" sldId="260"/>
            <ac:spMk id="8" creationId="{3C78567F-BA7F-4F13-B74A-0AA6E01C4E38}"/>
          </ac:spMkLst>
        </pc:spChg>
        <pc:spChg chg="add mod">
          <ac:chgData name="Bhavya" userId="f0529c2d-00a0-4f15-bf47-6de7df1265cd" providerId="ADAL" clId="{47569F0C-FA4A-4BE2-9C34-6AD6CE27DEA7}" dt="2020-08-03T04:43:30.325" v="975" actId="21"/>
          <ac:spMkLst>
            <pc:docMk/>
            <pc:sldMk cId="412695311" sldId="260"/>
            <ac:spMk id="9" creationId="{5A27BED1-0A6C-4157-8124-2F50F2835BFA}"/>
          </ac:spMkLst>
        </pc:spChg>
      </pc:sldChg>
      <pc:sldChg chg="addSp delSp modSp mod modTransition">
        <pc:chgData name="Bhavya" userId="f0529c2d-00a0-4f15-bf47-6de7df1265cd" providerId="ADAL" clId="{47569F0C-FA4A-4BE2-9C34-6AD6CE27DEA7}" dt="2020-08-03T05:04:27.367" v="1169"/>
        <pc:sldMkLst>
          <pc:docMk/>
          <pc:sldMk cId="1480324412" sldId="261"/>
        </pc:sldMkLst>
        <pc:spChg chg="add del mod">
          <ac:chgData name="Bhavya" userId="f0529c2d-00a0-4f15-bf47-6de7df1265cd" providerId="ADAL" clId="{47569F0C-FA4A-4BE2-9C34-6AD6CE27DEA7}" dt="2020-08-03T03:47:39.278" v="491" actId="478"/>
          <ac:spMkLst>
            <pc:docMk/>
            <pc:sldMk cId="1480324412" sldId="261"/>
            <ac:spMk id="13" creationId="{58F28E16-B9F8-4757-A6F5-4796078C24EB}"/>
          </ac:spMkLst>
        </pc:spChg>
        <pc:spChg chg="add del mod">
          <ac:chgData name="Bhavya" userId="f0529c2d-00a0-4f15-bf47-6de7df1265cd" providerId="ADAL" clId="{47569F0C-FA4A-4BE2-9C34-6AD6CE27DEA7}" dt="2020-08-03T03:48:12.599" v="513" actId="478"/>
          <ac:spMkLst>
            <pc:docMk/>
            <pc:sldMk cId="1480324412" sldId="261"/>
            <ac:spMk id="16" creationId="{D8321319-2DFA-412A-9ADD-2EAFBA006EFC}"/>
          </ac:spMkLst>
        </pc:spChg>
        <pc:spChg chg="add mod">
          <ac:chgData name="Bhavya" userId="f0529c2d-00a0-4f15-bf47-6de7df1265cd" providerId="ADAL" clId="{47569F0C-FA4A-4BE2-9C34-6AD6CE27DEA7}" dt="2020-08-03T04:23:51.789" v="953" actId="1035"/>
          <ac:spMkLst>
            <pc:docMk/>
            <pc:sldMk cId="1480324412" sldId="261"/>
            <ac:spMk id="18" creationId="{38A2565B-930F-403C-B887-6C99184AA084}"/>
          </ac:spMkLst>
        </pc:spChg>
      </pc:sldChg>
      <pc:sldChg chg="mod modTransition modShow">
        <pc:chgData name="Bhavya" userId="f0529c2d-00a0-4f15-bf47-6de7df1265cd" providerId="ADAL" clId="{47569F0C-FA4A-4BE2-9C34-6AD6CE27DEA7}" dt="2020-08-03T05:04:27.367" v="1169"/>
        <pc:sldMkLst>
          <pc:docMk/>
          <pc:sldMk cId="4032706107" sldId="262"/>
        </pc:sldMkLst>
      </pc:sldChg>
      <pc:sldChg chg="addSp modSp mod modTransition modShow">
        <pc:chgData name="Bhavya" userId="f0529c2d-00a0-4f15-bf47-6de7df1265cd" providerId="ADAL" clId="{47569F0C-FA4A-4BE2-9C34-6AD6CE27DEA7}" dt="2020-08-03T05:04:27.367" v="1169"/>
        <pc:sldMkLst>
          <pc:docMk/>
          <pc:sldMk cId="1761348796" sldId="263"/>
        </pc:sldMkLst>
        <pc:spChg chg="mod">
          <ac:chgData name="Bhavya" userId="f0529c2d-00a0-4f15-bf47-6de7df1265cd" providerId="ADAL" clId="{47569F0C-FA4A-4BE2-9C34-6AD6CE27DEA7}" dt="2020-08-02T17:34:46.296" v="121" actId="14100"/>
          <ac:spMkLst>
            <pc:docMk/>
            <pc:sldMk cId="1761348796" sldId="263"/>
            <ac:spMk id="3" creationId="{C79AF680-2AFA-4A68-A15D-3D79E7E4B73C}"/>
          </ac:spMkLst>
        </pc:spChg>
        <pc:spChg chg="add mod">
          <ac:chgData name="Bhavya" userId="f0529c2d-00a0-4f15-bf47-6de7df1265cd" providerId="ADAL" clId="{47569F0C-FA4A-4BE2-9C34-6AD6CE27DEA7}" dt="2020-08-02T17:36:22.564" v="166" actId="20577"/>
          <ac:spMkLst>
            <pc:docMk/>
            <pc:sldMk cId="1761348796" sldId="263"/>
            <ac:spMk id="5" creationId="{B3AC9485-4D1E-477C-8FAB-D88F8889C983}"/>
          </ac:spMkLst>
        </pc:spChg>
        <pc:spChg chg="add mod ord">
          <ac:chgData name="Bhavya" userId="f0529c2d-00a0-4f15-bf47-6de7df1265cd" providerId="ADAL" clId="{47569F0C-FA4A-4BE2-9C34-6AD6CE27DEA7}" dt="2020-08-03T03:49:37.111" v="526" actId="171"/>
          <ac:spMkLst>
            <pc:docMk/>
            <pc:sldMk cId="1761348796" sldId="263"/>
            <ac:spMk id="7" creationId="{755AD577-7C44-4498-9814-D71E30B9C73C}"/>
          </ac:spMkLst>
        </pc:spChg>
        <pc:picChg chg="mod">
          <ac:chgData name="Bhavya" userId="f0529c2d-00a0-4f15-bf47-6de7df1265cd" providerId="ADAL" clId="{47569F0C-FA4A-4BE2-9C34-6AD6CE27DEA7}" dt="2020-08-02T17:34:52.504" v="122" actId="1076"/>
          <ac:picMkLst>
            <pc:docMk/>
            <pc:sldMk cId="1761348796" sldId="263"/>
            <ac:picMk id="4" creationId="{E13F5AF2-8928-4675-A031-FFD6CF50E9CD}"/>
          </ac:picMkLst>
        </pc:picChg>
      </pc:sldChg>
      <pc:sldChg chg="modTransition">
        <pc:chgData name="Bhavya" userId="f0529c2d-00a0-4f15-bf47-6de7df1265cd" providerId="ADAL" clId="{47569F0C-FA4A-4BE2-9C34-6AD6CE27DEA7}" dt="2020-08-02T17:44:55.360" v="182"/>
        <pc:sldMkLst>
          <pc:docMk/>
          <pc:sldMk cId="1840775573" sldId="264"/>
        </pc:sldMkLst>
      </pc:sldChg>
      <pc:sldChg chg="modSp add mod modTransition">
        <pc:chgData name="Bhavya" userId="f0529c2d-00a0-4f15-bf47-6de7df1265cd" providerId="ADAL" clId="{47569F0C-FA4A-4BE2-9C34-6AD6CE27DEA7}" dt="2020-08-02T17:44:55.360" v="182"/>
        <pc:sldMkLst>
          <pc:docMk/>
          <pc:sldMk cId="3855648783" sldId="265"/>
        </pc:sldMkLst>
        <pc:spChg chg="mod">
          <ac:chgData name="Bhavya" userId="f0529c2d-00a0-4f15-bf47-6de7df1265cd" providerId="ADAL" clId="{47569F0C-FA4A-4BE2-9C34-6AD6CE27DEA7}" dt="2020-08-02T17:44:42.466" v="176"/>
          <ac:spMkLst>
            <pc:docMk/>
            <pc:sldMk cId="3855648783" sldId="265"/>
            <ac:spMk id="3" creationId="{824C4124-8267-410C-91DB-12A2E23B1361}"/>
          </ac:spMkLst>
        </pc:spChg>
      </pc:sldChg>
      <pc:sldChg chg="modTransition">
        <pc:chgData name="Bhavya" userId="f0529c2d-00a0-4f15-bf47-6de7df1265cd" providerId="ADAL" clId="{47569F0C-FA4A-4BE2-9C34-6AD6CE27DEA7}" dt="2020-08-02T17:56:48.087" v="280"/>
        <pc:sldMkLst>
          <pc:docMk/>
          <pc:sldMk cId="473572941" sldId="266"/>
        </pc:sldMkLst>
      </pc:sldChg>
      <pc:sldChg chg="addSp delSp modSp mod modTransition modAnim">
        <pc:chgData name="Bhavya" userId="f0529c2d-00a0-4f15-bf47-6de7df1265cd" providerId="ADAL" clId="{47569F0C-FA4A-4BE2-9C34-6AD6CE27DEA7}" dt="2020-08-03T05:28:20.903" v="1180" actId="478"/>
        <pc:sldMkLst>
          <pc:docMk/>
          <pc:sldMk cId="2808867028" sldId="267"/>
        </pc:sldMkLst>
        <pc:spChg chg="mod">
          <ac:chgData name="Bhavya" userId="f0529c2d-00a0-4f15-bf47-6de7df1265cd" providerId="ADAL" clId="{47569F0C-FA4A-4BE2-9C34-6AD6CE27DEA7}" dt="2020-08-03T03:24:27.479" v="308" actId="1076"/>
          <ac:spMkLst>
            <pc:docMk/>
            <pc:sldMk cId="2808867028" sldId="267"/>
            <ac:spMk id="2" creationId="{C6285313-E15F-4783-B0A2-5C055EE9A043}"/>
          </ac:spMkLst>
        </pc:spChg>
        <pc:spChg chg="mod">
          <ac:chgData name="Bhavya" userId="f0529c2d-00a0-4f15-bf47-6de7df1265cd" providerId="ADAL" clId="{47569F0C-FA4A-4BE2-9C34-6AD6CE27DEA7}" dt="2020-08-03T03:59:25.232" v="603" actId="14100"/>
          <ac:spMkLst>
            <pc:docMk/>
            <pc:sldMk cId="2808867028" sldId="267"/>
            <ac:spMk id="3" creationId="{2062F792-7B1A-4B15-88D2-5A6F6A0BDA2F}"/>
          </ac:spMkLst>
        </pc:spChg>
        <pc:spChg chg="add del">
          <ac:chgData name="Bhavya" userId="f0529c2d-00a0-4f15-bf47-6de7df1265cd" providerId="ADAL" clId="{47569F0C-FA4A-4BE2-9C34-6AD6CE27DEA7}" dt="2020-08-03T03:59:05.297" v="594" actId="478"/>
          <ac:spMkLst>
            <pc:docMk/>
            <pc:sldMk cId="2808867028" sldId="267"/>
            <ac:spMk id="4" creationId="{A124F6B0-51D7-4146-A82F-100E6F742020}"/>
          </ac:spMkLst>
        </pc:spChg>
        <pc:spChg chg="add del mod ord">
          <ac:chgData name="Bhavya" userId="f0529c2d-00a0-4f15-bf47-6de7df1265cd" providerId="ADAL" clId="{47569F0C-FA4A-4BE2-9C34-6AD6CE27DEA7}" dt="2020-08-03T05:28:18.896" v="1179" actId="478"/>
          <ac:spMkLst>
            <pc:docMk/>
            <pc:sldMk cId="2808867028" sldId="267"/>
            <ac:spMk id="9" creationId="{83F74D54-4DD5-40A7-97C2-4DC267854183}"/>
          </ac:spMkLst>
        </pc:spChg>
        <pc:spChg chg="add del mod">
          <ac:chgData name="Bhavya" userId="f0529c2d-00a0-4f15-bf47-6de7df1265cd" providerId="ADAL" clId="{47569F0C-FA4A-4BE2-9C34-6AD6CE27DEA7}" dt="2020-08-03T04:12:24.594" v="856" actId="21"/>
          <ac:spMkLst>
            <pc:docMk/>
            <pc:sldMk cId="2808867028" sldId="267"/>
            <ac:spMk id="14" creationId="{AA150848-0FDF-4DFD-9207-A2DACCB677AC}"/>
          </ac:spMkLst>
        </pc:spChg>
        <pc:picChg chg="add del mod ord">
          <ac:chgData name="Bhavya" userId="f0529c2d-00a0-4f15-bf47-6de7df1265cd" providerId="ADAL" clId="{47569F0C-FA4A-4BE2-9C34-6AD6CE27DEA7}" dt="2020-08-03T05:28:20.903" v="1180" actId="478"/>
          <ac:picMkLst>
            <pc:docMk/>
            <pc:sldMk cId="2808867028" sldId="267"/>
            <ac:picMk id="7" creationId="{FD8BEFE8-2F57-4D7E-840D-7AE66BC5D792}"/>
          </ac:picMkLst>
        </pc:picChg>
        <pc:picChg chg="add del mod">
          <ac:chgData name="Bhavya" userId="f0529c2d-00a0-4f15-bf47-6de7df1265cd" providerId="ADAL" clId="{47569F0C-FA4A-4BE2-9C34-6AD6CE27DEA7}" dt="2020-08-03T05:13:31.075" v="1174" actId="478"/>
          <ac:picMkLst>
            <pc:docMk/>
            <pc:sldMk cId="2808867028" sldId="267"/>
            <ac:picMk id="1026" creationId="{4093CC22-000E-4277-A42B-140613E45190}"/>
          </ac:picMkLst>
        </pc:picChg>
        <pc:picChg chg="add del mod">
          <ac:chgData name="Bhavya" userId="f0529c2d-00a0-4f15-bf47-6de7df1265cd" providerId="ADAL" clId="{47569F0C-FA4A-4BE2-9C34-6AD6CE27DEA7}" dt="2020-08-03T05:13:32.224" v="1176" actId="478"/>
          <ac:picMkLst>
            <pc:docMk/>
            <pc:sldMk cId="2808867028" sldId="267"/>
            <ac:picMk id="1028" creationId="{60A22DEE-9E19-4AF7-9BA6-D17EDDFF8C90}"/>
          </ac:picMkLst>
        </pc:picChg>
        <pc:picChg chg="add del mod">
          <ac:chgData name="Bhavya" userId="f0529c2d-00a0-4f15-bf47-6de7df1265cd" providerId="ADAL" clId="{47569F0C-FA4A-4BE2-9C34-6AD6CE27DEA7}" dt="2020-08-03T05:13:31.542" v="1175" actId="478"/>
          <ac:picMkLst>
            <pc:docMk/>
            <pc:sldMk cId="2808867028" sldId="267"/>
            <ac:picMk id="1030" creationId="{71CEC23A-A956-479B-A77C-CFB8D9B92CBC}"/>
          </ac:picMkLst>
        </pc:picChg>
        <pc:picChg chg="add del mod">
          <ac:chgData name="Bhavya" userId="f0529c2d-00a0-4f15-bf47-6de7df1265cd" providerId="ADAL" clId="{47569F0C-FA4A-4BE2-9C34-6AD6CE27DEA7}" dt="2020-08-03T05:13:33.052" v="1177" actId="478"/>
          <ac:picMkLst>
            <pc:docMk/>
            <pc:sldMk cId="2808867028" sldId="267"/>
            <ac:picMk id="1032" creationId="{80485EC7-9825-49C6-82B9-12A1D782531C}"/>
          </ac:picMkLst>
        </pc:picChg>
      </pc:sldChg>
      <pc:sldChg chg="modTransition">
        <pc:chgData name="Bhavya" userId="f0529c2d-00a0-4f15-bf47-6de7df1265cd" providerId="ADAL" clId="{47569F0C-FA4A-4BE2-9C34-6AD6CE27DEA7}" dt="2020-08-02T17:56:48.087" v="280"/>
        <pc:sldMkLst>
          <pc:docMk/>
          <pc:sldMk cId="1810677750" sldId="268"/>
        </pc:sldMkLst>
      </pc:sldChg>
      <pc:sldChg chg="addSp modSp mod modTransition modShow">
        <pc:chgData name="Bhavya" userId="f0529c2d-00a0-4f15-bf47-6de7df1265cd" providerId="ADAL" clId="{47569F0C-FA4A-4BE2-9C34-6AD6CE27DEA7}" dt="2020-08-02T17:56:48.087" v="280"/>
        <pc:sldMkLst>
          <pc:docMk/>
          <pc:sldMk cId="2806313442" sldId="269"/>
        </pc:sldMkLst>
        <pc:spChg chg="mod">
          <ac:chgData name="Bhavya" userId="f0529c2d-00a0-4f15-bf47-6de7df1265cd" providerId="ADAL" clId="{47569F0C-FA4A-4BE2-9C34-6AD6CE27DEA7}" dt="2020-08-02T17:52:57.770" v="195" actId="1076"/>
          <ac:spMkLst>
            <pc:docMk/>
            <pc:sldMk cId="2806313442" sldId="269"/>
            <ac:spMk id="2" creationId="{DC6766F0-41F0-494E-891E-1A934F171982}"/>
          </ac:spMkLst>
        </pc:spChg>
        <pc:spChg chg="add mod">
          <ac:chgData name="Bhavya" userId="f0529c2d-00a0-4f15-bf47-6de7df1265cd" providerId="ADAL" clId="{47569F0C-FA4A-4BE2-9C34-6AD6CE27DEA7}" dt="2020-08-02T17:52:59.445" v="197" actId="1076"/>
          <ac:spMkLst>
            <pc:docMk/>
            <pc:sldMk cId="2806313442" sldId="269"/>
            <ac:spMk id="7" creationId="{952EDB0F-4D44-4AA7-B50B-8D7EE1EDECCF}"/>
          </ac:spMkLst>
        </pc:spChg>
        <pc:graphicFrameChg chg="mod">
          <ac:chgData name="Bhavya" userId="f0529c2d-00a0-4f15-bf47-6de7df1265cd" providerId="ADAL" clId="{47569F0C-FA4A-4BE2-9C34-6AD6CE27DEA7}" dt="2020-08-02T17:53:00.981" v="199" actId="14100"/>
          <ac:graphicFrameMkLst>
            <pc:docMk/>
            <pc:sldMk cId="2806313442" sldId="269"/>
            <ac:graphicFrameMk id="5" creationId="{CF02C1CF-2711-47F3-B40F-745979D9B2F0}"/>
          </ac:graphicFrameMkLst>
        </pc:graphicFrameChg>
      </pc:sldChg>
      <pc:sldChg chg="modTransition">
        <pc:chgData name="Bhavya" userId="f0529c2d-00a0-4f15-bf47-6de7df1265cd" providerId="ADAL" clId="{47569F0C-FA4A-4BE2-9C34-6AD6CE27DEA7}" dt="2020-08-03T05:04:27.367" v="1169"/>
        <pc:sldMkLst>
          <pc:docMk/>
          <pc:sldMk cId="3805226587" sldId="270"/>
        </pc:sldMkLst>
      </pc:sldChg>
      <pc:sldChg chg="modSp add ord modTransition">
        <pc:chgData name="Bhavya" userId="f0529c2d-00a0-4f15-bf47-6de7df1265cd" providerId="ADAL" clId="{47569F0C-FA4A-4BE2-9C34-6AD6CE27DEA7}" dt="2020-08-03T05:04:27.367" v="1169"/>
        <pc:sldMkLst>
          <pc:docMk/>
          <pc:sldMk cId="2710822431" sldId="271"/>
        </pc:sldMkLst>
        <pc:graphicFrameChg chg="mod">
          <ac:chgData name="Bhavya" userId="f0529c2d-00a0-4f15-bf47-6de7df1265cd" providerId="ADAL" clId="{47569F0C-FA4A-4BE2-9C34-6AD6CE27DEA7}" dt="2020-08-02T17:55:28.750" v="274"/>
          <ac:graphicFrameMkLst>
            <pc:docMk/>
            <pc:sldMk cId="2710822431" sldId="271"/>
            <ac:graphicFrameMk id="5" creationId="{147BB060-DF3A-41E7-8F96-91CD10ECA73C}"/>
          </ac:graphicFrameMkLst>
        </pc:graphicFrameChg>
      </pc:sldChg>
      <pc:sldChg chg="addSp delSp modSp mod modTransition">
        <pc:chgData name="Bhavya" userId="f0529c2d-00a0-4f15-bf47-6de7df1265cd" providerId="ADAL" clId="{47569F0C-FA4A-4BE2-9C34-6AD6CE27DEA7}" dt="2020-08-03T05:04:27.367" v="1169"/>
        <pc:sldMkLst>
          <pc:docMk/>
          <pc:sldMk cId="248207616" sldId="272"/>
        </pc:sldMkLst>
        <pc:spChg chg="del">
          <ac:chgData name="Bhavya" userId="f0529c2d-00a0-4f15-bf47-6de7df1265cd" providerId="ADAL" clId="{47569F0C-FA4A-4BE2-9C34-6AD6CE27DEA7}" dt="2020-08-03T03:37:36.069" v="353" actId="478"/>
          <ac:spMkLst>
            <pc:docMk/>
            <pc:sldMk cId="248207616" sldId="272"/>
            <ac:spMk id="2" creationId="{D894BEAB-E80D-4A88-B291-E85EEF2B0BA2}"/>
          </ac:spMkLst>
        </pc:spChg>
        <pc:spChg chg="add del mod">
          <ac:chgData name="Bhavya" userId="f0529c2d-00a0-4f15-bf47-6de7df1265cd" providerId="ADAL" clId="{47569F0C-FA4A-4BE2-9C34-6AD6CE27DEA7}" dt="2020-08-03T03:37:36.635" v="354" actId="478"/>
          <ac:spMkLst>
            <pc:docMk/>
            <pc:sldMk cId="248207616" sldId="272"/>
            <ac:spMk id="5" creationId="{240864F5-56EB-4A75-86B4-6EB82E4CF54D}"/>
          </ac:spMkLst>
        </pc:spChg>
        <pc:spChg chg="del mod">
          <ac:chgData name="Bhavya" userId="f0529c2d-00a0-4f15-bf47-6de7df1265cd" providerId="ADAL" clId="{47569F0C-FA4A-4BE2-9C34-6AD6CE27DEA7}" dt="2020-08-03T04:22:47.356" v="897" actId="478"/>
          <ac:spMkLst>
            <pc:docMk/>
            <pc:sldMk cId="248207616" sldId="272"/>
            <ac:spMk id="5" creationId="{C12135C2-C166-4E65-B89D-57676E6ED118}"/>
          </ac:spMkLst>
        </pc:spChg>
        <pc:spChg chg="add">
          <ac:chgData name="Bhavya" userId="f0529c2d-00a0-4f15-bf47-6de7df1265cd" providerId="ADAL" clId="{47569F0C-FA4A-4BE2-9C34-6AD6CE27DEA7}" dt="2020-08-03T03:37:37.684" v="355"/>
          <ac:spMkLst>
            <pc:docMk/>
            <pc:sldMk cId="248207616" sldId="272"/>
            <ac:spMk id="6" creationId="{D4D401FC-0E35-4802-BD0D-D2E0A53ABD40}"/>
          </ac:spMkLst>
        </pc:spChg>
        <pc:spChg chg="add del mod">
          <ac:chgData name="Bhavya" userId="f0529c2d-00a0-4f15-bf47-6de7df1265cd" providerId="ADAL" clId="{47569F0C-FA4A-4BE2-9C34-6AD6CE27DEA7}" dt="2020-08-03T04:23:39.343" v="919" actId="478"/>
          <ac:spMkLst>
            <pc:docMk/>
            <pc:sldMk cId="248207616" sldId="272"/>
            <ac:spMk id="7" creationId="{B7238400-822C-4396-9756-1D763C966289}"/>
          </ac:spMkLst>
        </pc:spChg>
        <pc:spChg chg="add del">
          <ac:chgData name="Bhavya" userId="f0529c2d-00a0-4f15-bf47-6de7df1265cd" providerId="ADAL" clId="{47569F0C-FA4A-4BE2-9C34-6AD6CE27DEA7}" dt="2020-08-03T04:23:15.236" v="910" actId="478"/>
          <ac:spMkLst>
            <pc:docMk/>
            <pc:sldMk cId="248207616" sldId="272"/>
            <ac:spMk id="11" creationId="{A1B622DA-18B0-4104-8071-EE8730760CAD}"/>
          </ac:spMkLst>
        </pc:spChg>
        <pc:spChg chg="add del mod">
          <ac:chgData name="Bhavya" userId="f0529c2d-00a0-4f15-bf47-6de7df1265cd" providerId="ADAL" clId="{47569F0C-FA4A-4BE2-9C34-6AD6CE27DEA7}" dt="2020-08-03T04:23:17.521" v="911" actId="478"/>
          <ac:spMkLst>
            <pc:docMk/>
            <pc:sldMk cId="248207616" sldId="272"/>
            <ac:spMk id="13" creationId="{BE076B94-8A56-4EA7-80DA-88830210EBBD}"/>
          </ac:spMkLst>
        </pc:spChg>
        <pc:spChg chg="add mod">
          <ac:chgData name="Bhavya" userId="f0529c2d-00a0-4f15-bf47-6de7df1265cd" providerId="ADAL" clId="{47569F0C-FA4A-4BE2-9C34-6AD6CE27DEA7}" dt="2020-08-03T04:23:45.245" v="922" actId="20577"/>
          <ac:spMkLst>
            <pc:docMk/>
            <pc:sldMk cId="248207616" sldId="272"/>
            <ac:spMk id="14" creationId="{A12855E3-B803-4908-826A-BA9875716133}"/>
          </ac:spMkLst>
        </pc:spChg>
      </pc:sldChg>
      <pc:sldChg chg="addSp delSp modSp add mod ord modTransition">
        <pc:chgData name="Bhavya" userId="f0529c2d-00a0-4f15-bf47-6de7df1265cd" providerId="ADAL" clId="{47569F0C-FA4A-4BE2-9C34-6AD6CE27DEA7}" dt="2020-08-03T05:28:16.020" v="1178" actId="478"/>
        <pc:sldMkLst>
          <pc:docMk/>
          <pc:sldMk cId="3686352646" sldId="273"/>
        </pc:sldMkLst>
        <pc:spChg chg="add mod">
          <ac:chgData name="Bhavya" userId="f0529c2d-00a0-4f15-bf47-6de7df1265cd" providerId="ADAL" clId="{47569F0C-FA4A-4BE2-9C34-6AD6CE27DEA7}" dt="2020-08-03T03:50:17.330" v="572" actId="692"/>
          <ac:spMkLst>
            <pc:docMk/>
            <pc:sldMk cId="3686352646" sldId="273"/>
            <ac:spMk id="2" creationId="{91E4C4E6-3934-4605-9285-DDBFF2AEBCB7}"/>
          </ac:spMkLst>
        </pc:spChg>
        <pc:spChg chg="del mod">
          <ac:chgData name="Bhavya" userId="f0529c2d-00a0-4f15-bf47-6de7df1265cd" providerId="ADAL" clId="{47569F0C-FA4A-4BE2-9C34-6AD6CE27DEA7}" dt="2020-08-02T18:08:07.332" v="295" actId="478"/>
          <ac:spMkLst>
            <pc:docMk/>
            <pc:sldMk cId="3686352646" sldId="273"/>
            <ac:spMk id="2" creationId="{C6285313-E15F-4783-B0A2-5C055EE9A043}"/>
          </ac:spMkLst>
        </pc:spChg>
        <pc:spChg chg="del">
          <ac:chgData name="Bhavya" userId="f0529c2d-00a0-4f15-bf47-6de7df1265cd" providerId="ADAL" clId="{47569F0C-FA4A-4BE2-9C34-6AD6CE27DEA7}" dt="2020-08-02T18:08:04.537" v="292" actId="478"/>
          <ac:spMkLst>
            <pc:docMk/>
            <pc:sldMk cId="3686352646" sldId="273"/>
            <ac:spMk id="3" creationId="{2062F792-7B1A-4B15-88D2-5A6F6A0BDA2F}"/>
          </ac:spMkLst>
        </pc:spChg>
        <pc:spChg chg="add del mod">
          <ac:chgData name="Bhavya" userId="f0529c2d-00a0-4f15-bf47-6de7df1265cd" providerId="ADAL" clId="{47569F0C-FA4A-4BE2-9C34-6AD6CE27DEA7}" dt="2020-08-03T05:28:16.020" v="1178" actId="478"/>
          <ac:spMkLst>
            <pc:docMk/>
            <pc:sldMk cId="3686352646" sldId="273"/>
            <ac:spMk id="3" creationId="{3C8D90CB-099E-4931-8AD2-58E864F2C5CB}"/>
          </ac:spMkLst>
        </pc:spChg>
        <pc:spChg chg="add del mod">
          <ac:chgData name="Bhavya" userId="f0529c2d-00a0-4f15-bf47-6de7df1265cd" providerId="ADAL" clId="{47569F0C-FA4A-4BE2-9C34-6AD6CE27DEA7}" dt="2020-08-02T18:08:05.729" v="293" actId="478"/>
          <ac:spMkLst>
            <pc:docMk/>
            <pc:sldMk cId="3686352646" sldId="273"/>
            <ac:spMk id="5" creationId="{A7DD8A21-8AED-4622-9544-B8E63E07C2F4}"/>
          </ac:spMkLst>
        </pc:spChg>
        <pc:spChg chg="add del mod">
          <ac:chgData name="Bhavya" userId="f0529c2d-00a0-4f15-bf47-6de7df1265cd" providerId="ADAL" clId="{47569F0C-FA4A-4BE2-9C34-6AD6CE27DEA7}" dt="2020-08-02T18:08:08.879" v="296" actId="478"/>
          <ac:spMkLst>
            <pc:docMk/>
            <pc:sldMk cId="3686352646" sldId="273"/>
            <ac:spMk id="7" creationId="{8AC9F4AA-F167-46F6-A89F-42DCC6C38BC1}"/>
          </ac:spMkLst>
        </pc:spChg>
        <pc:spChg chg="add del mod">
          <ac:chgData name="Bhavya" userId="f0529c2d-00a0-4f15-bf47-6de7df1265cd" providerId="ADAL" clId="{47569F0C-FA4A-4BE2-9C34-6AD6CE27DEA7}" dt="2020-08-02T18:08:20.444" v="302" actId="3062"/>
          <ac:spMkLst>
            <pc:docMk/>
            <pc:sldMk cId="3686352646" sldId="273"/>
            <ac:spMk id="8" creationId="{2DD06893-8480-42B8-BF17-04533B502C5C}"/>
          </ac:spMkLst>
        </pc:spChg>
        <pc:spChg chg="add mod">
          <ac:chgData name="Bhavya" userId="f0529c2d-00a0-4f15-bf47-6de7df1265cd" providerId="ADAL" clId="{47569F0C-FA4A-4BE2-9C34-6AD6CE27DEA7}" dt="2020-08-03T03:24:33.922" v="310" actId="27636"/>
          <ac:spMkLst>
            <pc:docMk/>
            <pc:sldMk cId="3686352646" sldId="273"/>
            <ac:spMk id="9" creationId="{AA5E7E55-540B-434D-94D7-C8C8166357BD}"/>
          </ac:spMkLst>
        </pc:spChg>
      </pc:sldChg>
      <pc:sldChg chg="addSp delSp modSp mod modTransition">
        <pc:chgData name="Bhavya" userId="f0529c2d-00a0-4f15-bf47-6de7df1265cd" providerId="ADAL" clId="{47569F0C-FA4A-4BE2-9C34-6AD6CE27DEA7}" dt="2020-08-03T05:04:27.367" v="1169"/>
        <pc:sldMkLst>
          <pc:docMk/>
          <pc:sldMk cId="3017110328" sldId="274"/>
        </pc:sldMkLst>
        <pc:spChg chg="del mod">
          <ac:chgData name="Bhavya" userId="f0529c2d-00a0-4f15-bf47-6de7df1265cd" providerId="ADAL" clId="{47569F0C-FA4A-4BE2-9C34-6AD6CE27DEA7}" dt="2020-08-03T04:11:46.428" v="820" actId="478"/>
          <ac:spMkLst>
            <pc:docMk/>
            <pc:sldMk cId="3017110328" sldId="274"/>
            <ac:spMk id="2" creationId="{C6285313-E15F-4783-B0A2-5C055EE9A043}"/>
          </ac:spMkLst>
        </pc:spChg>
        <pc:spChg chg="add mod">
          <ac:chgData name="Bhavya" userId="f0529c2d-00a0-4f15-bf47-6de7df1265cd" providerId="ADAL" clId="{47569F0C-FA4A-4BE2-9C34-6AD6CE27DEA7}" dt="2020-08-03T04:12:03.344" v="829" actId="13822"/>
          <ac:spMkLst>
            <pc:docMk/>
            <pc:sldMk cId="3017110328" sldId="274"/>
            <ac:spMk id="3" creationId="{25916368-F109-404B-9E15-04EC198D8917}"/>
          </ac:spMkLst>
        </pc:spChg>
      </pc:sldChg>
      <pc:sldChg chg="modTransition">
        <pc:chgData name="Bhavya" userId="f0529c2d-00a0-4f15-bf47-6de7df1265cd" providerId="ADAL" clId="{47569F0C-FA4A-4BE2-9C34-6AD6CE27DEA7}" dt="2020-08-03T05:04:27.367" v="1169"/>
        <pc:sldMkLst>
          <pc:docMk/>
          <pc:sldMk cId="1271894543" sldId="275"/>
        </pc:sldMkLst>
      </pc:sldChg>
      <pc:sldChg chg="addSp delSp modSp del mod modTransition">
        <pc:chgData name="Bhavya" userId="f0529c2d-00a0-4f15-bf47-6de7df1265cd" providerId="ADAL" clId="{47569F0C-FA4A-4BE2-9C34-6AD6CE27DEA7}" dt="2020-08-03T04:44:31.230" v="998" actId="47"/>
        <pc:sldMkLst>
          <pc:docMk/>
          <pc:sldMk cId="1991872642" sldId="276"/>
        </pc:sldMkLst>
        <pc:spChg chg="add del">
          <ac:chgData name="Bhavya" userId="f0529c2d-00a0-4f15-bf47-6de7df1265cd" providerId="ADAL" clId="{47569F0C-FA4A-4BE2-9C34-6AD6CE27DEA7}" dt="2020-08-03T04:23:32.012" v="916" actId="478"/>
          <ac:spMkLst>
            <pc:docMk/>
            <pc:sldMk cId="1991872642" sldId="276"/>
            <ac:spMk id="2" creationId="{D894BEAB-E80D-4A88-B291-E85EEF2B0BA2}"/>
          </ac:spMkLst>
        </pc:spChg>
        <pc:spChg chg="add del mod">
          <ac:chgData name="Bhavya" userId="f0529c2d-00a0-4f15-bf47-6de7df1265cd" providerId="ADAL" clId="{47569F0C-FA4A-4BE2-9C34-6AD6CE27DEA7}" dt="2020-08-03T04:44:27.944" v="996" actId="21"/>
          <ac:spMkLst>
            <pc:docMk/>
            <pc:sldMk cId="1991872642" sldId="276"/>
            <ac:spMk id="3" creationId="{6B40BEDB-D833-41FC-B4D0-37720186816C}"/>
          </ac:spMkLst>
        </pc:spChg>
        <pc:spChg chg="add del">
          <ac:chgData name="Bhavya" userId="f0529c2d-00a0-4f15-bf47-6de7df1265cd" providerId="ADAL" clId="{47569F0C-FA4A-4BE2-9C34-6AD6CE27DEA7}" dt="2020-08-03T04:44:27.944" v="996" actId="21"/>
          <ac:spMkLst>
            <pc:docMk/>
            <pc:sldMk cId="1991872642" sldId="276"/>
            <ac:spMk id="7" creationId="{352FA647-81E7-4B8D-B775-3F8F046CC7B0}"/>
          </ac:spMkLst>
        </pc:spChg>
        <pc:spChg chg="add del mod">
          <ac:chgData name="Bhavya" userId="f0529c2d-00a0-4f15-bf47-6de7df1265cd" providerId="ADAL" clId="{47569F0C-FA4A-4BE2-9C34-6AD6CE27DEA7}" dt="2020-08-03T03:26:17.841" v="348" actId="21"/>
          <ac:spMkLst>
            <pc:docMk/>
            <pc:sldMk cId="1991872642" sldId="276"/>
            <ac:spMk id="8" creationId="{C165F414-6CD9-4CB7-9D3D-AA318459A381}"/>
          </ac:spMkLst>
        </pc:spChg>
        <pc:spChg chg="del">
          <ac:chgData name="Bhavya" userId="f0529c2d-00a0-4f15-bf47-6de7df1265cd" providerId="ADAL" clId="{47569F0C-FA4A-4BE2-9C34-6AD6CE27DEA7}" dt="2020-08-03T04:12:41.020" v="858" actId="478"/>
          <ac:spMkLst>
            <pc:docMk/>
            <pc:sldMk cId="1991872642" sldId="276"/>
            <ac:spMk id="8" creationId="{EDD88496-596F-4E71-B4B7-541398749F70}"/>
          </ac:spMkLst>
        </pc:spChg>
        <pc:spChg chg="add del mod">
          <ac:chgData name="Bhavya" userId="f0529c2d-00a0-4f15-bf47-6de7df1265cd" providerId="ADAL" clId="{47569F0C-FA4A-4BE2-9C34-6AD6CE27DEA7}" dt="2020-08-03T03:26:17.841" v="348" actId="21"/>
          <ac:spMkLst>
            <pc:docMk/>
            <pc:sldMk cId="1991872642" sldId="276"/>
            <ac:spMk id="10" creationId="{03D095CD-273E-4B24-84DE-0724D5AD3FFB}"/>
          </ac:spMkLst>
        </pc:spChg>
        <pc:spChg chg="add del mod">
          <ac:chgData name="Bhavya" userId="f0529c2d-00a0-4f15-bf47-6de7df1265cd" providerId="ADAL" clId="{47569F0C-FA4A-4BE2-9C34-6AD6CE27DEA7}" dt="2020-08-03T04:23:33.901" v="917" actId="478"/>
          <ac:spMkLst>
            <pc:docMk/>
            <pc:sldMk cId="1991872642" sldId="276"/>
            <ac:spMk id="12" creationId="{B09A428B-6F4C-448D-8017-B94383A4BA2B}"/>
          </ac:spMkLst>
        </pc:spChg>
        <pc:spChg chg="add del">
          <ac:chgData name="Bhavya" userId="f0529c2d-00a0-4f15-bf47-6de7df1265cd" providerId="ADAL" clId="{47569F0C-FA4A-4BE2-9C34-6AD6CE27DEA7}" dt="2020-08-03T04:44:27.944" v="996" actId="21"/>
          <ac:spMkLst>
            <pc:docMk/>
            <pc:sldMk cId="1991872642" sldId="276"/>
            <ac:spMk id="13" creationId="{21FEC5AD-1FCA-41C3-8E30-C7DE0A5A57E8}"/>
          </ac:spMkLst>
        </pc:spChg>
        <pc:spChg chg="add mod">
          <ac:chgData name="Bhavya" userId="f0529c2d-00a0-4f15-bf47-6de7df1265cd" providerId="ADAL" clId="{47569F0C-FA4A-4BE2-9C34-6AD6CE27DEA7}" dt="2020-08-03T04:44:27.944" v="996" actId="21"/>
          <ac:spMkLst>
            <pc:docMk/>
            <pc:sldMk cId="1991872642" sldId="276"/>
            <ac:spMk id="15" creationId="{EAADB36D-B735-46D8-AB47-CFDA6D7A7494}"/>
          </ac:spMkLst>
        </pc:spChg>
        <pc:picChg chg="add del mod">
          <ac:chgData name="Bhavya" userId="f0529c2d-00a0-4f15-bf47-6de7df1265cd" providerId="ADAL" clId="{47569F0C-FA4A-4BE2-9C34-6AD6CE27DEA7}" dt="2020-08-03T04:44:27.944" v="996" actId="21"/>
          <ac:picMkLst>
            <pc:docMk/>
            <pc:sldMk cId="1991872642" sldId="276"/>
            <ac:picMk id="4" creationId="{3890C8ED-20DD-44D7-8266-05B76E83E1DE}"/>
          </ac:picMkLst>
        </pc:picChg>
        <pc:picChg chg="add del mod">
          <ac:chgData name="Bhavya" userId="f0529c2d-00a0-4f15-bf47-6de7df1265cd" providerId="ADAL" clId="{47569F0C-FA4A-4BE2-9C34-6AD6CE27DEA7}" dt="2020-08-03T04:44:27.944" v="996" actId="21"/>
          <ac:picMkLst>
            <pc:docMk/>
            <pc:sldMk cId="1991872642" sldId="276"/>
            <ac:picMk id="6" creationId="{1BB8E800-39D8-4D4B-B621-D5CDDE3D7452}"/>
          </ac:picMkLst>
        </pc:picChg>
      </pc:sldChg>
      <pc:sldChg chg="addSp delSp modSp del mod modTransition">
        <pc:chgData name="Bhavya" userId="f0529c2d-00a0-4f15-bf47-6de7df1265cd" providerId="ADAL" clId="{47569F0C-FA4A-4BE2-9C34-6AD6CE27DEA7}" dt="2020-08-03T04:44:09.331" v="989" actId="47"/>
        <pc:sldMkLst>
          <pc:docMk/>
          <pc:sldMk cId="66505154" sldId="277"/>
        </pc:sldMkLst>
        <pc:spChg chg="del">
          <ac:chgData name="Bhavya" userId="f0529c2d-00a0-4f15-bf47-6de7df1265cd" providerId="ADAL" clId="{47569F0C-FA4A-4BE2-9C34-6AD6CE27DEA7}" dt="2020-08-03T04:44:03.514" v="986" actId="21"/>
          <ac:spMkLst>
            <pc:docMk/>
            <pc:sldMk cId="66505154" sldId="277"/>
            <ac:spMk id="2" creationId="{C697FDEB-E795-490C-A1ED-3C75BBC3F315}"/>
          </ac:spMkLst>
        </pc:spChg>
        <pc:spChg chg="del">
          <ac:chgData name="Bhavya" userId="f0529c2d-00a0-4f15-bf47-6de7df1265cd" providerId="ADAL" clId="{47569F0C-FA4A-4BE2-9C34-6AD6CE27DEA7}" dt="2020-08-03T03:37:27.617" v="350" actId="478"/>
          <ac:spMkLst>
            <pc:docMk/>
            <pc:sldMk cId="66505154" sldId="277"/>
            <ac:spMk id="2" creationId="{D894BEAB-E80D-4A88-B291-E85EEF2B0BA2}"/>
          </ac:spMkLst>
        </pc:spChg>
        <pc:spChg chg="del">
          <ac:chgData name="Bhavya" userId="f0529c2d-00a0-4f15-bf47-6de7df1265cd" providerId="ADAL" clId="{47569F0C-FA4A-4BE2-9C34-6AD6CE27DEA7}" dt="2020-08-03T04:44:03.514" v="986" actId="21"/>
          <ac:spMkLst>
            <pc:docMk/>
            <pc:sldMk cId="66505154" sldId="277"/>
            <ac:spMk id="3" creationId="{6B40BEDB-D833-41FC-B4D0-37720186816C}"/>
          </ac:spMkLst>
        </pc:spChg>
        <pc:spChg chg="add del mod">
          <ac:chgData name="Bhavya" userId="f0529c2d-00a0-4f15-bf47-6de7df1265cd" providerId="ADAL" clId="{47569F0C-FA4A-4BE2-9C34-6AD6CE27DEA7}" dt="2020-08-03T03:37:30.193" v="351" actId="478"/>
          <ac:spMkLst>
            <pc:docMk/>
            <pc:sldMk cId="66505154" sldId="277"/>
            <ac:spMk id="5" creationId="{5EAECB4D-D7EC-4ED4-90D4-9E64F1A4F1DE}"/>
          </ac:spMkLst>
        </pc:spChg>
        <pc:spChg chg="del">
          <ac:chgData name="Bhavya" userId="f0529c2d-00a0-4f15-bf47-6de7df1265cd" providerId="ADAL" clId="{47569F0C-FA4A-4BE2-9C34-6AD6CE27DEA7}" dt="2020-08-03T04:44:03.514" v="986" actId="21"/>
          <ac:spMkLst>
            <pc:docMk/>
            <pc:sldMk cId="66505154" sldId="277"/>
            <ac:spMk id="8" creationId="{35080C98-C6B4-4ED1-B5B1-229F18465C37}"/>
          </ac:spMkLst>
        </pc:spChg>
        <pc:spChg chg="add del">
          <ac:chgData name="Bhavya" userId="f0529c2d-00a0-4f15-bf47-6de7df1265cd" providerId="ADAL" clId="{47569F0C-FA4A-4BE2-9C34-6AD6CE27DEA7}" dt="2020-08-03T04:23:26.959" v="913" actId="478"/>
          <ac:spMkLst>
            <pc:docMk/>
            <pc:sldMk cId="66505154" sldId="277"/>
            <ac:spMk id="9" creationId="{8F8AC51E-080D-40AA-B796-516F3D34E910}"/>
          </ac:spMkLst>
        </pc:spChg>
        <pc:spChg chg="add del mod">
          <ac:chgData name="Bhavya" userId="f0529c2d-00a0-4f15-bf47-6de7df1265cd" providerId="ADAL" clId="{47569F0C-FA4A-4BE2-9C34-6AD6CE27DEA7}" dt="2020-08-03T04:23:30.193" v="915" actId="478"/>
          <ac:spMkLst>
            <pc:docMk/>
            <pc:sldMk cId="66505154" sldId="277"/>
            <ac:spMk id="10" creationId="{A1AAE277-0BF1-41F9-88C7-EE57D202C412}"/>
          </ac:spMkLst>
        </pc:spChg>
        <pc:spChg chg="add del">
          <ac:chgData name="Bhavya" userId="f0529c2d-00a0-4f15-bf47-6de7df1265cd" providerId="ADAL" clId="{47569F0C-FA4A-4BE2-9C34-6AD6CE27DEA7}" dt="2020-08-03T04:44:03.514" v="986" actId="21"/>
          <ac:spMkLst>
            <pc:docMk/>
            <pc:sldMk cId="66505154" sldId="277"/>
            <ac:spMk id="11" creationId="{A8A6BB84-74FA-436A-B726-F7B2EF2D796D}"/>
          </ac:spMkLst>
        </pc:spChg>
        <pc:spChg chg="add del mod">
          <ac:chgData name="Bhavya" userId="f0529c2d-00a0-4f15-bf47-6de7df1265cd" providerId="ADAL" clId="{47569F0C-FA4A-4BE2-9C34-6AD6CE27DEA7}" dt="2020-08-03T04:44:08.550" v="988" actId="478"/>
          <ac:spMkLst>
            <pc:docMk/>
            <pc:sldMk cId="66505154" sldId="277"/>
            <ac:spMk id="13" creationId="{A381EE58-65A7-4123-A97A-B30AA753506F}"/>
          </ac:spMkLst>
        </pc:spChg>
        <pc:picChg chg="del">
          <ac:chgData name="Bhavya" userId="f0529c2d-00a0-4f15-bf47-6de7df1265cd" providerId="ADAL" clId="{47569F0C-FA4A-4BE2-9C34-6AD6CE27DEA7}" dt="2020-08-03T04:44:03.514" v="986" actId="21"/>
          <ac:picMkLst>
            <pc:docMk/>
            <pc:sldMk cId="66505154" sldId="277"/>
            <ac:picMk id="7" creationId="{251B1F85-721C-461F-8358-E5E375856A06}"/>
          </ac:picMkLst>
        </pc:picChg>
      </pc:sldChg>
      <pc:sldChg chg="addSp delSp modSp add del mod">
        <pc:chgData name="Bhavya" userId="f0529c2d-00a0-4f15-bf47-6de7df1265cd" providerId="ADAL" clId="{47569F0C-FA4A-4BE2-9C34-6AD6CE27DEA7}" dt="2020-08-03T03:26:20.931" v="349" actId="47"/>
        <pc:sldMkLst>
          <pc:docMk/>
          <pc:sldMk cId="317261034" sldId="278"/>
        </pc:sldMkLst>
        <pc:spChg chg="del">
          <ac:chgData name="Bhavya" userId="f0529c2d-00a0-4f15-bf47-6de7df1265cd" providerId="ADAL" clId="{47569F0C-FA4A-4BE2-9C34-6AD6CE27DEA7}" dt="2020-08-03T03:24:40.683" v="311" actId="478"/>
          <ac:spMkLst>
            <pc:docMk/>
            <pc:sldMk cId="317261034" sldId="278"/>
            <ac:spMk id="2" creationId="{C6285313-E15F-4783-B0A2-5C055EE9A043}"/>
          </ac:spMkLst>
        </pc:spChg>
        <pc:spChg chg="del">
          <ac:chgData name="Bhavya" userId="f0529c2d-00a0-4f15-bf47-6de7df1265cd" providerId="ADAL" clId="{47569F0C-FA4A-4BE2-9C34-6AD6CE27DEA7}" dt="2020-08-03T03:24:44.937" v="313" actId="478"/>
          <ac:spMkLst>
            <pc:docMk/>
            <pc:sldMk cId="317261034" sldId="278"/>
            <ac:spMk id="3" creationId="{2062F792-7B1A-4B15-88D2-5A6F6A0BDA2F}"/>
          </ac:spMkLst>
        </pc:spChg>
        <pc:spChg chg="add del mod">
          <ac:chgData name="Bhavya" userId="f0529c2d-00a0-4f15-bf47-6de7df1265cd" providerId="ADAL" clId="{47569F0C-FA4A-4BE2-9C34-6AD6CE27DEA7}" dt="2020-08-03T03:24:43.099" v="312" actId="478"/>
          <ac:spMkLst>
            <pc:docMk/>
            <pc:sldMk cId="317261034" sldId="278"/>
            <ac:spMk id="5" creationId="{CC0DB9E7-A94A-4EF0-8512-8EAB34A44D89}"/>
          </ac:spMkLst>
        </pc:spChg>
        <pc:spChg chg="add del mod">
          <ac:chgData name="Bhavya" userId="f0529c2d-00a0-4f15-bf47-6de7df1265cd" providerId="ADAL" clId="{47569F0C-FA4A-4BE2-9C34-6AD6CE27DEA7}" dt="2020-08-03T03:24:46.963" v="314" actId="478"/>
          <ac:spMkLst>
            <pc:docMk/>
            <pc:sldMk cId="317261034" sldId="278"/>
            <ac:spMk id="7" creationId="{0AB181C7-906D-48BB-B345-995F6E52032F}"/>
          </ac:spMkLst>
        </pc:spChg>
        <pc:spChg chg="add del mod">
          <ac:chgData name="Bhavya" userId="f0529c2d-00a0-4f15-bf47-6de7df1265cd" providerId="ADAL" clId="{47569F0C-FA4A-4BE2-9C34-6AD6CE27DEA7}" dt="2020-08-03T03:26:17.304" v="347" actId="11529"/>
          <ac:spMkLst>
            <pc:docMk/>
            <pc:sldMk cId="317261034" sldId="278"/>
            <ac:spMk id="9" creationId="{B5A4A77E-62DF-4F53-BB2D-349C48B62335}"/>
          </ac:spMkLst>
        </pc:spChg>
        <pc:spChg chg="add del">
          <ac:chgData name="Bhavya" userId="f0529c2d-00a0-4f15-bf47-6de7df1265cd" providerId="ADAL" clId="{47569F0C-FA4A-4BE2-9C34-6AD6CE27DEA7}" dt="2020-08-03T03:25:04.380" v="317"/>
          <ac:spMkLst>
            <pc:docMk/>
            <pc:sldMk cId="317261034" sldId="278"/>
            <ac:spMk id="11" creationId="{AD11F08E-4482-4FDD-AEA7-D3C4A8D873B4}"/>
          </ac:spMkLst>
        </pc:spChg>
        <pc:spChg chg="add del">
          <ac:chgData name="Bhavya" userId="f0529c2d-00a0-4f15-bf47-6de7df1265cd" providerId="ADAL" clId="{47569F0C-FA4A-4BE2-9C34-6AD6CE27DEA7}" dt="2020-08-03T03:25:04.380" v="317"/>
          <ac:spMkLst>
            <pc:docMk/>
            <pc:sldMk cId="317261034" sldId="278"/>
            <ac:spMk id="13" creationId="{FCC8E51E-1183-4918-97E5-8AA55CAEF87A}"/>
          </ac:spMkLst>
        </pc:spChg>
        <pc:spChg chg="add del">
          <ac:chgData name="Bhavya" userId="f0529c2d-00a0-4f15-bf47-6de7df1265cd" providerId="ADAL" clId="{47569F0C-FA4A-4BE2-9C34-6AD6CE27DEA7}" dt="2020-08-03T03:25:04.380" v="317"/>
          <ac:spMkLst>
            <pc:docMk/>
            <pc:sldMk cId="317261034" sldId="278"/>
            <ac:spMk id="16" creationId="{2E46B1D9-BEF9-4B8E-9F91-72DF3FFEBE69}"/>
          </ac:spMkLst>
        </pc:spChg>
        <pc:spChg chg="add del">
          <ac:chgData name="Bhavya" userId="f0529c2d-00a0-4f15-bf47-6de7df1265cd" providerId="ADAL" clId="{47569F0C-FA4A-4BE2-9C34-6AD6CE27DEA7}" dt="2020-08-03T03:26:15.755" v="345"/>
          <ac:spMkLst>
            <pc:docMk/>
            <pc:sldMk cId="317261034" sldId="278"/>
            <ac:spMk id="17" creationId="{64DE4F2B-1E18-4FF5-BF4B-3F4071727C81}"/>
          </ac:spMkLst>
        </pc:spChg>
        <pc:spChg chg="add del mod">
          <ac:chgData name="Bhavya" userId="f0529c2d-00a0-4f15-bf47-6de7df1265cd" providerId="ADAL" clId="{47569F0C-FA4A-4BE2-9C34-6AD6CE27DEA7}" dt="2020-08-03T03:26:15.755" v="345"/>
          <ac:spMkLst>
            <pc:docMk/>
            <pc:sldMk cId="317261034" sldId="278"/>
            <ac:spMk id="18" creationId="{904189B4-79C8-45CD-ADD0-6D0CC0E012DA}"/>
          </ac:spMkLst>
        </pc:spChg>
        <pc:spChg chg="add del">
          <ac:chgData name="Bhavya" userId="f0529c2d-00a0-4f15-bf47-6de7df1265cd" providerId="ADAL" clId="{47569F0C-FA4A-4BE2-9C34-6AD6CE27DEA7}" dt="2020-08-03T03:26:15.755" v="345"/>
          <ac:spMkLst>
            <pc:docMk/>
            <pc:sldMk cId="317261034" sldId="278"/>
            <ac:spMk id="21" creationId="{EA5F730D-F409-4ACF-AAEB-4FD7C8032D3D}"/>
          </ac:spMkLst>
        </pc:spChg>
        <pc:picChg chg="add del">
          <ac:chgData name="Bhavya" userId="f0529c2d-00a0-4f15-bf47-6de7df1265cd" providerId="ADAL" clId="{47569F0C-FA4A-4BE2-9C34-6AD6CE27DEA7}" dt="2020-08-03T03:25:04.380" v="317"/>
          <ac:picMkLst>
            <pc:docMk/>
            <pc:sldMk cId="317261034" sldId="278"/>
            <ac:picMk id="14" creationId="{79C440EE-79E8-4521-A27F-0D7FD5477DB3}"/>
          </ac:picMkLst>
        </pc:picChg>
        <pc:picChg chg="add del">
          <ac:chgData name="Bhavya" userId="f0529c2d-00a0-4f15-bf47-6de7df1265cd" providerId="ADAL" clId="{47569F0C-FA4A-4BE2-9C34-6AD6CE27DEA7}" dt="2020-08-03T03:25:04.380" v="317"/>
          <ac:picMkLst>
            <pc:docMk/>
            <pc:sldMk cId="317261034" sldId="278"/>
            <ac:picMk id="15" creationId="{9D9D3A35-A233-4B38-B280-2D6B069EC467}"/>
          </ac:picMkLst>
        </pc:picChg>
        <pc:picChg chg="add del mod">
          <ac:chgData name="Bhavya" userId="f0529c2d-00a0-4f15-bf47-6de7df1265cd" providerId="ADAL" clId="{47569F0C-FA4A-4BE2-9C34-6AD6CE27DEA7}" dt="2020-08-03T03:26:15.755" v="345"/>
          <ac:picMkLst>
            <pc:docMk/>
            <pc:sldMk cId="317261034" sldId="278"/>
            <ac:picMk id="19" creationId="{34885A7B-00F3-4FD6-8AA0-2163F24ED355}"/>
          </ac:picMkLst>
        </pc:picChg>
        <pc:picChg chg="add del mod">
          <ac:chgData name="Bhavya" userId="f0529c2d-00a0-4f15-bf47-6de7df1265cd" providerId="ADAL" clId="{47569F0C-FA4A-4BE2-9C34-6AD6CE27DEA7}" dt="2020-08-03T03:26:15.755" v="345"/>
          <ac:picMkLst>
            <pc:docMk/>
            <pc:sldMk cId="317261034" sldId="278"/>
            <ac:picMk id="20" creationId="{0C90FCEB-EFAC-4E76-B4EC-981BB9EF5CD8}"/>
          </ac:picMkLst>
        </pc:picChg>
      </pc:sldChg>
      <pc:sldChg chg="addSp delSp modSp mod modTransition">
        <pc:chgData name="Bhavya" userId="f0529c2d-00a0-4f15-bf47-6de7df1265cd" providerId="ADAL" clId="{47569F0C-FA4A-4BE2-9C34-6AD6CE27DEA7}" dt="2020-08-03T04:24:06.343" v="956"/>
        <pc:sldMkLst>
          <pc:docMk/>
          <pc:sldMk cId="4031208477" sldId="278"/>
        </pc:sldMkLst>
        <pc:spChg chg="add del mod">
          <ac:chgData name="Bhavya" userId="f0529c2d-00a0-4f15-bf47-6de7df1265cd" providerId="ADAL" clId="{47569F0C-FA4A-4BE2-9C34-6AD6CE27DEA7}" dt="2020-08-03T04:24:05.973" v="955" actId="478"/>
          <ac:spMkLst>
            <pc:docMk/>
            <pc:sldMk cId="4031208477" sldId="278"/>
            <ac:spMk id="4" creationId="{93389065-0CBB-4C90-9796-04921EFB8DD1}"/>
          </ac:spMkLst>
        </pc:spChg>
        <pc:spChg chg="del">
          <ac:chgData name="Bhavya" userId="f0529c2d-00a0-4f15-bf47-6de7df1265cd" providerId="ADAL" clId="{47569F0C-FA4A-4BE2-9C34-6AD6CE27DEA7}" dt="2020-08-03T04:24:02.377" v="954" actId="478"/>
          <ac:spMkLst>
            <pc:docMk/>
            <pc:sldMk cId="4031208477" sldId="278"/>
            <ac:spMk id="5" creationId="{C12135C2-C166-4E65-B89D-57676E6ED118}"/>
          </ac:spMkLst>
        </pc:spChg>
        <pc:spChg chg="add">
          <ac:chgData name="Bhavya" userId="f0529c2d-00a0-4f15-bf47-6de7df1265cd" providerId="ADAL" clId="{47569F0C-FA4A-4BE2-9C34-6AD6CE27DEA7}" dt="2020-08-03T04:24:06.343" v="956"/>
          <ac:spMkLst>
            <pc:docMk/>
            <pc:sldMk cId="4031208477" sldId="278"/>
            <ac:spMk id="11" creationId="{F3A739AD-3224-4F3F-9368-FD7E8E13ECA2}"/>
          </ac:spMkLst>
        </pc:spChg>
      </pc:sldChg>
      <pc:sldChg chg="addSp delSp modSp add del mod modTransition">
        <pc:chgData name="Bhavya" userId="f0529c2d-00a0-4f15-bf47-6de7df1265cd" providerId="ADAL" clId="{47569F0C-FA4A-4BE2-9C34-6AD6CE27DEA7}" dt="2020-08-03T05:13:29.852" v="1173" actId="47"/>
        <pc:sldMkLst>
          <pc:docMk/>
          <pc:sldMk cId="2309173133" sldId="279"/>
        </pc:sldMkLst>
        <pc:spChg chg="del">
          <ac:chgData name="Bhavya" userId="f0529c2d-00a0-4f15-bf47-6de7df1265cd" providerId="ADAL" clId="{47569F0C-FA4A-4BE2-9C34-6AD6CE27DEA7}" dt="2020-08-03T04:03:54.894" v="746" actId="478"/>
          <ac:spMkLst>
            <pc:docMk/>
            <pc:sldMk cId="2309173133" sldId="279"/>
            <ac:spMk id="3" creationId="{2062F792-7B1A-4B15-88D2-5A6F6A0BDA2F}"/>
          </ac:spMkLst>
        </pc:spChg>
        <pc:spChg chg="add del mod">
          <ac:chgData name="Bhavya" userId="f0529c2d-00a0-4f15-bf47-6de7df1265cd" providerId="ADAL" clId="{47569F0C-FA4A-4BE2-9C34-6AD6CE27DEA7}" dt="2020-08-03T04:03:57.742" v="747" actId="478"/>
          <ac:spMkLst>
            <pc:docMk/>
            <pc:sldMk cId="2309173133" sldId="279"/>
            <ac:spMk id="5" creationId="{DDD0E6DD-6E3D-41F3-9481-8CAEF29A16B5}"/>
          </ac:spMkLst>
        </pc:spChg>
        <pc:spChg chg="mod">
          <ac:chgData name="Bhavya" userId="f0529c2d-00a0-4f15-bf47-6de7df1265cd" providerId="ADAL" clId="{47569F0C-FA4A-4BE2-9C34-6AD6CE27DEA7}" dt="2020-08-03T04:37:35.476" v="971" actId="14100"/>
          <ac:spMkLst>
            <pc:docMk/>
            <pc:sldMk cId="2309173133" sldId="279"/>
            <ac:spMk id="9" creationId="{83F74D54-4DD5-40A7-97C2-4DC267854183}"/>
          </ac:spMkLst>
        </pc:spChg>
        <pc:spChg chg="add">
          <ac:chgData name="Bhavya" userId="f0529c2d-00a0-4f15-bf47-6de7df1265cd" providerId="ADAL" clId="{47569F0C-FA4A-4BE2-9C34-6AD6CE27DEA7}" dt="2020-08-03T04:03:58.084" v="748"/>
          <ac:spMkLst>
            <pc:docMk/>
            <pc:sldMk cId="2309173133" sldId="279"/>
            <ac:spMk id="15" creationId="{F8B2EC75-3794-4290-81D2-93BFA478FC48}"/>
          </ac:spMkLst>
        </pc:spChg>
        <pc:spChg chg="add del mod">
          <ac:chgData name="Bhavya" userId="f0529c2d-00a0-4f15-bf47-6de7df1265cd" providerId="ADAL" clId="{47569F0C-FA4A-4BE2-9C34-6AD6CE27DEA7}" dt="2020-08-03T04:11:27.137" v="815" actId="478"/>
          <ac:spMkLst>
            <pc:docMk/>
            <pc:sldMk cId="2309173133" sldId="279"/>
            <ac:spMk id="16" creationId="{86E3CDAF-0264-4475-A5A6-044CFEAE9861}"/>
          </ac:spMkLst>
        </pc:spChg>
        <pc:spChg chg="add del mod">
          <ac:chgData name="Bhavya" userId="f0529c2d-00a0-4f15-bf47-6de7df1265cd" providerId="ADAL" clId="{47569F0C-FA4A-4BE2-9C34-6AD6CE27DEA7}" dt="2020-08-03T04:11:39.147" v="818" actId="478"/>
          <ac:spMkLst>
            <pc:docMk/>
            <pc:sldMk cId="2309173133" sldId="279"/>
            <ac:spMk id="17" creationId="{CF9C2936-EDBA-4EE8-9457-5BE635493852}"/>
          </ac:spMkLst>
        </pc:spChg>
        <pc:spChg chg="add">
          <ac:chgData name="Bhavya" userId="f0529c2d-00a0-4f15-bf47-6de7df1265cd" providerId="ADAL" clId="{47569F0C-FA4A-4BE2-9C34-6AD6CE27DEA7}" dt="2020-08-03T04:12:26.118" v="857"/>
          <ac:spMkLst>
            <pc:docMk/>
            <pc:sldMk cId="2309173133" sldId="279"/>
            <ac:spMk id="18" creationId="{19971D77-B117-484A-ACDF-4104D00223EA}"/>
          </ac:spMkLst>
        </pc:spChg>
        <pc:picChg chg="mod">
          <ac:chgData name="Bhavya" userId="f0529c2d-00a0-4f15-bf47-6de7df1265cd" providerId="ADAL" clId="{47569F0C-FA4A-4BE2-9C34-6AD6CE27DEA7}" dt="2020-08-03T04:00:59.576" v="615" actId="171"/>
          <ac:picMkLst>
            <pc:docMk/>
            <pc:sldMk cId="2309173133" sldId="279"/>
            <ac:picMk id="1026" creationId="{4093CC22-000E-4277-A42B-140613E45190}"/>
          </ac:picMkLst>
        </pc:picChg>
        <pc:picChg chg="del mod">
          <ac:chgData name="Bhavya" userId="f0529c2d-00a0-4f15-bf47-6de7df1265cd" providerId="ADAL" clId="{47569F0C-FA4A-4BE2-9C34-6AD6CE27DEA7}" dt="2020-08-03T05:13:27.872" v="1170" actId="478"/>
          <ac:picMkLst>
            <pc:docMk/>
            <pc:sldMk cId="2309173133" sldId="279"/>
            <ac:picMk id="1028" creationId="{60A22DEE-9E19-4AF7-9BA6-D17EDDFF8C90}"/>
          </ac:picMkLst>
        </pc:picChg>
        <pc:picChg chg="del mod">
          <ac:chgData name="Bhavya" userId="f0529c2d-00a0-4f15-bf47-6de7df1265cd" providerId="ADAL" clId="{47569F0C-FA4A-4BE2-9C34-6AD6CE27DEA7}" dt="2020-08-03T05:13:28.245" v="1171" actId="478"/>
          <ac:picMkLst>
            <pc:docMk/>
            <pc:sldMk cId="2309173133" sldId="279"/>
            <ac:picMk id="1030" creationId="{71CEC23A-A956-479B-A77C-CFB8D9B92CBC}"/>
          </ac:picMkLst>
        </pc:picChg>
        <pc:picChg chg="del mod">
          <ac:chgData name="Bhavya" userId="f0529c2d-00a0-4f15-bf47-6de7df1265cd" providerId="ADAL" clId="{47569F0C-FA4A-4BE2-9C34-6AD6CE27DEA7}" dt="2020-08-03T05:13:28.671" v="1172" actId="478"/>
          <ac:picMkLst>
            <pc:docMk/>
            <pc:sldMk cId="2309173133" sldId="279"/>
            <ac:picMk id="1032" creationId="{80485EC7-9825-49C6-82B9-12A1D782531C}"/>
          </ac:picMkLst>
        </pc:picChg>
      </pc:sldChg>
      <pc:sldChg chg="modTransition">
        <pc:chgData name="Bhavya" userId="f0529c2d-00a0-4f15-bf47-6de7df1265cd" providerId="ADAL" clId="{47569F0C-FA4A-4BE2-9C34-6AD6CE27DEA7}" dt="2020-08-03T05:04:27.367" v="1169"/>
        <pc:sldMkLst>
          <pc:docMk/>
          <pc:sldMk cId="2659725322" sldId="280"/>
        </pc:sldMkLst>
      </pc:sldChg>
      <pc:sldChg chg="add del">
        <pc:chgData name="Bhavya" userId="f0529c2d-00a0-4f15-bf47-6de7df1265cd" providerId="ADAL" clId="{47569F0C-FA4A-4BE2-9C34-6AD6CE27DEA7}" dt="2020-08-03T04:03:22.613" v="745" actId="47"/>
        <pc:sldMkLst>
          <pc:docMk/>
          <pc:sldMk cId="2934484213" sldId="280"/>
        </pc:sldMkLst>
      </pc:sldChg>
      <pc:sldChg chg="modSp mod modTransition">
        <pc:chgData name="Bhavya" userId="f0529c2d-00a0-4f15-bf47-6de7df1265cd" providerId="ADAL" clId="{47569F0C-FA4A-4BE2-9C34-6AD6CE27DEA7}" dt="2020-08-03T05:04:27.367" v="1169"/>
        <pc:sldMkLst>
          <pc:docMk/>
          <pc:sldMk cId="373053985" sldId="281"/>
        </pc:sldMkLst>
        <pc:spChg chg="mod">
          <ac:chgData name="Bhavya" userId="f0529c2d-00a0-4f15-bf47-6de7df1265cd" providerId="ADAL" clId="{47569F0C-FA4A-4BE2-9C34-6AD6CE27DEA7}" dt="2020-08-03T04:53:11.088" v="1075" actId="20577"/>
          <ac:spMkLst>
            <pc:docMk/>
            <pc:sldMk cId="373053985" sldId="281"/>
            <ac:spMk id="3" creationId="{7C61801C-5E9D-4365-8F90-F64A4A0FF6BF}"/>
          </ac:spMkLst>
        </pc:spChg>
      </pc:sldChg>
      <pc:sldChg chg="modTransition">
        <pc:chgData name="Bhavya" userId="f0529c2d-00a0-4f15-bf47-6de7df1265cd" providerId="ADAL" clId="{47569F0C-FA4A-4BE2-9C34-6AD6CE27DEA7}" dt="2020-08-03T05:04:27.367" v="1169"/>
        <pc:sldMkLst>
          <pc:docMk/>
          <pc:sldMk cId="3895364850" sldId="282"/>
        </pc:sldMkLst>
      </pc:sldChg>
      <pc:sldChg chg="addSp delSp modSp add mod modTransition">
        <pc:chgData name="Bhavya" userId="f0529c2d-00a0-4f15-bf47-6de7df1265cd" providerId="ADAL" clId="{47569F0C-FA4A-4BE2-9C34-6AD6CE27DEA7}" dt="2020-08-03T05:04:27.367" v="1169"/>
        <pc:sldMkLst>
          <pc:docMk/>
          <pc:sldMk cId="730647170" sldId="283"/>
        </pc:sldMkLst>
        <pc:spChg chg="del">
          <ac:chgData name="Bhavya" userId="f0529c2d-00a0-4f15-bf47-6de7df1265cd" providerId="ADAL" clId="{47569F0C-FA4A-4BE2-9C34-6AD6CE27DEA7}" dt="2020-08-03T04:43:38.381" v="976" actId="478"/>
          <ac:spMkLst>
            <pc:docMk/>
            <pc:sldMk cId="730647170" sldId="283"/>
            <ac:spMk id="3" creationId="{6B40BEDB-D833-41FC-B4D0-37720186816C}"/>
          </ac:spMkLst>
        </pc:spChg>
        <pc:spChg chg="add del mod">
          <ac:chgData name="Bhavya" userId="f0529c2d-00a0-4f15-bf47-6de7df1265cd" providerId="ADAL" clId="{47569F0C-FA4A-4BE2-9C34-6AD6CE27DEA7}" dt="2020-08-03T04:43:40.595" v="977" actId="478"/>
          <ac:spMkLst>
            <pc:docMk/>
            <pc:sldMk cId="730647170" sldId="283"/>
            <ac:spMk id="4" creationId="{7510BC51-9C5B-4532-8FFE-BA7712BCDEF1}"/>
          </ac:spMkLst>
        </pc:spChg>
        <pc:spChg chg="del">
          <ac:chgData name="Bhavya" userId="f0529c2d-00a0-4f15-bf47-6de7df1265cd" providerId="ADAL" clId="{47569F0C-FA4A-4BE2-9C34-6AD6CE27DEA7}" dt="2020-08-03T04:43:38.381" v="976" actId="478"/>
          <ac:spMkLst>
            <pc:docMk/>
            <pc:sldMk cId="730647170" sldId="283"/>
            <ac:spMk id="11" creationId="{F3A739AD-3224-4F3F-9368-FD7E8E13ECA2}"/>
          </ac:spMkLst>
        </pc:spChg>
        <pc:spChg chg="add">
          <ac:chgData name="Bhavya" userId="f0529c2d-00a0-4f15-bf47-6de7df1265cd" providerId="ADAL" clId="{47569F0C-FA4A-4BE2-9C34-6AD6CE27DEA7}" dt="2020-08-03T04:43:42.262" v="978"/>
          <ac:spMkLst>
            <pc:docMk/>
            <pc:sldMk cId="730647170" sldId="283"/>
            <ac:spMk id="12" creationId="{4F31F7E8-08AC-4558-98DF-8D55419B4161}"/>
          </ac:spMkLst>
        </pc:spChg>
        <pc:spChg chg="add">
          <ac:chgData name="Bhavya" userId="f0529c2d-00a0-4f15-bf47-6de7df1265cd" providerId="ADAL" clId="{47569F0C-FA4A-4BE2-9C34-6AD6CE27DEA7}" dt="2020-08-03T04:43:42.262" v="978"/>
          <ac:spMkLst>
            <pc:docMk/>
            <pc:sldMk cId="730647170" sldId="283"/>
            <ac:spMk id="13" creationId="{0AA2710F-85D8-4B2B-879F-42E534BF3A17}"/>
          </ac:spMkLst>
        </pc:spChg>
      </pc:sldChg>
      <pc:sldChg chg="addSp delSp modSp add mod ord modTransition">
        <pc:chgData name="Bhavya" userId="f0529c2d-00a0-4f15-bf47-6de7df1265cd" providerId="ADAL" clId="{47569F0C-FA4A-4BE2-9C34-6AD6CE27DEA7}" dt="2020-08-03T05:04:27.367" v="1169"/>
        <pc:sldMkLst>
          <pc:docMk/>
          <pc:sldMk cId="182630800" sldId="284"/>
        </pc:sldMkLst>
        <pc:spChg chg="del">
          <ac:chgData name="Bhavya" userId="f0529c2d-00a0-4f15-bf47-6de7df1265cd" providerId="ADAL" clId="{47569F0C-FA4A-4BE2-9C34-6AD6CE27DEA7}" dt="2020-08-03T04:43:57.265" v="984" actId="478"/>
          <ac:spMkLst>
            <pc:docMk/>
            <pc:sldMk cId="182630800" sldId="284"/>
            <ac:spMk id="3" creationId="{6B40BEDB-D833-41FC-B4D0-37720186816C}"/>
          </ac:spMkLst>
        </pc:spChg>
        <pc:spChg chg="add del mod">
          <ac:chgData name="Bhavya" userId="f0529c2d-00a0-4f15-bf47-6de7df1265cd" providerId="ADAL" clId="{47569F0C-FA4A-4BE2-9C34-6AD6CE27DEA7}" dt="2020-08-03T04:43:59.075" v="985" actId="478"/>
          <ac:spMkLst>
            <pc:docMk/>
            <pc:sldMk cId="182630800" sldId="284"/>
            <ac:spMk id="4" creationId="{CA7FFE4A-F549-492D-9237-375A7669D35B}"/>
          </ac:spMkLst>
        </pc:spChg>
        <pc:spChg chg="add">
          <ac:chgData name="Bhavya" userId="f0529c2d-00a0-4f15-bf47-6de7df1265cd" providerId="ADAL" clId="{47569F0C-FA4A-4BE2-9C34-6AD6CE27DEA7}" dt="2020-08-03T04:44:04.939" v="987"/>
          <ac:spMkLst>
            <pc:docMk/>
            <pc:sldMk cId="182630800" sldId="284"/>
            <ac:spMk id="11" creationId="{5130DC52-5684-4604-A1F3-1939CA7EDF1E}"/>
          </ac:spMkLst>
        </pc:spChg>
        <pc:spChg chg="add">
          <ac:chgData name="Bhavya" userId="f0529c2d-00a0-4f15-bf47-6de7df1265cd" providerId="ADAL" clId="{47569F0C-FA4A-4BE2-9C34-6AD6CE27DEA7}" dt="2020-08-03T04:44:04.939" v="987"/>
          <ac:spMkLst>
            <pc:docMk/>
            <pc:sldMk cId="182630800" sldId="284"/>
            <ac:spMk id="13" creationId="{F80FE28E-3180-4799-A6EA-23B60DBE8E7D}"/>
          </ac:spMkLst>
        </pc:spChg>
        <pc:spChg chg="del">
          <ac:chgData name="Bhavya" userId="f0529c2d-00a0-4f15-bf47-6de7df1265cd" providerId="ADAL" clId="{47569F0C-FA4A-4BE2-9C34-6AD6CE27DEA7}" dt="2020-08-03T04:43:54.813" v="983" actId="478"/>
          <ac:spMkLst>
            <pc:docMk/>
            <pc:sldMk cId="182630800" sldId="284"/>
            <ac:spMk id="14" creationId="{A12855E3-B803-4908-826A-BA9875716133}"/>
          </ac:spMkLst>
        </pc:spChg>
        <pc:spChg chg="add">
          <ac:chgData name="Bhavya" userId="f0529c2d-00a0-4f15-bf47-6de7df1265cd" providerId="ADAL" clId="{47569F0C-FA4A-4BE2-9C34-6AD6CE27DEA7}" dt="2020-08-03T04:44:04.939" v="987"/>
          <ac:spMkLst>
            <pc:docMk/>
            <pc:sldMk cId="182630800" sldId="284"/>
            <ac:spMk id="15" creationId="{B35FF606-13D6-4030-A335-86D940DAD5FD}"/>
          </ac:spMkLst>
        </pc:spChg>
        <pc:spChg chg="add">
          <ac:chgData name="Bhavya" userId="f0529c2d-00a0-4f15-bf47-6de7df1265cd" providerId="ADAL" clId="{47569F0C-FA4A-4BE2-9C34-6AD6CE27DEA7}" dt="2020-08-03T04:44:04.939" v="987"/>
          <ac:spMkLst>
            <pc:docMk/>
            <pc:sldMk cId="182630800" sldId="284"/>
            <ac:spMk id="16" creationId="{0FCB90A6-D546-46BE-96F3-8DFD175E1DB8}"/>
          </ac:spMkLst>
        </pc:spChg>
        <pc:picChg chg="add">
          <ac:chgData name="Bhavya" userId="f0529c2d-00a0-4f15-bf47-6de7df1265cd" providerId="ADAL" clId="{47569F0C-FA4A-4BE2-9C34-6AD6CE27DEA7}" dt="2020-08-03T04:44:04.939" v="987"/>
          <ac:picMkLst>
            <pc:docMk/>
            <pc:sldMk cId="182630800" sldId="284"/>
            <ac:picMk id="12" creationId="{2E28EEEC-AAE9-4A0D-A778-F6E4053B7E18}"/>
          </ac:picMkLst>
        </pc:picChg>
      </pc:sldChg>
      <pc:sldChg chg="addSp delSp modSp add mod ord modTransition">
        <pc:chgData name="Bhavya" userId="f0529c2d-00a0-4f15-bf47-6de7df1265cd" providerId="ADAL" clId="{47569F0C-FA4A-4BE2-9C34-6AD6CE27DEA7}" dt="2020-08-03T05:04:27.367" v="1169"/>
        <pc:sldMkLst>
          <pc:docMk/>
          <pc:sldMk cId="1145079332" sldId="285"/>
        </pc:sldMkLst>
        <pc:spChg chg="add mod">
          <ac:chgData name="Bhavya" userId="f0529c2d-00a0-4f15-bf47-6de7df1265cd" providerId="ADAL" clId="{47569F0C-FA4A-4BE2-9C34-6AD6CE27DEA7}" dt="2020-08-03T04:49:54.748" v="1056" actId="1038"/>
          <ac:spMkLst>
            <pc:docMk/>
            <pc:sldMk cId="1145079332" sldId="285"/>
            <ac:spMk id="2" creationId="{A9E83A7D-AF70-49C1-99ED-B3DB88327154}"/>
          </ac:spMkLst>
        </pc:spChg>
        <pc:spChg chg="del mod">
          <ac:chgData name="Bhavya" userId="f0529c2d-00a0-4f15-bf47-6de7df1265cd" providerId="ADAL" clId="{47569F0C-FA4A-4BE2-9C34-6AD6CE27DEA7}" dt="2020-08-03T04:48:31.222" v="1001" actId="478"/>
          <ac:spMkLst>
            <pc:docMk/>
            <pc:sldMk cId="1145079332" sldId="285"/>
            <ac:spMk id="3" creationId="{3BCE92BA-D095-4B07-AD5F-A91D7C82853E}"/>
          </ac:spMkLst>
        </pc:spChg>
        <pc:spChg chg="del">
          <ac:chgData name="Bhavya" userId="f0529c2d-00a0-4f15-bf47-6de7df1265cd" providerId="ADAL" clId="{47569F0C-FA4A-4BE2-9C34-6AD6CE27DEA7}" dt="2020-08-03T04:44:21.929" v="994" actId="478"/>
          <ac:spMkLst>
            <pc:docMk/>
            <pc:sldMk cId="1145079332" sldId="285"/>
            <ac:spMk id="3" creationId="{6B40BEDB-D833-41FC-B4D0-37720186816C}"/>
          </ac:spMkLst>
        </pc:spChg>
        <pc:spChg chg="add del mod">
          <ac:chgData name="Bhavya" userId="f0529c2d-00a0-4f15-bf47-6de7df1265cd" providerId="ADAL" clId="{47569F0C-FA4A-4BE2-9C34-6AD6CE27DEA7}" dt="2020-08-03T04:44:23.105" v="995" actId="478"/>
          <ac:spMkLst>
            <pc:docMk/>
            <pc:sldMk cId="1145079332" sldId="285"/>
            <ac:spMk id="4" creationId="{2751F624-3103-43D5-9BDE-0D6C4A62C0CF}"/>
          </ac:spMkLst>
        </pc:spChg>
        <pc:spChg chg="mod ord">
          <ac:chgData name="Bhavya" userId="f0529c2d-00a0-4f15-bf47-6de7df1265cd" providerId="ADAL" clId="{47569F0C-FA4A-4BE2-9C34-6AD6CE27DEA7}" dt="2020-08-03T04:49:25.866" v="1036" actId="1076"/>
          <ac:spMkLst>
            <pc:docMk/>
            <pc:sldMk cId="1145079332" sldId="285"/>
            <ac:spMk id="4" creationId="{CB9F6135-B23E-43B9-9147-237C340F2A6A}"/>
          </ac:spMkLst>
        </pc:spChg>
        <pc:spChg chg="add">
          <ac:chgData name="Bhavya" userId="f0529c2d-00a0-4f15-bf47-6de7df1265cd" providerId="ADAL" clId="{47569F0C-FA4A-4BE2-9C34-6AD6CE27DEA7}" dt="2020-08-03T04:44:29.758" v="997"/>
          <ac:spMkLst>
            <pc:docMk/>
            <pc:sldMk cId="1145079332" sldId="285"/>
            <ac:spMk id="11" creationId="{D5A8C8C8-3424-4189-94CF-D046D904571E}"/>
          </ac:spMkLst>
        </pc:spChg>
        <pc:spChg chg="add mod">
          <ac:chgData name="Bhavya" userId="f0529c2d-00a0-4f15-bf47-6de7df1265cd" providerId="ADAL" clId="{47569F0C-FA4A-4BE2-9C34-6AD6CE27DEA7}" dt="2020-08-03T04:49:12.250" v="1033" actId="1076"/>
          <ac:spMkLst>
            <pc:docMk/>
            <pc:sldMk cId="1145079332" sldId="285"/>
            <ac:spMk id="14" creationId="{5D3D5DE4-7C72-40FD-A588-E7CB539EACFB}"/>
          </ac:spMkLst>
        </pc:spChg>
        <pc:spChg chg="del">
          <ac:chgData name="Bhavya" userId="f0529c2d-00a0-4f15-bf47-6de7df1265cd" providerId="ADAL" clId="{47569F0C-FA4A-4BE2-9C34-6AD6CE27DEA7}" dt="2020-08-03T04:44:20.886" v="993" actId="478"/>
          <ac:spMkLst>
            <pc:docMk/>
            <pc:sldMk cId="1145079332" sldId="285"/>
            <ac:spMk id="14" creationId="{A12855E3-B803-4908-826A-BA9875716133}"/>
          </ac:spMkLst>
        </pc:spChg>
        <pc:spChg chg="add">
          <ac:chgData name="Bhavya" userId="f0529c2d-00a0-4f15-bf47-6de7df1265cd" providerId="ADAL" clId="{47569F0C-FA4A-4BE2-9C34-6AD6CE27DEA7}" dt="2020-08-03T04:44:29.758" v="997"/>
          <ac:spMkLst>
            <pc:docMk/>
            <pc:sldMk cId="1145079332" sldId="285"/>
            <ac:spMk id="15" creationId="{32C90659-8DCB-499C-8AA5-7F65A8610FBD}"/>
          </ac:spMkLst>
        </pc:spChg>
        <pc:spChg chg="add">
          <ac:chgData name="Bhavya" userId="f0529c2d-00a0-4f15-bf47-6de7df1265cd" providerId="ADAL" clId="{47569F0C-FA4A-4BE2-9C34-6AD6CE27DEA7}" dt="2020-08-03T04:44:29.758" v="997"/>
          <ac:spMkLst>
            <pc:docMk/>
            <pc:sldMk cId="1145079332" sldId="285"/>
            <ac:spMk id="16" creationId="{2B23D8F6-B7D7-4A1C-85E5-64EFA78ABBB4}"/>
          </ac:spMkLst>
        </pc:spChg>
        <pc:spChg chg="add mod">
          <ac:chgData name="Bhavya" userId="f0529c2d-00a0-4f15-bf47-6de7df1265cd" providerId="ADAL" clId="{47569F0C-FA4A-4BE2-9C34-6AD6CE27DEA7}" dt="2020-08-03T04:49:54.748" v="1056" actId="1038"/>
          <ac:spMkLst>
            <pc:docMk/>
            <pc:sldMk cId="1145079332" sldId="285"/>
            <ac:spMk id="17" creationId="{C7C3C4A3-1B29-411D-82E4-DF79C56B1E79}"/>
          </ac:spMkLst>
        </pc:spChg>
        <pc:spChg chg="add del">
          <ac:chgData name="Bhavya" userId="f0529c2d-00a0-4f15-bf47-6de7df1265cd" providerId="ADAL" clId="{47569F0C-FA4A-4BE2-9C34-6AD6CE27DEA7}" dt="2020-08-03T04:49:33.690" v="1039"/>
          <ac:spMkLst>
            <pc:docMk/>
            <pc:sldMk cId="1145079332" sldId="285"/>
            <ac:spMk id="18" creationId="{8E136537-54E8-4033-8BEC-016ACB2678A6}"/>
          </ac:spMkLst>
        </pc:spChg>
        <pc:picChg chg="add">
          <ac:chgData name="Bhavya" userId="f0529c2d-00a0-4f15-bf47-6de7df1265cd" providerId="ADAL" clId="{47569F0C-FA4A-4BE2-9C34-6AD6CE27DEA7}" dt="2020-08-03T04:44:29.758" v="997"/>
          <ac:picMkLst>
            <pc:docMk/>
            <pc:sldMk cId="1145079332" sldId="285"/>
            <ac:picMk id="12" creationId="{6E607A02-373C-4E35-85E2-9E4E9FCA875C}"/>
          </ac:picMkLst>
        </pc:picChg>
        <pc:picChg chg="add">
          <ac:chgData name="Bhavya" userId="f0529c2d-00a0-4f15-bf47-6de7df1265cd" providerId="ADAL" clId="{47569F0C-FA4A-4BE2-9C34-6AD6CE27DEA7}" dt="2020-08-03T04:44:29.758" v="997"/>
          <ac:picMkLst>
            <pc:docMk/>
            <pc:sldMk cId="1145079332" sldId="285"/>
            <ac:picMk id="13" creationId="{90B17DC5-C794-4FFB-B516-4284D244C9CE}"/>
          </ac:picMkLst>
        </pc:picChg>
      </pc:sldChg>
      <pc:sldChg chg="addSp delSp modSp add mod ord modTransition">
        <pc:chgData name="Bhavya" userId="f0529c2d-00a0-4f15-bf47-6de7df1265cd" providerId="ADAL" clId="{47569F0C-FA4A-4BE2-9C34-6AD6CE27DEA7}" dt="2020-08-03T05:04:27.367" v="1169"/>
        <pc:sldMkLst>
          <pc:docMk/>
          <pc:sldMk cId="3149990916" sldId="286"/>
        </pc:sldMkLst>
        <pc:spChg chg="del">
          <ac:chgData name="Bhavya" userId="f0529c2d-00a0-4f15-bf47-6de7df1265cd" providerId="ADAL" clId="{47569F0C-FA4A-4BE2-9C34-6AD6CE27DEA7}" dt="2020-08-03T04:53:17.337" v="1076" actId="478"/>
          <ac:spMkLst>
            <pc:docMk/>
            <pc:sldMk cId="3149990916" sldId="286"/>
            <ac:spMk id="3" creationId="{6B40BEDB-D833-41FC-B4D0-37720186816C}"/>
          </ac:spMkLst>
        </pc:spChg>
        <pc:spChg chg="add mod">
          <ac:chgData name="Bhavya" userId="f0529c2d-00a0-4f15-bf47-6de7df1265cd" providerId="ADAL" clId="{47569F0C-FA4A-4BE2-9C34-6AD6CE27DEA7}" dt="2020-08-03T05:01:29.538" v="1162" actId="58"/>
          <ac:spMkLst>
            <pc:docMk/>
            <pc:sldMk cId="3149990916" sldId="286"/>
            <ac:spMk id="4" creationId="{0437527A-51AE-4EB3-9CA5-5B567EF7F9FD}"/>
          </ac:spMkLst>
        </pc:spChg>
      </pc:sldChg>
      <pc:sldChg chg="modTransition">
        <pc:chgData name="Bhavya" userId="f0529c2d-00a0-4f15-bf47-6de7df1265cd" providerId="ADAL" clId="{47569F0C-FA4A-4BE2-9C34-6AD6CE27DEA7}" dt="2020-08-03T05:04:27.367" v="1169"/>
        <pc:sldMkLst>
          <pc:docMk/>
          <pc:sldMk cId="531259689" sldId="287"/>
        </pc:sldMkLst>
      </pc:sldChg>
    </pc:docChg>
  </pc:docChgLst>
  <pc:docChgLst>
    <pc:chgData name="Abhisht Singh" userId="S::as607@snu.edu.in::1fc93d21-b3ec-4f82-b3f1-4cc9063e08dd" providerId="AD" clId="Web-{977E7D74-1661-DE59-11B5-217C96D4D88C}"/>
    <pc:docChg chg="addSld modSld">
      <pc:chgData name="Abhisht Singh" userId="S::as607@snu.edu.in::1fc93d21-b3ec-4f82-b3f1-4cc9063e08dd" providerId="AD" clId="Web-{977E7D74-1661-DE59-11B5-217C96D4D88C}" dt="2020-08-03T04:52:39.029" v="1596" actId="1076"/>
      <pc:docMkLst>
        <pc:docMk/>
      </pc:docMkLst>
      <pc:sldChg chg="addSp delSp modSp">
        <pc:chgData name="Abhisht Singh" userId="S::as607@snu.edu.in::1fc93d21-b3ec-4f82-b3f1-4cc9063e08dd" providerId="AD" clId="Web-{977E7D74-1661-DE59-11B5-217C96D4D88C}" dt="2020-08-03T04:44:23.371" v="1503" actId="20577"/>
        <pc:sldMkLst>
          <pc:docMk/>
          <pc:sldMk cId="1144803296" sldId="259"/>
        </pc:sldMkLst>
        <pc:spChg chg="mod">
          <ac:chgData name="Abhisht Singh" userId="S::as607@snu.edu.in::1fc93d21-b3ec-4f82-b3f1-4cc9063e08dd" providerId="AD" clId="Web-{977E7D74-1661-DE59-11B5-217C96D4D88C}" dt="2020-08-03T04:44:23.371" v="1503" actId="20577"/>
          <ac:spMkLst>
            <pc:docMk/>
            <pc:sldMk cId="1144803296" sldId="259"/>
            <ac:spMk id="3" creationId="{6B40BEDB-D833-41FC-B4D0-37720186816C}"/>
          </ac:spMkLst>
        </pc:spChg>
        <pc:spChg chg="add del mod">
          <ac:chgData name="Abhisht Singh" userId="S::as607@snu.edu.in::1fc93d21-b3ec-4f82-b3f1-4cc9063e08dd" providerId="AD" clId="Web-{977E7D74-1661-DE59-11B5-217C96D4D88C}" dt="2020-08-03T04:05:45.774" v="161"/>
          <ac:spMkLst>
            <pc:docMk/>
            <pc:sldMk cId="1144803296" sldId="259"/>
            <ac:spMk id="5" creationId="{251DA244-2C0A-4119-9EEC-E2F76E71F7CF}"/>
          </ac:spMkLst>
        </pc:spChg>
        <pc:spChg chg="add mod">
          <ac:chgData name="Abhisht Singh" userId="S::as607@snu.edu.in::1fc93d21-b3ec-4f82-b3f1-4cc9063e08dd" providerId="AD" clId="Web-{977E7D74-1661-DE59-11B5-217C96D4D88C}" dt="2020-08-03T04:43:05.384" v="1394" actId="20577"/>
          <ac:spMkLst>
            <pc:docMk/>
            <pc:sldMk cId="1144803296" sldId="259"/>
            <ac:spMk id="8" creationId="{C0CB483A-9807-4C3C-BD91-BF1E192F2D97}"/>
          </ac:spMkLst>
        </pc:spChg>
        <pc:spChg chg="add mod">
          <ac:chgData name="Abhisht Singh" userId="S::as607@snu.edu.in::1fc93d21-b3ec-4f82-b3f1-4cc9063e08dd" providerId="AD" clId="Web-{977E7D74-1661-DE59-11B5-217C96D4D88C}" dt="2020-08-03T04:44:05.589" v="1500" actId="1076"/>
          <ac:spMkLst>
            <pc:docMk/>
            <pc:sldMk cId="1144803296" sldId="259"/>
            <ac:spMk id="9" creationId="{BD3D6224-32DF-4832-BEE4-414A5D500E12}"/>
          </ac:spMkLst>
        </pc:spChg>
        <pc:picChg chg="mod">
          <ac:chgData name="Abhisht Singh" userId="S::as607@snu.edu.in::1fc93d21-b3ec-4f82-b3f1-4cc9063e08dd" providerId="AD" clId="Web-{977E7D74-1661-DE59-11B5-217C96D4D88C}" dt="2020-08-03T04:05:01.773" v="92" actId="1076"/>
          <ac:picMkLst>
            <pc:docMk/>
            <pc:sldMk cId="1144803296" sldId="259"/>
            <ac:picMk id="6" creationId="{1BB8E800-39D8-4D4B-B621-D5CDDE3D7452}"/>
          </ac:picMkLst>
        </pc:picChg>
      </pc:sldChg>
      <pc:sldChg chg="addSp modSp">
        <pc:chgData name="Abhisht Singh" userId="S::as607@snu.edu.in::1fc93d21-b3ec-4f82-b3f1-4cc9063e08dd" providerId="AD" clId="Web-{977E7D74-1661-DE59-11B5-217C96D4D88C}" dt="2020-08-03T04:52:39.029" v="1596" actId="1076"/>
        <pc:sldMkLst>
          <pc:docMk/>
          <pc:sldMk cId="1480324412" sldId="261"/>
        </pc:sldMkLst>
        <pc:spChg chg="add mod">
          <ac:chgData name="Abhisht Singh" userId="S::as607@snu.edu.in::1fc93d21-b3ec-4f82-b3f1-4cc9063e08dd" providerId="AD" clId="Web-{977E7D74-1661-DE59-11B5-217C96D4D88C}" dt="2020-08-03T04:52:35.716" v="1595" actId="1076"/>
          <ac:spMkLst>
            <pc:docMk/>
            <pc:sldMk cId="1480324412" sldId="261"/>
            <ac:spMk id="3" creationId="{58065C90-3007-4614-9EA4-AFD4C3E3F8AF}"/>
          </ac:spMkLst>
        </pc:spChg>
        <pc:picChg chg="mod">
          <ac:chgData name="Abhisht Singh" userId="S::as607@snu.edu.in::1fc93d21-b3ec-4f82-b3f1-4cc9063e08dd" providerId="AD" clId="Web-{977E7D74-1661-DE59-11B5-217C96D4D88C}" dt="2020-08-03T04:52:39.029" v="1596" actId="1076"/>
          <ac:picMkLst>
            <pc:docMk/>
            <pc:sldMk cId="1480324412" sldId="261"/>
            <ac:picMk id="9" creationId="{4112A20E-8FE2-4AF4-978C-47D0A8CEF4A1}"/>
          </ac:picMkLst>
        </pc:picChg>
      </pc:sldChg>
      <pc:sldChg chg="modSp">
        <pc:chgData name="Abhisht Singh" userId="S::as607@snu.edu.in::1fc93d21-b3ec-4f82-b3f1-4cc9063e08dd" providerId="AD" clId="Web-{977E7D74-1661-DE59-11B5-217C96D4D88C}" dt="2020-08-03T04:08:00.560" v="166" actId="1076"/>
        <pc:sldMkLst>
          <pc:docMk/>
          <pc:sldMk cId="1761348796" sldId="263"/>
        </pc:sldMkLst>
        <pc:picChg chg="mod">
          <ac:chgData name="Abhisht Singh" userId="S::as607@snu.edu.in::1fc93d21-b3ec-4f82-b3f1-4cc9063e08dd" providerId="AD" clId="Web-{977E7D74-1661-DE59-11B5-217C96D4D88C}" dt="2020-08-03T04:08:00.560" v="166" actId="1076"/>
          <ac:picMkLst>
            <pc:docMk/>
            <pc:sldMk cId="1761348796" sldId="263"/>
            <ac:picMk id="6" creationId="{296370A4-5F84-4614-961B-43C92179A057}"/>
          </ac:picMkLst>
        </pc:picChg>
      </pc:sldChg>
      <pc:sldChg chg="modSp">
        <pc:chgData name="Abhisht Singh" userId="S::as607@snu.edu.in::1fc93d21-b3ec-4f82-b3f1-4cc9063e08dd" providerId="AD" clId="Web-{977E7D74-1661-DE59-11B5-217C96D4D88C}" dt="2020-08-03T03:49:41.319" v="10" actId="20577"/>
        <pc:sldMkLst>
          <pc:docMk/>
          <pc:sldMk cId="2808867028" sldId="267"/>
        </pc:sldMkLst>
        <pc:spChg chg="mod">
          <ac:chgData name="Abhisht Singh" userId="S::as607@snu.edu.in::1fc93d21-b3ec-4f82-b3f1-4cc9063e08dd" providerId="AD" clId="Web-{977E7D74-1661-DE59-11B5-217C96D4D88C}" dt="2020-08-03T03:49:41.319" v="10" actId="20577"/>
          <ac:spMkLst>
            <pc:docMk/>
            <pc:sldMk cId="2808867028" sldId="267"/>
            <ac:spMk id="3" creationId="{2062F792-7B1A-4B15-88D2-5A6F6A0BDA2F}"/>
          </ac:spMkLst>
        </pc:spChg>
      </pc:sldChg>
      <pc:sldChg chg="modSp">
        <pc:chgData name="Abhisht Singh" userId="S::as607@snu.edu.in::1fc93d21-b3ec-4f82-b3f1-4cc9063e08dd" providerId="AD" clId="Web-{977E7D74-1661-DE59-11B5-217C96D4D88C}" dt="2020-08-03T04:51:08.932" v="1562" actId="20577"/>
        <pc:sldMkLst>
          <pc:docMk/>
          <pc:sldMk cId="248207616" sldId="272"/>
        </pc:sldMkLst>
        <pc:spChg chg="mod">
          <ac:chgData name="Abhisht Singh" userId="S::as607@snu.edu.in::1fc93d21-b3ec-4f82-b3f1-4cc9063e08dd" providerId="AD" clId="Web-{977E7D74-1661-DE59-11B5-217C96D4D88C}" dt="2020-08-03T04:51:08.932" v="1562" actId="20577"/>
          <ac:spMkLst>
            <pc:docMk/>
            <pc:sldMk cId="248207616" sldId="272"/>
            <ac:spMk id="3" creationId="{6B40BEDB-D833-41FC-B4D0-37720186816C}"/>
          </ac:spMkLst>
        </pc:spChg>
      </pc:sldChg>
      <pc:sldChg chg="modSp">
        <pc:chgData name="Abhisht Singh" userId="S::as607@snu.edu.in::1fc93d21-b3ec-4f82-b3f1-4cc9063e08dd" providerId="AD" clId="Web-{977E7D74-1661-DE59-11B5-217C96D4D88C}" dt="2020-08-03T04:40:56.098" v="1295"/>
        <pc:sldMkLst>
          <pc:docMk/>
          <pc:sldMk cId="3017110328" sldId="274"/>
        </pc:sldMkLst>
        <pc:spChg chg="mod">
          <ac:chgData name="Abhisht Singh" userId="S::as607@snu.edu.in::1fc93d21-b3ec-4f82-b3f1-4cc9063e08dd" providerId="AD" clId="Web-{977E7D74-1661-DE59-11B5-217C96D4D88C}" dt="2020-08-03T04:40:42.801" v="1276" actId="20577"/>
          <ac:spMkLst>
            <pc:docMk/>
            <pc:sldMk cId="3017110328" sldId="274"/>
            <ac:spMk id="5" creationId="{56413FE1-A39A-4937-BB98-1F90C218CF00}"/>
          </ac:spMkLst>
        </pc:spChg>
        <pc:spChg chg="mod">
          <ac:chgData name="Abhisht Singh" userId="S::as607@snu.edu.in::1fc93d21-b3ec-4f82-b3f1-4cc9063e08dd" providerId="AD" clId="Web-{977E7D74-1661-DE59-11B5-217C96D4D88C}" dt="2020-08-03T03:51:45.698" v="79" actId="20577"/>
          <ac:spMkLst>
            <pc:docMk/>
            <pc:sldMk cId="3017110328" sldId="274"/>
            <ac:spMk id="8" creationId="{9E90788E-BA1E-46B6-9F0D-BAACBA219235}"/>
          </ac:spMkLst>
        </pc:spChg>
        <pc:graphicFrameChg chg="mod modGraphic">
          <ac:chgData name="Abhisht Singh" userId="S::as607@snu.edu.in::1fc93d21-b3ec-4f82-b3f1-4cc9063e08dd" providerId="AD" clId="Web-{977E7D74-1661-DE59-11B5-217C96D4D88C}" dt="2020-08-03T04:40:56.098" v="1295"/>
          <ac:graphicFrameMkLst>
            <pc:docMk/>
            <pc:sldMk cId="3017110328" sldId="274"/>
            <ac:graphicFrameMk id="6" creationId="{895CED82-A499-4089-86DA-B97C2D73067C}"/>
          </ac:graphicFrameMkLst>
        </pc:graphicFrameChg>
      </pc:sldChg>
      <pc:sldChg chg="modSp">
        <pc:chgData name="Abhisht Singh" userId="S::as607@snu.edu.in::1fc93d21-b3ec-4f82-b3f1-4cc9063e08dd" providerId="AD" clId="Web-{977E7D74-1661-DE59-11B5-217C96D4D88C}" dt="2020-08-03T04:07:36.747" v="164" actId="20577"/>
        <pc:sldMkLst>
          <pc:docMk/>
          <pc:sldMk cId="1271894543" sldId="275"/>
        </pc:sldMkLst>
        <pc:spChg chg="mod">
          <ac:chgData name="Abhisht Singh" userId="S::as607@snu.edu.in::1fc93d21-b3ec-4f82-b3f1-4cc9063e08dd" providerId="AD" clId="Web-{977E7D74-1661-DE59-11B5-217C96D4D88C}" dt="2020-08-03T04:07:36.747" v="164" actId="20577"/>
          <ac:spMkLst>
            <pc:docMk/>
            <pc:sldMk cId="1271894543" sldId="275"/>
            <ac:spMk id="8" creationId="{35080C98-C6B4-4ED1-B5B1-229F18465C37}"/>
          </ac:spMkLst>
        </pc:spChg>
      </pc:sldChg>
      <pc:sldChg chg="modSp">
        <pc:chgData name="Abhisht Singh" userId="S::as607@snu.edu.in::1fc93d21-b3ec-4f82-b3f1-4cc9063e08dd" providerId="AD" clId="Web-{977E7D74-1661-DE59-11B5-217C96D4D88C}" dt="2020-08-03T04:09:14.704" v="181" actId="20577"/>
        <pc:sldMkLst>
          <pc:docMk/>
          <pc:sldMk cId="4031208477" sldId="278"/>
        </pc:sldMkLst>
        <pc:spChg chg="mod">
          <ac:chgData name="Abhisht Singh" userId="S::as607@snu.edu.in::1fc93d21-b3ec-4f82-b3f1-4cc9063e08dd" providerId="AD" clId="Web-{977E7D74-1661-DE59-11B5-217C96D4D88C}" dt="2020-08-03T04:09:14.704" v="181" actId="20577"/>
          <ac:spMkLst>
            <pc:docMk/>
            <pc:sldMk cId="4031208477" sldId="278"/>
            <ac:spMk id="3" creationId="{6B40BEDB-D833-41FC-B4D0-37720186816C}"/>
          </ac:spMkLst>
        </pc:spChg>
      </pc:sldChg>
      <pc:sldChg chg="addSp delSp modSp add replId">
        <pc:chgData name="Abhisht Singh" userId="S::as607@snu.edu.in::1fc93d21-b3ec-4f82-b3f1-4cc9063e08dd" providerId="AD" clId="Web-{977E7D74-1661-DE59-11B5-217C96D4D88C}" dt="2020-08-03T04:35:33.775" v="1109" actId="20577"/>
        <pc:sldMkLst>
          <pc:docMk/>
          <pc:sldMk cId="2659725322" sldId="280"/>
        </pc:sldMkLst>
        <pc:spChg chg="mod">
          <ac:chgData name="Abhisht Singh" userId="S::as607@snu.edu.in::1fc93d21-b3ec-4f82-b3f1-4cc9063e08dd" providerId="AD" clId="Web-{977E7D74-1661-DE59-11B5-217C96D4D88C}" dt="2020-08-03T04:35:33.775" v="1109" actId="20577"/>
          <ac:spMkLst>
            <pc:docMk/>
            <pc:sldMk cId="2659725322" sldId="280"/>
            <ac:spMk id="3" creationId="{3765F590-AC64-4147-8782-BAD0D323A076}"/>
          </ac:spMkLst>
        </pc:spChg>
        <pc:spChg chg="mod">
          <ac:chgData name="Abhisht Singh" userId="S::as607@snu.edu.in::1fc93d21-b3ec-4f82-b3f1-4cc9063e08dd" providerId="AD" clId="Web-{977E7D74-1661-DE59-11B5-217C96D4D88C}" dt="2020-08-03T04:25:21.753" v="232" actId="20577"/>
          <ac:spMkLst>
            <pc:docMk/>
            <pc:sldMk cId="2659725322" sldId="280"/>
            <ac:spMk id="7" creationId="{A3489004-D033-45B8-89CC-479FB8B15FAF}"/>
          </ac:spMkLst>
        </pc:spChg>
        <pc:picChg chg="add del mod">
          <ac:chgData name="Abhisht Singh" userId="S::as607@snu.edu.in::1fc93d21-b3ec-4f82-b3f1-4cc9063e08dd" providerId="AD" clId="Web-{977E7D74-1661-DE59-11B5-217C96D4D88C}" dt="2020-08-03T04:30:37.530" v="713"/>
          <ac:picMkLst>
            <pc:docMk/>
            <pc:sldMk cId="2659725322" sldId="280"/>
            <ac:picMk id="2" creationId="{74DEF9C8-6AB3-49FE-ADF3-6603B2B7C0B7}"/>
          </ac:picMkLst>
        </pc:picChg>
        <pc:picChg chg="add mod">
          <ac:chgData name="Abhisht Singh" userId="S::as607@snu.edu.in::1fc93d21-b3ec-4f82-b3f1-4cc9063e08dd" providerId="AD" clId="Web-{977E7D74-1661-DE59-11B5-217C96D4D88C}" dt="2020-08-03T04:30:57.624" v="718" actId="1076"/>
          <ac:picMkLst>
            <pc:docMk/>
            <pc:sldMk cId="2659725322" sldId="280"/>
            <ac:picMk id="4" creationId="{3281C167-BE0C-49FB-A961-5FCA9EF45A3E}"/>
          </ac:picMkLst>
        </pc:picChg>
        <pc:cxnChg chg="add del mod">
          <ac:chgData name="Abhisht Singh" userId="S::as607@snu.edu.in::1fc93d21-b3ec-4f82-b3f1-4cc9063e08dd" providerId="AD" clId="Web-{977E7D74-1661-DE59-11B5-217C96D4D88C}" dt="2020-08-03T04:32:19.486" v="738"/>
          <ac:cxnSpMkLst>
            <pc:docMk/>
            <pc:sldMk cId="2659725322" sldId="280"/>
            <ac:cxnSpMk id="5" creationId="{B8C2D927-B5FD-4BAA-9302-5864224D16EF}"/>
          </ac:cxnSpMkLst>
        </pc:cxnChg>
      </pc:sldChg>
      <pc:sldChg chg="modSp">
        <pc:chgData name="Abhisht Singh" userId="S::as607@snu.edu.in::1fc93d21-b3ec-4f82-b3f1-4cc9063e08dd" providerId="AD" clId="Web-{977E7D74-1661-DE59-11B5-217C96D4D88C}" dt="2020-08-03T04:45:11.154" v="1547" actId="20577"/>
        <pc:sldMkLst>
          <pc:docMk/>
          <pc:sldMk cId="373053985" sldId="281"/>
        </pc:sldMkLst>
        <pc:spChg chg="mod">
          <ac:chgData name="Abhisht Singh" userId="S::as607@snu.edu.in::1fc93d21-b3ec-4f82-b3f1-4cc9063e08dd" providerId="AD" clId="Web-{977E7D74-1661-DE59-11B5-217C96D4D88C}" dt="2020-08-03T04:45:11.154" v="1547" actId="20577"/>
          <ac:spMkLst>
            <pc:docMk/>
            <pc:sldMk cId="373053985" sldId="281"/>
            <ac:spMk id="3" creationId="{7C61801C-5E9D-4365-8F90-F64A4A0FF6BF}"/>
          </ac:spMkLst>
        </pc:spChg>
      </pc:sldChg>
      <pc:sldChg chg="addSp delSp modSp add replId">
        <pc:chgData name="Abhisht Singh" userId="S::as607@snu.edu.in::1fc93d21-b3ec-4f82-b3f1-4cc9063e08dd" providerId="AD" clId="Web-{977E7D74-1661-DE59-11B5-217C96D4D88C}" dt="2020-08-03T04:35:41.384" v="1114" actId="20577"/>
        <pc:sldMkLst>
          <pc:docMk/>
          <pc:sldMk cId="3895364850" sldId="282"/>
        </pc:sldMkLst>
        <pc:spChg chg="mod">
          <ac:chgData name="Abhisht Singh" userId="S::as607@snu.edu.in::1fc93d21-b3ec-4f82-b3f1-4cc9063e08dd" providerId="AD" clId="Web-{977E7D74-1661-DE59-11B5-217C96D4D88C}" dt="2020-08-03T04:35:41.384" v="1114" actId="20577"/>
          <ac:spMkLst>
            <pc:docMk/>
            <pc:sldMk cId="3895364850" sldId="282"/>
            <ac:spMk id="3" creationId="{3765F590-AC64-4147-8782-BAD0D323A076}"/>
          </ac:spMkLst>
        </pc:spChg>
        <pc:picChg chg="add mod">
          <ac:chgData name="Abhisht Singh" userId="S::as607@snu.edu.in::1fc93d21-b3ec-4f82-b3f1-4cc9063e08dd" providerId="AD" clId="Web-{977E7D74-1661-DE59-11B5-217C96D4D88C}" dt="2020-08-03T04:34:49.523" v="1019" actId="1076"/>
          <ac:picMkLst>
            <pc:docMk/>
            <pc:sldMk cId="3895364850" sldId="282"/>
            <ac:picMk id="2" creationId="{0510A17C-5991-45F5-B299-7B846C11DF32}"/>
          </ac:picMkLst>
        </pc:picChg>
        <pc:picChg chg="del">
          <ac:chgData name="Abhisht Singh" userId="S::as607@snu.edu.in::1fc93d21-b3ec-4f82-b3f1-4cc9063e08dd" providerId="AD" clId="Web-{977E7D74-1661-DE59-11B5-217C96D4D88C}" dt="2020-08-03T04:34:07.646" v="1015"/>
          <ac:picMkLst>
            <pc:docMk/>
            <pc:sldMk cId="3895364850" sldId="282"/>
            <ac:picMk id="4" creationId="{3281C167-BE0C-49FB-A961-5FCA9EF45A3E}"/>
          </ac:picMkLst>
        </pc:picChg>
      </pc:sldChg>
    </pc:docChg>
  </pc:docChgLst>
  <pc:docChgLst>
    <pc:chgData name="Isha Tyagi" userId="S::it537@snu.edu.in::d29a8996-8358-42e9-9ce8-891bb796ebcc" providerId="AD" clId="Web-{313B659B-0B4D-A0D0-106A-594C6635946C}"/>
    <pc:docChg chg="addSld modSld">
      <pc:chgData name="Isha Tyagi" userId="S::it537@snu.edu.in::d29a8996-8358-42e9-9ce8-891bb796ebcc" providerId="AD" clId="Web-{313B659B-0B4D-A0D0-106A-594C6635946C}" dt="2020-08-03T05:10:01.627" v="266" actId="20577"/>
      <pc:docMkLst>
        <pc:docMk/>
      </pc:docMkLst>
      <pc:sldChg chg="modSp">
        <pc:chgData name="Isha Tyagi" userId="S::it537@snu.edu.in::d29a8996-8358-42e9-9ce8-891bb796ebcc" providerId="AD" clId="Web-{313B659B-0B4D-A0D0-106A-594C6635946C}" dt="2020-08-03T05:10:01.627" v="265" actId="20577"/>
        <pc:sldMkLst>
          <pc:docMk/>
          <pc:sldMk cId="248207616" sldId="272"/>
        </pc:sldMkLst>
        <pc:spChg chg="mod">
          <ac:chgData name="Isha Tyagi" userId="S::it537@snu.edu.in::d29a8996-8358-42e9-9ce8-891bb796ebcc" providerId="AD" clId="Web-{313B659B-0B4D-A0D0-106A-594C6635946C}" dt="2020-08-03T05:10:01.627" v="265" actId="20577"/>
          <ac:spMkLst>
            <pc:docMk/>
            <pc:sldMk cId="248207616" sldId="272"/>
            <ac:spMk id="3" creationId="{6B40BEDB-D833-41FC-B4D0-37720186816C}"/>
          </ac:spMkLst>
        </pc:spChg>
      </pc:sldChg>
      <pc:sldChg chg="modSp">
        <pc:chgData name="Isha Tyagi" userId="S::it537@snu.edu.in::d29a8996-8358-42e9-9ce8-891bb796ebcc" providerId="AD" clId="Web-{313B659B-0B4D-A0D0-106A-594C6635946C}" dt="2020-08-03T05:00:36.623" v="260"/>
        <pc:sldMkLst>
          <pc:docMk/>
          <pc:sldMk cId="3017110328" sldId="274"/>
        </pc:sldMkLst>
        <pc:graphicFrameChg chg="mod modGraphic">
          <ac:chgData name="Isha Tyagi" userId="S::it537@snu.edu.in::d29a8996-8358-42e9-9ce8-891bb796ebcc" providerId="AD" clId="Web-{313B659B-0B4D-A0D0-106A-594C6635946C}" dt="2020-08-03T05:00:36.623" v="260"/>
          <ac:graphicFrameMkLst>
            <pc:docMk/>
            <pc:sldMk cId="3017110328" sldId="274"/>
            <ac:graphicFrameMk id="6" creationId="{895CED82-A499-4089-86DA-B97C2D73067C}"/>
          </ac:graphicFrameMkLst>
        </pc:graphicFrameChg>
      </pc:sldChg>
      <pc:sldChg chg="modSp new">
        <pc:chgData name="Isha Tyagi" userId="S::it537@snu.edu.in::d29a8996-8358-42e9-9ce8-891bb796ebcc" providerId="AD" clId="Web-{313B659B-0B4D-A0D0-106A-594C6635946C}" dt="2020-08-03T04:54:53.699" v="250" actId="20577"/>
        <pc:sldMkLst>
          <pc:docMk/>
          <pc:sldMk cId="373053985" sldId="281"/>
        </pc:sldMkLst>
        <pc:spChg chg="mod">
          <ac:chgData name="Isha Tyagi" userId="S::it537@snu.edu.in::d29a8996-8358-42e9-9ce8-891bb796ebcc" providerId="AD" clId="Web-{313B659B-0B4D-A0D0-106A-594C6635946C}" dt="2020-08-03T04:29:50.364" v="31" actId="20577"/>
          <ac:spMkLst>
            <pc:docMk/>
            <pc:sldMk cId="373053985" sldId="281"/>
            <ac:spMk id="2" creationId="{F8D74DF4-A7C8-4874-91A5-E86715390789}"/>
          </ac:spMkLst>
        </pc:spChg>
        <pc:spChg chg="mod">
          <ac:chgData name="Isha Tyagi" userId="S::it537@snu.edu.in::d29a8996-8358-42e9-9ce8-891bb796ebcc" providerId="AD" clId="Web-{313B659B-0B4D-A0D0-106A-594C6635946C}" dt="2020-08-03T04:54:53.699" v="250" actId="20577"/>
          <ac:spMkLst>
            <pc:docMk/>
            <pc:sldMk cId="373053985" sldId="281"/>
            <ac:spMk id="3" creationId="{7C61801C-5E9D-4365-8F90-F64A4A0FF6BF}"/>
          </ac:spMkLst>
        </pc:spChg>
      </pc:sldChg>
    </pc:docChg>
  </pc:docChgLst>
  <pc:docChgLst>
    <pc:chgData name="Isha Tyagi" userId="S::it537@snu.edu.in::d29a8996-8358-42e9-9ce8-891bb796ebcc" providerId="AD" clId="Web-{437322E9-C126-D40F-DE0F-8C8B2B92A186}"/>
    <pc:docChg chg="addSld modSld sldOrd">
      <pc:chgData name="Isha Tyagi" userId="S::it537@snu.edu.in::d29a8996-8358-42e9-9ce8-891bb796ebcc" providerId="AD" clId="Web-{437322E9-C126-D40F-DE0F-8C8B2B92A186}" dt="2020-08-02T17:55:26.752" v="191" actId="20577"/>
      <pc:docMkLst>
        <pc:docMk/>
      </pc:docMkLst>
      <pc:sldChg chg="modSp ord">
        <pc:chgData name="Isha Tyagi" userId="S::it537@snu.edu.in::d29a8996-8358-42e9-9ce8-891bb796ebcc" providerId="AD" clId="Web-{437322E9-C126-D40F-DE0F-8C8B2B92A186}" dt="2020-08-02T17:40:05.612" v="114"/>
        <pc:sldMkLst>
          <pc:docMk/>
          <pc:sldMk cId="1302289680" sldId="258"/>
        </pc:sldMkLst>
        <pc:spChg chg="mod">
          <ac:chgData name="Isha Tyagi" userId="S::it537@snu.edu.in::d29a8996-8358-42e9-9ce8-891bb796ebcc" providerId="AD" clId="Web-{437322E9-C126-D40F-DE0F-8C8B2B92A186}" dt="2020-08-02T17:33:53.128" v="110" actId="20577"/>
          <ac:spMkLst>
            <pc:docMk/>
            <pc:sldMk cId="1302289680" sldId="258"/>
            <ac:spMk id="3" creationId="{824C4124-8267-410C-91DB-12A2E23B1361}"/>
          </ac:spMkLst>
        </pc:spChg>
      </pc:sldChg>
      <pc:sldChg chg="modSp">
        <pc:chgData name="Isha Tyagi" userId="S::it537@snu.edu.in::d29a8996-8358-42e9-9ce8-891bb796ebcc" providerId="AD" clId="Web-{437322E9-C126-D40F-DE0F-8C8B2B92A186}" dt="2020-08-02T17:55:26.752" v="190" actId="20577"/>
        <pc:sldMkLst>
          <pc:docMk/>
          <pc:sldMk cId="1144803296" sldId="259"/>
        </pc:sldMkLst>
        <pc:spChg chg="mod">
          <ac:chgData name="Isha Tyagi" userId="S::it537@snu.edu.in::d29a8996-8358-42e9-9ce8-891bb796ebcc" providerId="AD" clId="Web-{437322E9-C126-D40F-DE0F-8C8B2B92A186}" dt="2020-08-02T17:55:26.752" v="190" actId="20577"/>
          <ac:spMkLst>
            <pc:docMk/>
            <pc:sldMk cId="1144803296" sldId="259"/>
            <ac:spMk id="3" creationId="{6B40BEDB-D833-41FC-B4D0-37720186816C}"/>
          </ac:spMkLst>
        </pc:spChg>
      </pc:sldChg>
      <pc:sldChg chg="modSp">
        <pc:chgData name="Isha Tyagi" userId="S::it537@snu.edu.in::d29a8996-8358-42e9-9ce8-891bb796ebcc" providerId="AD" clId="Web-{437322E9-C126-D40F-DE0F-8C8B2B92A186}" dt="2020-08-02T17:48:27.643" v="155" actId="20577"/>
        <pc:sldMkLst>
          <pc:docMk/>
          <pc:sldMk cId="412695311" sldId="260"/>
        </pc:sldMkLst>
        <pc:spChg chg="mod">
          <ac:chgData name="Isha Tyagi" userId="S::it537@snu.edu.in::d29a8996-8358-42e9-9ce8-891bb796ebcc" providerId="AD" clId="Web-{437322E9-C126-D40F-DE0F-8C8B2B92A186}" dt="2020-08-02T17:48:27.643" v="155" actId="20577"/>
          <ac:spMkLst>
            <pc:docMk/>
            <pc:sldMk cId="412695311" sldId="260"/>
            <ac:spMk id="3" creationId="{3765F590-AC64-4147-8782-BAD0D323A076}"/>
          </ac:spMkLst>
        </pc:spChg>
      </pc:sldChg>
      <pc:sldChg chg="modSp new">
        <pc:chgData name="Isha Tyagi" userId="S::it537@snu.edu.in::d29a8996-8358-42e9-9ce8-891bb796ebcc" providerId="AD" clId="Web-{437322E9-C126-D40F-DE0F-8C8B2B92A186}" dt="2020-08-02T17:48:27.846" v="158" actId="20577"/>
        <pc:sldMkLst>
          <pc:docMk/>
          <pc:sldMk cId="4032706107" sldId="262"/>
        </pc:sldMkLst>
        <pc:spChg chg="mod">
          <ac:chgData name="Isha Tyagi" userId="S::it537@snu.edu.in::d29a8996-8358-42e9-9ce8-891bb796ebcc" providerId="AD" clId="Web-{437322E9-C126-D40F-DE0F-8C8B2B92A186}" dt="2020-08-02T17:46:24.253" v="152" actId="20577"/>
          <ac:spMkLst>
            <pc:docMk/>
            <pc:sldMk cId="4032706107" sldId="262"/>
            <ac:spMk id="2" creationId="{DC6766F0-41F0-494E-891E-1A934F171982}"/>
          </ac:spMkLst>
        </pc:spChg>
        <pc:spChg chg="mod">
          <ac:chgData name="Isha Tyagi" userId="S::it537@snu.edu.in::d29a8996-8358-42e9-9ce8-891bb796ebcc" providerId="AD" clId="Web-{437322E9-C126-D40F-DE0F-8C8B2B92A186}" dt="2020-08-02T17:48:27.846" v="158" actId="20577"/>
          <ac:spMkLst>
            <pc:docMk/>
            <pc:sldMk cId="4032706107" sldId="262"/>
            <ac:spMk id="3" creationId="{7F6DF412-6A3B-41D4-B075-7845A7FF505C}"/>
          </ac:spMkLst>
        </pc:spChg>
      </pc:sldChg>
      <pc:sldChg chg="ord">
        <pc:chgData name="Isha Tyagi" userId="S::it537@snu.edu.in::d29a8996-8358-42e9-9ce8-891bb796ebcc" providerId="AD" clId="Web-{437322E9-C126-D40F-DE0F-8C8B2B92A186}" dt="2020-08-02T17:39:58.706" v="113"/>
        <pc:sldMkLst>
          <pc:docMk/>
          <pc:sldMk cId="176134879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7B1C-237F-4110-9B4B-5B9CFE307A0C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D3ABB-4A22-4EDB-80A6-F4BE36A42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9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9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7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https:/arxiv.org/pdf/2004.13314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https:/arxiv.org/pdf/2004.13314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90FD68FF-ED9D-4F35-85D2-1AF86CEF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0768" y="497329"/>
            <a:ext cx="5571067" cy="55710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DD06893-8480-42B8-BF17-04533B502C5C}"/>
              </a:ext>
            </a:extLst>
          </p:cNvPr>
          <p:cNvSpPr txBox="1">
            <a:spLocks/>
          </p:cNvSpPr>
          <p:nvPr/>
        </p:nvSpPr>
        <p:spPr>
          <a:xfrm>
            <a:off x="605234" y="3515885"/>
            <a:ext cx="6016309" cy="29005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n-lt"/>
                <a:cs typeface="Calibri Light"/>
              </a:rPr>
              <a:t>Day 3 mentoring session 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A5E7E55-540B-434D-94D7-C8C8166357BD}"/>
              </a:ext>
            </a:extLst>
          </p:cNvPr>
          <p:cNvSpPr txBox="1">
            <a:spLocks/>
          </p:cNvSpPr>
          <p:nvPr/>
        </p:nvSpPr>
        <p:spPr>
          <a:xfrm>
            <a:off x="9240521" y="496936"/>
            <a:ext cx="3180531" cy="1098395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>
                <a:solidFill>
                  <a:srgbClr val="FFFFFF"/>
                </a:solidFill>
                <a:ea typeface="+mj-ea"/>
                <a:cs typeface="Calibri Light"/>
              </a:rPr>
              <a:t>Team </a:t>
            </a:r>
            <a:r>
              <a:rPr lang="en-US" sz="3800" err="1">
                <a:solidFill>
                  <a:srgbClr val="FFFFFF"/>
                </a:solidFill>
                <a:ea typeface="+mj-ea"/>
                <a:cs typeface="Calibri Light"/>
              </a:rPr>
              <a:t>Epox</a:t>
            </a:r>
            <a:endParaRPr lang="en-US" err="1">
              <a:ea typeface="+mj-ea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E4C4E6-3934-4605-9285-DDBFF2AEBCB7}"/>
              </a:ext>
            </a:extLst>
          </p:cNvPr>
          <p:cNvSpPr/>
          <p:nvPr/>
        </p:nvSpPr>
        <p:spPr>
          <a:xfrm flipV="1">
            <a:off x="7635240" y="2689860"/>
            <a:ext cx="45720" cy="45720"/>
          </a:xfrm>
          <a:prstGeom prst="ellipse">
            <a:avLst/>
          </a:prstGeom>
          <a:solidFill>
            <a:schemeClr val="accent2">
              <a:alpha val="1000"/>
            </a:schemeClr>
          </a:solidFill>
          <a:ln>
            <a:solidFill>
              <a:schemeClr val="accent2">
                <a:alpha val="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5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F590-AC64-4147-8782-BAD0D323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24" y="1714113"/>
            <a:ext cx="41783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are now preparing the demo for the final round of evaluation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Ensuring that we have uploaded all the code to GitHub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489004-D033-45B8-89CC-479FB8B1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59" y="287038"/>
            <a:ext cx="4137765" cy="876714"/>
          </a:xfrm>
          <a:solidFill>
            <a:srgbClr val="ED7D31"/>
          </a:solidFill>
        </p:spPr>
        <p:txBody>
          <a:bodyPr/>
          <a:lstStyle/>
          <a:p>
            <a:r>
              <a:rPr lang="en-US">
                <a:cs typeface="Calibri Light"/>
              </a:rPr>
              <a:t>Progress Report</a:t>
            </a:r>
            <a:endParaRPr lang="en-US"/>
          </a:p>
        </p:txBody>
      </p:sp>
      <p:pic>
        <p:nvPicPr>
          <p:cNvPr id="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0A17C-5991-45F5-B299-7B846C11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39" y="316995"/>
            <a:ext cx="7017834" cy="62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6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67CE8-A278-495B-99E4-9C78A20E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 kern="1200">
                <a:latin typeface="+mj-lt"/>
                <a:ea typeface="+mj-ea"/>
                <a:cs typeface="+mj-cs"/>
              </a:rPr>
              <a:t>Questions ?</a:t>
            </a:r>
            <a:endParaRPr lang="en-US" sz="9600" kern="120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3125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85313-E15F-4783-B0A2-5C055EE9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Made with Free and Open Source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F792-7B1A-4B15-88D2-5A6F6A0B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5"/>
            <a:ext cx="6906491" cy="4136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Our solution purely relies </a:t>
            </a:r>
            <a:r>
              <a:rPr lang="en-US" b="1">
                <a:cs typeface="Calibri"/>
              </a:rPr>
              <a:t>Free Software </a:t>
            </a:r>
            <a:r>
              <a:rPr lang="en-US">
                <a:cs typeface="Calibri"/>
              </a:rPr>
              <a:t>such as </a:t>
            </a:r>
          </a:p>
          <a:p>
            <a:pPr lvl="1"/>
            <a:r>
              <a:rPr lang="en-US">
                <a:ea typeface="+mn-lt"/>
                <a:cs typeface="+mn-lt"/>
              </a:rPr>
              <a:t>React.js - Facebook </a:t>
            </a:r>
          </a:p>
          <a:p>
            <a:pPr lvl="1"/>
            <a:r>
              <a:rPr lang="en-US">
                <a:cs typeface="Calibri"/>
              </a:rPr>
              <a:t>Flutter – Google </a:t>
            </a:r>
            <a:endParaRPr lang="en-US"/>
          </a:p>
          <a:p>
            <a:pPr lvl="1"/>
            <a:r>
              <a:rPr lang="en-US">
                <a:cs typeface="Calibri"/>
              </a:rPr>
              <a:t>Firebase (free tier) – Google </a:t>
            </a:r>
          </a:p>
          <a:p>
            <a:pPr lvl="1"/>
            <a:r>
              <a:rPr lang="en-US">
                <a:cs typeface="Calibri"/>
              </a:rPr>
              <a:t>Co-laboratory (with GPU) – Google </a:t>
            </a:r>
          </a:p>
          <a:p>
            <a:pPr lvl="1"/>
            <a:r>
              <a:rPr lang="en-US">
                <a:cs typeface="Calibri"/>
              </a:rPr>
              <a:t>Google Cloud Platform (free tier) </a:t>
            </a:r>
          </a:p>
          <a:p>
            <a:pPr lvl="1"/>
            <a:r>
              <a:rPr lang="en-US">
                <a:cs typeface="Calibri"/>
              </a:rPr>
              <a:t>YOLOv5 Algorithm (fine-tuned to our needs) </a:t>
            </a:r>
          </a:p>
          <a:p>
            <a:pPr lvl="1"/>
            <a:r>
              <a:rPr lang="en-US">
                <a:cs typeface="Calibri"/>
              </a:rPr>
              <a:t>Various Open source </a:t>
            </a:r>
            <a:r>
              <a:rPr lang="en-US" b="1">
                <a:cs typeface="Calibri"/>
              </a:rPr>
              <a:t>Python</a:t>
            </a:r>
            <a:r>
              <a:rPr lang="en-US">
                <a:cs typeface="Calibri"/>
              </a:rPr>
              <a:t> libraries like </a:t>
            </a:r>
            <a:r>
              <a:rPr lang="en-US" b="1">
                <a:cs typeface="Calibri"/>
              </a:rPr>
              <a:t>FLASK, OpenCV, Pillow, NumPy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 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86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13FE1-A39A-4937-BB98-1F90C218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21" y="1125648"/>
            <a:ext cx="10825716" cy="4750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1800">
                <a:cs typeface="Calibri" panose="020F0502020204030204"/>
              </a:rPr>
              <a:t>In the actual implementation of our solution, the only cost the Government will have to Incur would be the </a:t>
            </a:r>
            <a:r>
              <a:rPr lang="en-US" sz="2000" b="1">
                <a:cs typeface="Calibri"/>
              </a:rPr>
              <a:t>Server Costs </a:t>
            </a:r>
          </a:p>
          <a:p>
            <a:pPr marL="457200" indent="-457200"/>
            <a:r>
              <a:rPr lang="en-US" sz="1800">
                <a:cs typeface="Calibri" panose="020F0502020204030204"/>
              </a:rPr>
              <a:t>A rough estimate of the server cost to accommodate a user-base of </a:t>
            </a:r>
            <a:r>
              <a:rPr lang="en-US" sz="1800" b="1">
                <a:cs typeface="Calibri" panose="020F0502020204030204"/>
              </a:rPr>
              <a:t>1 Million active monthly</a:t>
            </a:r>
            <a:r>
              <a:rPr lang="en-US" sz="1800">
                <a:cs typeface="Calibri" panose="020F0502020204030204"/>
              </a:rPr>
              <a:t> users is done below </a:t>
            </a:r>
            <a:endParaRPr lang="en-US" sz="1800" b="1">
              <a:cs typeface="Calibri" panose="020F0502020204030204"/>
            </a:endParaRPr>
          </a:p>
          <a:p>
            <a:pPr marL="457200" indent="-457200"/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3200" b="1">
              <a:cs typeface="Calibri" panose="020F050202020403020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95CED82-A499-4089-86DA-B97C2D730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5423"/>
              </p:ext>
            </p:extLst>
          </p:nvPr>
        </p:nvGraphicFramePr>
        <p:xfrm>
          <a:off x="1045535" y="2666999"/>
          <a:ext cx="8830047" cy="3424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43349">
                  <a:extLst>
                    <a:ext uri="{9D8B030D-6E8A-4147-A177-3AD203B41FA5}">
                      <a16:colId xmlns:a16="http://schemas.microsoft.com/office/drawing/2014/main" val="1682535419"/>
                    </a:ext>
                  </a:extLst>
                </a:gridCol>
                <a:gridCol w="2943349">
                  <a:extLst>
                    <a:ext uri="{9D8B030D-6E8A-4147-A177-3AD203B41FA5}">
                      <a16:colId xmlns:a16="http://schemas.microsoft.com/office/drawing/2014/main" val="18049820"/>
                    </a:ext>
                  </a:extLst>
                </a:gridCol>
                <a:gridCol w="2943349">
                  <a:extLst>
                    <a:ext uri="{9D8B030D-6E8A-4147-A177-3AD203B41FA5}">
                      <a16:colId xmlns:a16="http://schemas.microsoft.com/office/drawing/2014/main" val="3687415223"/>
                    </a:ext>
                  </a:extLst>
                </a:gridCol>
              </a:tblGrid>
              <a:tr h="590106">
                <a:tc>
                  <a:txBody>
                    <a:bodyPr/>
                    <a:lstStyle/>
                    <a:p>
                      <a:r>
                        <a:rPr lang="en-US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Usage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92392"/>
                  </a:ext>
                </a:extLst>
              </a:tr>
              <a:tr h="590106">
                <a:tc>
                  <a:txBody>
                    <a:bodyPr/>
                    <a:lstStyle/>
                    <a:p>
                      <a:r>
                        <a:rPr lang="en-US"/>
                        <a:t>AWS or GCP servers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hosting the deep learning model and the website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₹ 580 (approximately) </a:t>
                      </a:r>
                    </a:p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(After the first free 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26184"/>
                  </a:ext>
                </a:extLst>
              </a:tr>
              <a:tr h="59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Nvidia Tesla T4 GPU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training bigger YOLOv5x model for ~2 days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₹ 1260 (approximately)</a:t>
                      </a:r>
                    </a:p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(one-time investment)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641485"/>
                  </a:ext>
                </a:extLst>
              </a:tr>
              <a:tr h="59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Firestore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For storing the user submissions and user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₹4500* (safe approximation)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11167"/>
                  </a:ext>
                </a:extLst>
              </a:tr>
              <a:tr h="590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u="none" strike="noStrike" noProof="0"/>
                        <a:t>₹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1260 (one time) +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₹</a:t>
                      </a:r>
                      <a:r>
                        <a:rPr lang="en-US" sz="1800" b="1" u="none" strike="noStrike" noProof="0"/>
                        <a:t>5100 (rounded off)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172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90788E-BA1E-46B6-9F0D-BAACBA219235}"/>
              </a:ext>
            </a:extLst>
          </p:cNvPr>
          <p:cNvSpPr txBox="1"/>
          <p:nvPr/>
        </p:nvSpPr>
        <p:spPr>
          <a:xfrm>
            <a:off x="392741" y="6417856"/>
            <a:ext cx="115505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*safe estimate by considering uploaded image with average size as 4 MB and 6500 GB worth of image upload on yearly</a:t>
            </a:r>
            <a:endParaRPr lang="en-US" sz="1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16368-F109-404B-9E15-04EC198D8917}"/>
              </a:ext>
            </a:extLst>
          </p:cNvPr>
          <p:cNvSpPr txBox="1"/>
          <p:nvPr/>
        </p:nvSpPr>
        <p:spPr>
          <a:xfrm>
            <a:off x="706056" y="219919"/>
            <a:ext cx="10324617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>
                <a:cs typeface="Calibri Light"/>
              </a:rPr>
              <a:t>But how much would it cost in practice? </a:t>
            </a:r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301711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855E3-B803-4908-826A-BA9875716133}"/>
              </a:ext>
            </a:extLst>
          </p:cNvPr>
          <p:cNvSpPr txBox="1"/>
          <p:nvPr/>
        </p:nvSpPr>
        <p:spPr>
          <a:xfrm>
            <a:off x="905626" y="322170"/>
            <a:ext cx="4083434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>
                <a:cs typeface="Calibri Light"/>
              </a:rPr>
              <a:t>Literature Survey</a:t>
            </a:r>
            <a:endParaRPr lang="en-IN"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7527A-51AE-4EB3-9CA5-5B567EF7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Development of Overall Pavement Condition Index for Urban Road Network (2013) </a:t>
            </a:r>
            <a:r>
              <a:rPr lang="en-US" sz="1800" baseline="-25000">
                <a:ea typeface="+mn-lt"/>
                <a:cs typeface="+mn-lt"/>
              </a:rPr>
              <a:t>(Y</a:t>
            </a:r>
            <a:r>
              <a:rPr lang="en-US" sz="1800" i="1" baseline="-25000">
                <a:ea typeface="+mn-lt"/>
                <a:cs typeface="+mn-lt"/>
              </a:rPr>
              <a:t>ogesh U. Shah, S.S. Jain, Devesh Tiwari, M.K. Jain</a:t>
            </a:r>
            <a:r>
              <a:rPr lang="en-US" sz="1800" baseline="-25000">
                <a:ea typeface="+mn-lt"/>
                <a:cs typeface="+mn-lt"/>
              </a:rPr>
              <a:t>)</a:t>
            </a:r>
          </a:p>
          <a:p>
            <a:r>
              <a:rPr lang="en-US" sz="1800">
                <a:ea typeface="+mn-lt"/>
                <a:cs typeface="+mn-lt"/>
              </a:rPr>
              <a:t>Deep Machine Learning Approach to Develop a New Asphalt Pavement Condition Index </a:t>
            </a:r>
            <a:r>
              <a:rPr lang="en-US" sz="1800" baseline="-25000">
                <a:ea typeface="+mn-lt"/>
                <a:cs typeface="+mn-lt"/>
              </a:rPr>
              <a:t>(</a:t>
            </a:r>
            <a:r>
              <a:rPr lang="en-US" sz="1800" i="1" baseline="-25000">
                <a:ea typeface="+mn-lt"/>
                <a:cs typeface="+mn-lt"/>
              </a:rPr>
              <a:t>Hamed </a:t>
            </a:r>
            <a:r>
              <a:rPr lang="en-US" sz="1800" i="1" baseline="-25000" err="1">
                <a:ea typeface="+mn-lt"/>
                <a:cs typeface="+mn-lt"/>
              </a:rPr>
              <a:t>Majidifard</a:t>
            </a:r>
            <a:r>
              <a:rPr lang="en-US" sz="1800" i="1" baseline="-25000">
                <a:ea typeface="+mn-lt"/>
                <a:cs typeface="+mn-lt"/>
              </a:rPr>
              <a:t> , Yaw Adu-Gyamfi , William G. </a:t>
            </a:r>
            <a:r>
              <a:rPr lang="en-US" sz="1800" i="1" baseline="-25000" err="1">
                <a:ea typeface="+mn-lt"/>
                <a:cs typeface="+mn-lt"/>
              </a:rPr>
              <a:t>Buttlar</a:t>
            </a:r>
            <a:r>
              <a:rPr lang="en-US" sz="1800" i="1" baseline="-25000">
                <a:ea typeface="+mn-lt"/>
                <a:cs typeface="+mn-lt"/>
              </a:rPr>
              <a:t>)</a:t>
            </a:r>
            <a:endParaRPr lang="en-US" sz="1800" baseline="-250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The Road Pavement Condition Index (PCI) Evaluation and Maintenance:  A Case Study of Yemen </a:t>
            </a:r>
            <a:r>
              <a:rPr lang="en-US" sz="1800" b="1" baseline="-25000">
                <a:ea typeface="+mn-lt"/>
                <a:cs typeface="+mn-lt"/>
              </a:rPr>
              <a:t>(</a:t>
            </a:r>
            <a:r>
              <a:rPr lang="en-US" sz="1800" i="1" baseline="-25000">
                <a:ea typeface="+mn-lt"/>
                <a:cs typeface="+mn-lt"/>
              </a:rPr>
              <a:t>Prof. Dr Fareed M.A. Karim,* Dr Khaled Abdul Haleem </a:t>
            </a:r>
            <a:r>
              <a:rPr lang="en-US" sz="1800" i="1" baseline="-25000" err="1">
                <a:ea typeface="+mn-lt"/>
                <a:cs typeface="+mn-lt"/>
              </a:rPr>
              <a:t>Rubasi</a:t>
            </a:r>
            <a:r>
              <a:rPr lang="en-US" sz="1800" i="1" baseline="-25000">
                <a:ea typeface="+mn-lt"/>
                <a:cs typeface="+mn-lt"/>
              </a:rPr>
              <a:t>, and Dr Ali Abdo Saleh. </a:t>
            </a:r>
            <a:r>
              <a:rPr lang="en-US" sz="1800" b="1" baseline="-25000">
                <a:ea typeface="+mn-lt"/>
                <a:cs typeface="+mn-lt"/>
              </a:rPr>
              <a:t>)</a:t>
            </a:r>
            <a:endParaRPr lang="en-US" sz="1800" baseline="-250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Development of PCI-based Pavement Performance Model for Management of Road Infrastructure System </a:t>
            </a:r>
            <a:r>
              <a:rPr lang="en-US" sz="1800" baseline="-25000">
                <a:ea typeface="+mn-lt"/>
                <a:cs typeface="+mn-lt"/>
              </a:rPr>
              <a:t>(</a:t>
            </a:r>
            <a:r>
              <a:rPr lang="en-US" sz="1800" i="1" baseline="-25000">
                <a:ea typeface="+mn-lt"/>
                <a:cs typeface="+mn-lt"/>
              </a:rPr>
              <a:t>Kan Wu</a:t>
            </a:r>
            <a:r>
              <a:rPr lang="en-US" sz="1800" baseline="-25000">
                <a:ea typeface="+mn-lt"/>
                <a:cs typeface="+mn-lt"/>
              </a:rPr>
              <a:t>)</a:t>
            </a:r>
          </a:p>
          <a:p>
            <a:r>
              <a:rPr lang="en-US" sz="1800">
                <a:ea typeface="+mn-lt"/>
                <a:cs typeface="+mn-lt"/>
              </a:rPr>
              <a:t>Crack-pot: Autonomous Road Crack and Pothole Detection </a:t>
            </a:r>
            <a:r>
              <a:rPr lang="en-US" sz="1800" baseline="-25000">
                <a:ea typeface="+mn-lt"/>
                <a:cs typeface="+mn-lt"/>
              </a:rPr>
              <a:t>(</a:t>
            </a:r>
            <a:r>
              <a:rPr lang="en-US" sz="1800" i="1" baseline="-25000" err="1">
                <a:ea typeface="+mn-lt"/>
                <a:cs typeface="+mn-lt"/>
              </a:rPr>
              <a:t>Sukhad</a:t>
            </a:r>
            <a:r>
              <a:rPr lang="en-US" sz="1800" i="1" baseline="-25000">
                <a:ea typeface="+mn-lt"/>
                <a:cs typeface="+mn-lt"/>
              </a:rPr>
              <a:t> Anand, Saksham Gupta, Vaibhav Darbari, </a:t>
            </a:r>
            <a:r>
              <a:rPr lang="en-US" sz="1800" i="1" baseline="-25000" err="1">
                <a:ea typeface="+mn-lt"/>
                <a:cs typeface="+mn-lt"/>
              </a:rPr>
              <a:t>Shivam</a:t>
            </a:r>
            <a:r>
              <a:rPr lang="en-US" sz="1800" i="1" baseline="-25000">
                <a:ea typeface="+mn-lt"/>
                <a:cs typeface="+mn-lt"/>
              </a:rPr>
              <a:t> Kohli</a:t>
            </a:r>
            <a:r>
              <a:rPr lang="en-US" sz="1800" baseline="-2500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99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A8C8C8-3424-4189-94CF-D046D904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104" y="1413455"/>
            <a:ext cx="7825208" cy="1445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Deep Machine Learning Approach to Develop a New Asphalt Pavement Condition Index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   </a:t>
            </a:r>
            <a:r>
              <a:rPr lang="en-US" sz="1600">
                <a:cs typeface="Calibri"/>
              </a:rPr>
              <a:t>Authors : </a:t>
            </a:r>
            <a:r>
              <a:rPr lang="en-US" sz="1600">
                <a:ea typeface="+mn-lt"/>
                <a:cs typeface="+mn-lt"/>
              </a:rPr>
              <a:t>Hamed </a:t>
            </a:r>
            <a:r>
              <a:rPr lang="en-US" sz="1600" err="1">
                <a:ea typeface="+mn-lt"/>
                <a:cs typeface="+mn-lt"/>
              </a:rPr>
              <a:t>Majidifard</a:t>
            </a:r>
            <a:r>
              <a:rPr lang="en-US" sz="1600">
                <a:ea typeface="+mn-lt"/>
                <a:cs typeface="+mn-lt"/>
              </a:rPr>
              <a:t> , Yaw Adu-Gyamfi , William G. </a:t>
            </a:r>
            <a:r>
              <a:rPr lang="en-US" sz="1600" err="1">
                <a:ea typeface="+mn-lt"/>
                <a:cs typeface="+mn-lt"/>
              </a:rPr>
              <a:t>Buttlar</a:t>
            </a:r>
            <a:endParaRPr lang="en-US" sz="1600">
              <a:cs typeface="Calibri"/>
            </a:endParaRPr>
          </a:p>
        </p:txBody>
      </p:sp>
      <p:pic>
        <p:nvPicPr>
          <p:cNvPr id="12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607A02-373C-4E35-85E2-9E4E9FCA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53" y="2147774"/>
            <a:ext cx="5222469" cy="3880908"/>
          </a:xfrm>
          <a:prstGeom prst="rect">
            <a:avLst/>
          </a:prstGeom>
        </p:spPr>
      </p:pic>
      <p:pic>
        <p:nvPicPr>
          <p:cNvPr id="13" name="Picture 6" descr="A picture containing window, building, sitting&#10;&#10;Description automatically generated">
            <a:extLst>
              <a:ext uri="{FF2B5EF4-FFF2-40B4-BE49-F238E27FC236}">
                <a16:creationId xmlns:a16="http://schemas.microsoft.com/office/drawing/2014/main" id="{90B17DC5-C794-4FFB-B516-4284D244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0" y="2858947"/>
            <a:ext cx="3028218" cy="3042415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32C90659-8DCB-499C-8AA5-7F65A8610FBD}"/>
              </a:ext>
            </a:extLst>
          </p:cNvPr>
          <p:cNvSpPr txBox="1"/>
          <p:nvPr/>
        </p:nvSpPr>
        <p:spPr>
          <a:xfrm>
            <a:off x="384718" y="6313449"/>
            <a:ext cx="752893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>
                <a:ea typeface="+mn-lt"/>
                <a:cs typeface="+mn-lt"/>
              </a:rPr>
              <a:t>  </a:t>
            </a:r>
            <a:r>
              <a:rPr lang="en-US" sz="1400" i="1">
                <a:ea typeface="+mn-lt"/>
                <a:cs typeface="+mn-lt"/>
                <a:hlinkClick r:id="rId4"/>
              </a:rPr>
              <a:t>Src: Deep Machine Learning Approach to Develop a New Asphalt Pavement Condition Index</a:t>
            </a:r>
            <a:endParaRPr lang="en-US" sz="1400" i="1">
              <a:cs typeface="Calibri"/>
              <a:hlinkClick r:id="rId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3D8F6-B7D7-4A1C-85E5-64EFA78ABBB4}"/>
              </a:ext>
            </a:extLst>
          </p:cNvPr>
          <p:cNvSpPr txBox="1"/>
          <p:nvPr/>
        </p:nvSpPr>
        <p:spPr>
          <a:xfrm>
            <a:off x="905626" y="322170"/>
            <a:ext cx="4083434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>
                <a:cs typeface="Calibri Light"/>
              </a:rPr>
              <a:t>Literature Survey</a:t>
            </a:r>
            <a:endParaRPr lang="en-IN" sz="440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E83A7D-AF70-49C1-99ED-B3DB88327154}"/>
              </a:ext>
            </a:extLst>
          </p:cNvPr>
          <p:cNvSpPr/>
          <p:nvPr/>
        </p:nvSpPr>
        <p:spPr>
          <a:xfrm rot="10800000">
            <a:off x="4100946" y="3188054"/>
            <a:ext cx="2284611" cy="811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D3D5DE4-7C72-40FD-A588-E7CB539EACFB}"/>
              </a:ext>
            </a:extLst>
          </p:cNvPr>
          <p:cNvSpPr/>
          <p:nvPr/>
        </p:nvSpPr>
        <p:spPr>
          <a:xfrm>
            <a:off x="4438665" y="4685166"/>
            <a:ext cx="2284611" cy="81100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F6135-B23E-43B9-9147-237C340F2A6A}"/>
              </a:ext>
            </a:extLst>
          </p:cNvPr>
          <p:cNvSpPr txBox="1"/>
          <p:nvPr/>
        </p:nvSpPr>
        <p:spPr>
          <a:xfrm>
            <a:off x="4561375" y="4767500"/>
            <a:ext cx="198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 models used (YOLOv2 &amp; U-Net)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3C4A3-1B29-411D-82E4-DF79C56B1E79}"/>
              </a:ext>
            </a:extLst>
          </p:cNvPr>
          <p:cNvSpPr txBox="1"/>
          <p:nvPr/>
        </p:nvSpPr>
        <p:spPr>
          <a:xfrm>
            <a:off x="4281647" y="3262072"/>
            <a:ext cx="198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Grey scale images as output</a:t>
            </a:r>
            <a:endParaRPr lang="en-I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507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30DC52-5684-4604-A1F3-1939CA7E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29" y="12773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Deep Machine Learning Approach to Develop a New Asphalt Pavement Condition Index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>
                <a:cs typeface="Calibri"/>
              </a:rPr>
              <a:t>   </a:t>
            </a:r>
            <a:r>
              <a:rPr lang="en-US" sz="1200">
                <a:cs typeface="Calibri"/>
              </a:rPr>
              <a:t>Authors : </a:t>
            </a:r>
            <a:r>
              <a:rPr lang="en-US" sz="1200">
                <a:ea typeface="+mn-lt"/>
                <a:cs typeface="+mn-lt"/>
              </a:rPr>
              <a:t>Hamed </a:t>
            </a:r>
            <a:r>
              <a:rPr lang="en-US" sz="1200" err="1">
                <a:ea typeface="+mn-lt"/>
                <a:cs typeface="+mn-lt"/>
              </a:rPr>
              <a:t>Majidifard</a:t>
            </a:r>
            <a:r>
              <a:rPr lang="en-US" sz="1200">
                <a:ea typeface="+mn-lt"/>
                <a:cs typeface="+mn-lt"/>
              </a:rPr>
              <a:t> , Yaw Adu-Gyamfi , William G. </a:t>
            </a:r>
            <a:r>
              <a:rPr lang="en-US" sz="1200" err="1">
                <a:ea typeface="+mn-lt"/>
                <a:cs typeface="+mn-lt"/>
              </a:rPr>
              <a:t>Buttlar</a:t>
            </a:r>
            <a:endParaRPr lang="en-US" sz="1200">
              <a:cs typeface="Calibri"/>
            </a:endParaRPr>
          </a:p>
          <a:p>
            <a:pPr marL="0" indent="0">
              <a:buNone/>
            </a:pPr>
            <a:endParaRPr lang="en-US" sz="1050">
              <a:cs typeface="Calibri"/>
            </a:endParaRPr>
          </a:p>
          <a:p>
            <a:pPr marL="0" indent="0">
              <a:buNone/>
            </a:pP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pic>
        <p:nvPicPr>
          <p:cNvPr id="12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8EEEC-AAE9-4A0D-A778-F6E4053B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" y="2047824"/>
            <a:ext cx="5150004" cy="397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0FE28E-3180-4799-A6EA-23B60DBE8E7D}"/>
              </a:ext>
            </a:extLst>
          </p:cNvPr>
          <p:cNvSpPr txBox="1"/>
          <p:nvPr/>
        </p:nvSpPr>
        <p:spPr>
          <a:xfrm>
            <a:off x="6285572" y="2315939"/>
            <a:ext cx="549383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PCI calculation methodology extremely complex with too many factors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More </a:t>
            </a:r>
            <a:r>
              <a:rPr lang="en-US" sz="2400" err="1">
                <a:cs typeface="Calibri"/>
              </a:rPr>
              <a:t>labourious</a:t>
            </a:r>
            <a:r>
              <a:rPr lang="en-US" sz="2400">
                <a:cs typeface="Calibri"/>
              </a:rPr>
              <a:t> to label images for segmentation task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No scope of making it model independent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Grey scale plays an important part to PCI calculation but is a highly volatile metric to base PCI on. </a:t>
            </a:r>
          </a:p>
          <a:p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FF606-13D6-4030-A335-86D940DAD5FD}"/>
              </a:ext>
            </a:extLst>
          </p:cNvPr>
          <p:cNvSpPr txBox="1"/>
          <p:nvPr/>
        </p:nvSpPr>
        <p:spPr>
          <a:xfrm>
            <a:off x="384718" y="6313449"/>
            <a:ext cx="75289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ea typeface="+mn-lt"/>
                <a:cs typeface="+mn-lt"/>
              </a:rPr>
              <a:t>  </a:t>
            </a:r>
            <a:r>
              <a:rPr lang="en-US" sz="1400" i="1">
                <a:ea typeface="+mn-lt"/>
                <a:cs typeface="+mn-lt"/>
                <a:hlinkClick r:id="rId3"/>
              </a:rPr>
              <a:t>Src: Deep Machine Learning Approach to Develop a New Asphalt Pavement Condition Index</a:t>
            </a:r>
            <a:endParaRPr lang="en-US" sz="1400" i="1">
              <a:cs typeface="Calibri"/>
              <a:hlinkClick r:id="rId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B90A6-D546-46BE-96F3-8DFD175E1DB8}"/>
              </a:ext>
            </a:extLst>
          </p:cNvPr>
          <p:cNvSpPr txBox="1"/>
          <p:nvPr/>
        </p:nvSpPr>
        <p:spPr>
          <a:xfrm>
            <a:off x="905626" y="322170"/>
            <a:ext cx="4083434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>
                <a:cs typeface="Calibri Light"/>
              </a:rPr>
              <a:t>Literature Survey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18263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BEDB-D833-41FC-B4D0-37720186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Development of Overall Pavement Condition Index for Urban Road Network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   Authors : </a:t>
            </a:r>
            <a:r>
              <a:rPr lang="en-US" sz="2400">
                <a:ea typeface="+mn-lt"/>
                <a:cs typeface="+mn-lt"/>
              </a:rPr>
              <a:t>Yogesh U. Shah, S.S. Jain, Devesh Tiwari, M.K. Jain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Published by Elsevier Ltd</a:t>
            </a:r>
            <a:endParaRPr lang="en-US" sz="2400"/>
          </a:p>
          <a:p>
            <a:pPr marL="0" indent="0">
              <a:buNone/>
            </a:pPr>
            <a:r>
              <a:rPr lang="en-US" sz="2400">
                <a:cs typeface="Calibri"/>
              </a:rPr>
              <a:t>   </a:t>
            </a:r>
            <a:r>
              <a:rPr lang="en-US" sz="2400">
                <a:ea typeface="+mn-lt"/>
                <a:cs typeface="+mn-lt"/>
              </a:rPr>
              <a:t>2nd Conference of Transportation Research Group of India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   </a:t>
            </a:r>
            <a:r>
              <a:rPr lang="en-US" sz="2400">
                <a:ea typeface="+mn-lt"/>
                <a:cs typeface="+mn-lt"/>
              </a:rPr>
              <a:t>Selection and peer-review under responsibility of  International Scientific Committee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   This paper is the bedrock of our PCI formulation and calculation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   </a:t>
            </a:r>
            <a:r>
              <a:rPr lang="en-US" sz="2400" b="1">
                <a:ea typeface="+mn-lt"/>
                <a:cs typeface="+mn-lt"/>
              </a:rPr>
              <a:t>Edifice of the M-R impact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   </a:t>
            </a:r>
            <a:r>
              <a:rPr lang="en-US" sz="2400">
                <a:ea typeface="+mn-lt"/>
                <a:cs typeface="+mn-lt"/>
              </a:rPr>
              <a:t>The study area consists of 10 road sections constituting 29.92 km of Noida city.</a:t>
            </a:r>
            <a:endParaRPr lang="en-US" sz="2400" b="1">
              <a:cs typeface="Calibri"/>
            </a:endParaRPr>
          </a:p>
          <a:p>
            <a:pPr marL="0" indent="0">
              <a:buNone/>
            </a:pPr>
            <a:endParaRPr lang="en-US" sz="2400" b="1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855E3-B803-4908-826A-BA9875716133}"/>
              </a:ext>
            </a:extLst>
          </p:cNvPr>
          <p:cNvSpPr txBox="1"/>
          <p:nvPr/>
        </p:nvSpPr>
        <p:spPr>
          <a:xfrm>
            <a:off x="905626" y="322170"/>
            <a:ext cx="4083434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>
                <a:cs typeface="Calibri Light"/>
              </a:rPr>
              <a:t>Literature Survey</a:t>
            </a:r>
            <a:endParaRPr lang="en-IN" sz="4400"/>
          </a:p>
        </p:txBody>
      </p:sp>
    </p:spTree>
    <p:extLst>
      <p:ext uri="{BB962C8B-B14F-4D97-AF65-F5344CB8AC3E}">
        <p14:creationId xmlns:p14="http://schemas.microsoft.com/office/powerpoint/2010/main" val="24820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3DB99-3A3F-400A-95C3-BFE7E3D0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Exploration of M&amp;R </a:t>
            </a:r>
          </a:p>
        </p:txBody>
      </p:sp>
      <p:sp>
        <p:nvSpPr>
          <p:cNvPr id="14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5F97132E-E151-4947-839A-FD783FB05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M&amp;R Strategies based on PCI values</a:t>
            </a:r>
          </a:p>
        </p:txBody>
      </p:sp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2A20E-8FE2-4AF4-978C-47D0A8CE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90" y="2957914"/>
            <a:ext cx="7642045" cy="2333119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A9C76C0A-0791-41C7-89ED-D9CEF0A6C238}"/>
              </a:ext>
            </a:extLst>
          </p:cNvPr>
          <p:cNvSpPr txBox="1"/>
          <p:nvPr/>
        </p:nvSpPr>
        <p:spPr>
          <a:xfrm>
            <a:off x="105610" y="6502399"/>
            <a:ext cx="978167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>
                <a:ea typeface="+mn-lt"/>
                <a:cs typeface="+mn-lt"/>
              </a:rPr>
              <a:t>Cited from Development of Overall Pavement Condition Index for Urban Road Network</a:t>
            </a:r>
            <a:endParaRPr lang="en-US" sz="1200" i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A2565B-930F-403C-B887-6C99184AA084}"/>
              </a:ext>
            </a:extLst>
          </p:cNvPr>
          <p:cNvSpPr txBox="1"/>
          <p:nvPr/>
        </p:nvSpPr>
        <p:spPr>
          <a:xfrm>
            <a:off x="905626" y="-804664"/>
            <a:ext cx="4083434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>
                <a:cs typeface="Calibri Light"/>
              </a:rPr>
              <a:t>Literature Survey</a:t>
            </a:r>
            <a:endParaRPr lang="en-IN" sz="4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65C90-3007-4614-9EA4-AFD4C3E3F8AF}"/>
              </a:ext>
            </a:extLst>
          </p:cNvPr>
          <p:cNvSpPr txBox="1"/>
          <p:nvPr/>
        </p:nvSpPr>
        <p:spPr>
          <a:xfrm>
            <a:off x="3488474" y="2206083"/>
            <a:ext cx="5726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BUILD-MEASURE-LEARN PROCESS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32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F590-AC64-4147-8782-BAD0D323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24" y="1714113"/>
            <a:ext cx="41783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Wrote the </a:t>
            </a:r>
            <a:r>
              <a:rPr lang="en-US" b="1">
                <a:cs typeface="Calibri"/>
              </a:rPr>
              <a:t>final python script</a:t>
            </a:r>
            <a:r>
              <a:rPr lang="en-US">
                <a:cs typeface="Calibri"/>
              </a:rPr>
              <a:t> last night</a:t>
            </a:r>
          </a:p>
          <a:p>
            <a:r>
              <a:rPr lang="en-US">
                <a:cs typeface="Calibri"/>
              </a:rPr>
              <a:t>C</a:t>
            </a:r>
            <a:r>
              <a:rPr lang="en-US" b="1">
                <a:cs typeface="Calibri"/>
              </a:rPr>
              <a:t>omplete integration</a:t>
            </a:r>
            <a:r>
              <a:rPr lang="en-US">
                <a:cs typeface="Calibri"/>
              </a:rPr>
              <a:t> of our mobile application, Computer vision model and government admin panel</a:t>
            </a:r>
          </a:p>
          <a:p>
            <a:r>
              <a:rPr lang="en-US">
                <a:cs typeface="Calibri"/>
              </a:rPr>
              <a:t>Have also restructured the app code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489004-D033-45B8-89CC-479FB8B1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59" y="287038"/>
            <a:ext cx="4137765" cy="876714"/>
          </a:xfrm>
          <a:solidFill>
            <a:srgbClr val="ED7D31"/>
          </a:solidFill>
        </p:spPr>
        <p:txBody>
          <a:bodyPr/>
          <a:lstStyle/>
          <a:p>
            <a:r>
              <a:rPr lang="en-US">
                <a:cs typeface="Calibri Light"/>
              </a:rPr>
              <a:t>Progress Report</a:t>
            </a: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81C167-BE0C-49FB-A961-5FCA9EF4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936" y="290756"/>
            <a:ext cx="7398834" cy="58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25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Made with Free and Open Source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Exploration of M&amp;R </vt:lpstr>
      <vt:lpstr>Progress Report</vt:lpstr>
      <vt:lpstr>Progress Report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2020-08-02T16:33:29Z</dcterms:created>
  <dcterms:modified xsi:type="dcterms:W3CDTF">2020-08-03T08:44:41Z</dcterms:modified>
</cp:coreProperties>
</file>