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24384000" cy="13716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1" d="100"/>
          <a:sy n="41"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GB" sz="5000" b="0" strike="noStrike" spc="-1">
              <a:solidFill>
                <a:srgbClr val="000000"/>
              </a:solidFill>
              <a:latin typeface="Helvetica Light"/>
            </a:endParaRPr>
          </a:p>
        </p:txBody>
      </p:sp>
      <p:sp>
        <p:nvSpPr>
          <p:cNvPr id="26" name="PlaceHolder 2"/>
          <p:cNvSpPr>
            <a:spLocks noGrp="1"/>
          </p:cNvSpPr>
          <p:nvPr>
            <p:ph type="body"/>
          </p:nvPr>
        </p:nvSpPr>
        <p:spPr>
          <a:xfrm>
            <a:off x="1218960" y="3209400"/>
            <a:ext cx="2194488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
        <p:nvSpPr>
          <p:cNvPr id="27" name="PlaceHolder 3"/>
          <p:cNvSpPr>
            <a:spLocks noGrp="1"/>
          </p:cNvSpPr>
          <p:nvPr>
            <p:ph type="body"/>
          </p:nvPr>
        </p:nvSpPr>
        <p:spPr>
          <a:xfrm>
            <a:off x="1218960" y="7364520"/>
            <a:ext cx="2194488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GB" sz="5000" b="0" strike="noStrike" spc="-1">
              <a:solidFill>
                <a:srgbClr val="000000"/>
              </a:solidFill>
              <a:latin typeface="Helvetica Light"/>
            </a:endParaRPr>
          </a:p>
        </p:txBody>
      </p:sp>
      <p:sp>
        <p:nvSpPr>
          <p:cNvPr id="29"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
        <p:nvSpPr>
          <p:cNvPr id="30"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
        <p:nvSpPr>
          <p:cNvPr id="31"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
        <p:nvSpPr>
          <p:cNvPr id="32" name="PlaceHolder 5"/>
          <p:cNvSpPr>
            <a:spLocks noGrp="1"/>
          </p:cNvSpPr>
          <p:nvPr>
            <p:ph type="body"/>
          </p:nvPr>
        </p:nvSpPr>
        <p:spPr>
          <a:xfrm>
            <a:off x="12463560" y="7364520"/>
            <a:ext cx="1070892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GB" sz="5000" b="0" strike="noStrike" spc="-1">
              <a:solidFill>
                <a:srgbClr val="000000"/>
              </a:solidFill>
              <a:latin typeface="Helvetica Light"/>
            </a:endParaRPr>
          </a:p>
        </p:txBody>
      </p:sp>
      <p:sp>
        <p:nvSpPr>
          <p:cNvPr id="34" name="PlaceHolder 2"/>
          <p:cNvSpPr>
            <a:spLocks noGrp="1"/>
          </p:cNvSpPr>
          <p:nvPr>
            <p:ph type="body"/>
          </p:nvPr>
        </p:nvSpPr>
        <p:spPr>
          <a:xfrm>
            <a:off x="1218960" y="3209400"/>
            <a:ext cx="706608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
        <p:nvSpPr>
          <p:cNvPr id="35" name="PlaceHolder 3"/>
          <p:cNvSpPr>
            <a:spLocks noGrp="1"/>
          </p:cNvSpPr>
          <p:nvPr>
            <p:ph type="body"/>
          </p:nvPr>
        </p:nvSpPr>
        <p:spPr>
          <a:xfrm>
            <a:off x="8638560" y="3209400"/>
            <a:ext cx="706608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
        <p:nvSpPr>
          <p:cNvPr id="36" name="PlaceHolder 4"/>
          <p:cNvSpPr>
            <a:spLocks noGrp="1"/>
          </p:cNvSpPr>
          <p:nvPr>
            <p:ph type="body"/>
          </p:nvPr>
        </p:nvSpPr>
        <p:spPr>
          <a:xfrm>
            <a:off x="16058520" y="3209400"/>
            <a:ext cx="706608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
        <p:nvSpPr>
          <p:cNvPr id="37" name="PlaceHolder 5"/>
          <p:cNvSpPr>
            <a:spLocks noGrp="1"/>
          </p:cNvSpPr>
          <p:nvPr>
            <p:ph type="body"/>
          </p:nvPr>
        </p:nvSpPr>
        <p:spPr>
          <a:xfrm>
            <a:off x="1218960" y="7364520"/>
            <a:ext cx="706608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
        <p:nvSpPr>
          <p:cNvPr id="38" name="PlaceHolder 6"/>
          <p:cNvSpPr>
            <a:spLocks noGrp="1"/>
          </p:cNvSpPr>
          <p:nvPr>
            <p:ph type="body"/>
          </p:nvPr>
        </p:nvSpPr>
        <p:spPr>
          <a:xfrm>
            <a:off x="8638560" y="7364520"/>
            <a:ext cx="706608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
        <p:nvSpPr>
          <p:cNvPr id="39" name="PlaceHolder 7"/>
          <p:cNvSpPr>
            <a:spLocks noGrp="1"/>
          </p:cNvSpPr>
          <p:nvPr>
            <p:ph type="body"/>
          </p:nvPr>
        </p:nvSpPr>
        <p:spPr>
          <a:xfrm>
            <a:off x="16058520" y="7364520"/>
            <a:ext cx="706608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GB" sz="5000" b="0" strike="noStrike" spc="-1">
              <a:solidFill>
                <a:srgbClr val="000000"/>
              </a:solidFill>
              <a:latin typeface="Helvetica Light"/>
            </a:endParaRPr>
          </a:p>
        </p:txBody>
      </p:sp>
      <p:sp>
        <p:nvSpPr>
          <p:cNvPr id="44" name="PlaceHolder 2"/>
          <p:cNvSpPr>
            <a:spLocks noGrp="1"/>
          </p:cNvSpPr>
          <p:nvPr>
            <p:ph type="subTitle"/>
          </p:nvPr>
        </p:nvSpPr>
        <p:spPr>
          <a:xfrm>
            <a:off x="1218960" y="3209400"/>
            <a:ext cx="21944880" cy="79549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GB" sz="5000" b="0" strike="noStrike" spc="-1">
              <a:solidFill>
                <a:srgbClr val="000000"/>
              </a:solidFill>
              <a:latin typeface="Helvetica Light"/>
            </a:endParaRPr>
          </a:p>
        </p:txBody>
      </p:sp>
      <p:sp>
        <p:nvSpPr>
          <p:cNvPr id="46" name="PlaceHolder 2"/>
          <p:cNvSpPr>
            <a:spLocks noGrp="1"/>
          </p:cNvSpPr>
          <p:nvPr>
            <p:ph type="body"/>
          </p:nvPr>
        </p:nvSpPr>
        <p:spPr>
          <a:xfrm>
            <a:off x="1218960" y="3209400"/>
            <a:ext cx="21944880" cy="7954920"/>
          </a:xfrm>
          <a:prstGeom prst="rect">
            <a:avLst/>
          </a:prstGeom>
        </p:spPr>
        <p:txBody>
          <a:bodyPr lIns="0" tIns="0" rIns="0" bIns="0">
            <a:normAutofit/>
          </a:bodyPr>
          <a:lstStyle/>
          <a:p>
            <a:endParaRPr lang="en-GB" sz="5000" b="0" strike="noStrike" spc="-1">
              <a:solidFill>
                <a:srgbClr val="000000"/>
              </a:solidFill>
              <a:latin typeface="Helvetica Ligh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GB" sz="5000" b="0" strike="noStrike" spc="-1">
              <a:solidFill>
                <a:srgbClr val="000000"/>
              </a:solidFill>
              <a:latin typeface="Helvetica Light"/>
            </a:endParaRPr>
          </a:p>
        </p:txBody>
      </p:sp>
      <p:sp>
        <p:nvSpPr>
          <p:cNvPr id="48"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GB" sz="5000" b="0" strike="noStrike" spc="-1">
              <a:solidFill>
                <a:srgbClr val="000000"/>
              </a:solidFill>
              <a:latin typeface="Helvetica Light"/>
            </a:endParaRPr>
          </a:p>
        </p:txBody>
      </p:sp>
      <p:sp>
        <p:nvSpPr>
          <p:cNvPr id="49"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GB" sz="5000" b="0" strike="noStrike" spc="-1">
              <a:solidFill>
                <a:srgbClr val="000000"/>
              </a:solidFill>
              <a:latin typeface="Helvetica Ligh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GB" sz="5000" b="0" strike="noStrike" spc="-1">
              <a:solidFill>
                <a:srgbClr val="000000"/>
              </a:solidFill>
              <a:latin typeface="Helvetica Ligh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1218960" y="547200"/>
            <a:ext cx="21944880" cy="1061604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GB" sz="5000" b="0" strike="noStrike" spc="-1">
              <a:solidFill>
                <a:srgbClr val="000000"/>
              </a:solidFill>
              <a:latin typeface="Helvetica Light"/>
            </a:endParaRPr>
          </a:p>
        </p:txBody>
      </p:sp>
      <p:sp>
        <p:nvSpPr>
          <p:cNvPr id="53"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
        <p:nvSpPr>
          <p:cNvPr id="54"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GB" sz="5000" b="0" strike="noStrike" spc="-1">
              <a:solidFill>
                <a:srgbClr val="000000"/>
              </a:solidFill>
              <a:latin typeface="Helvetica Light"/>
            </a:endParaRPr>
          </a:p>
        </p:txBody>
      </p:sp>
      <p:sp>
        <p:nvSpPr>
          <p:cNvPr id="55"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GB" sz="5000" b="0" strike="noStrike" spc="-1">
              <a:solidFill>
                <a:srgbClr val="000000"/>
              </a:solidFill>
              <a:latin typeface="Helvetica Light"/>
            </a:endParaRPr>
          </a:p>
        </p:txBody>
      </p:sp>
      <p:sp>
        <p:nvSpPr>
          <p:cNvPr id="5" name="PlaceHolder 2"/>
          <p:cNvSpPr>
            <a:spLocks noGrp="1"/>
          </p:cNvSpPr>
          <p:nvPr>
            <p:ph type="subTitle"/>
          </p:nvPr>
        </p:nvSpPr>
        <p:spPr>
          <a:xfrm>
            <a:off x="1218960" y="3209400"/>
            <a:ext cx="21944880" cy="79549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GB" sz="5000" b="0" strike="noStrike" spc="-1">
              <a:solidFill>
                <a:srgbClr val="000000"/>
              </a:solidFill>
              <a:latin typeface="Helvetica Light"/>
            </a:endParaRPr>
          </a:p>
        </p:txBody>
      </p:sp>
      <p:sp>
        <p:nvSpPr>
          <p:cNvPr id="57"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GB" sz="5000" b="0" strike="noStrike" spc="-1">
              <a:solidFill>
                <a:srgbClr val="000000"/>
              </a:solidFill>
              <a:latin typeface="Helvetica Light"/>
            </a:endParaRPr>
          </a:p>
        </p:txBody>
      </p:sp>
      <p:sp>
        <p:nvSpPr>
          <p:cNvPr id="58"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
        <p:nvSpPr>
          <p:cNvPr id="59" name="PlaceHolder 4"/>
          <p:cNvSpPr>
            <a:spLocks noGrp="1"/>
          </p:cNvSpPr>
          <p:nvPr>
            <p:ph type="body"/>
          </p:nvPr>
        </p:nvSpPr>
        <p:spPr>
          <a:xfrm>
            <a:off x="12463560" y="7364520"/>
            <a:ext cx="1070892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GB" sz="5000" b="0" strike="noStrike" spc="-1">
              <a:solidFill>
                <a:srgbClr val="000000"/>
              </a:solidFill>
              <a:latin typeface="Helvetica Light"/>
            </a:endParaRPr>
          </a:p>
        </p:txBody>
      </p:sp>
      <p:sp>
        <p:nvSpPr>
          <p:cNvPr id="61"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
        <p:nvSpPr>
          <p:cNvPr id="62"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
        <p:nvSpPr>
          <p:cNvPr id="63" name="PlaceHolder 4"/>
          <p:cNvSpPr>
            <a:spLocks noGrp="1"/>
          </p:cNvSpPr>
          <p:nvPr>
            <p:ph type="body"/>
          </p:nvPr>
        </p:nvSpPr>
        <p:spPr>
          <a:xfrm>
            <a:off x="1218960" y="7364520"/>
            <a:ext cx="2194488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GB" sz="5000" b="0" strike="noStrike" spc="-1">
              <a:solidFill>
                <a:srgbClr val="000000"/>
              </a:solidFill>
              <a:latin typeface="Helvetica Light"/>
            </a:endParaRPr>
          </a:p>
        </p:txBody>
      </p:sp>
      <p:sp>
        <p:nvSpPr>
          <p:cNvPr id="65" name="PlaceHolder 2"/>
          <p:cNvSpPr>
            <a:spLocks noGrp="1"/>
          </p:cNvSpPr>
          <p:nvPr>
            <p:ph type="body"/>
          </p:nvPr>
        </p:nvSpPr>
        <p:spPr>
          <a:xfrm>
            <a:off x="1218960" y="3209400"/>
            <a:ext cx="2194488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
        <p:nvSpPr>
          <p:cNvPr id="66" name="PlaceHolder 3"/>
          <p:cNvSpPr>
            <a:spLocks noGrp="1"/>
          </p:cNvSpPr>
          <p:nvPr>
            <p:ph type="body"/>
          </p:nvPr>
        </p:nvSpPr>
        <p:spPr>
          <a:xfrm>
            <a:off x="1218960" y="7364520"/>
            <a:ext cx="2194488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GB" sz="5000" b="0" strike="noStrike" spc="-1">
              <a:solidFill>
                <a:srgbClr val="000000"/>
              </a:solidFill>
              <a:latin typeface="Helvetica Light"/>
            </a:endParaRPr>
          </a:p>
        </p:txBody>
      </p:sp>
      <p:sp>
        <p:nvSpPr>
          <p:cNvPr id="68"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
        <p:nvSpPr>
          <p:cNvPr id="69"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
        <p:nvSpPr>
          <p:cNvPr id="70"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
        <p:nvSpPr>
          <p:cNvPr id="71" name="PlaceHolder 5"/>
          <p:cNvSpPr>
            <a:spLocks noGrp="1"/>
          </p:cNvSpPr>
          <p:nvPr>
            <p:ph type="body"/>
          </p:nvPr>
        </p:nvSpPr>
        <p:spPr>
          <a:xfrm>
            <a:off x="12463560" y="7364520"/>
            <a:ext cx="1070892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GB" sz="5000" b="0" strike="noStrike" spc="-1">
              <a:solidFill>
                <a:srgbClr val="000000"/>
              </a:solidFill>
              <a:latin typeface="Helvetica Light"/>
            </a:endParaRPr>
          </a:p>
        </p:txBody>
      </p:sp>
      <p:sp>
        <p:nvSpPr>
          <p:cNvPr id="73" name="PlaceHolder 2"/>
          <p:cNvSpPr>
            <a:spLocks noGrp="1"/>
          </p:cNvSpPr>
          <p:nvPr>
            <p:ph type="body"/>
          </p:nvPr>
        </p:nvSpPr>
        <p:spPr>
          <a:xfrm>
            <a:off x="1218960" y="3209400"/>
            <a:ext cx="706608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
        <p:nvSpPr>
          <p:cNvPr id="74" name="PlaceHolder 3"/>
          <p:cNvSpPr>
            <a:spLocks noGrp="1"/>
          </p:cNvSpPr>
          <p:nvPr>
            <p:ph type="body"/>
          </p:nvPr>
        </p:nvSpPr>
        <p:spPr>
          <a:xfrm>
            <a:off x="8638560" y="3209400"/>
            <a:ext cx="706608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
        <p:nvSpPr>
          <p:cNvPr id="75" name="PlaceHolder 4"/>
          <p:cNvSpPr>
            <a:spLocks noGrp="1"/>
          </p:cNvSpPr>
          <p:nvPr>
            <p:ph type="body"/>
          </p:nvPr>
        </p:nvSpPr>
        <p:spPr>
          <a:xfrm>
            <a:off x="16058520" y="3209400"/>
            <a:ext cx="706608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
        <p:nvSpPr>
          <p:cNvPr id="76" name="PlaceHolder 5"/>
          <p:cNvSpPr>
            <a:spLocks noGrp="1"/>
          </p:cNvSpPr>
          <p:nvPr>
            <p:ph type="body"/>
          </p:nvPr>
        </p:nvSpPr>
        <p:spPr>
          <a:xfrm>
            <a:off x="1218960" y="7364520"/>
            <a:ext cx="706608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
        <p:nvSpPr>
          <p:cNvPr id="77" name="PlaceHolder 6"/>
          <p:cNvSpPr>
            <a:spLocks noGrp="1"/>
          </p:cNvSpPr>
          <p:nvPr>
            <p:ph type="body"/>
          </p:nvPr>
        </p:nvSpPr>
        <p:spPr>
          <a:xfrm>
            <a:off x="8638560" y="7364520"/>
            <a:ext cx="706608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
        <p:nvSpPr>
          <p:cNvPr id="78" name="PlaceHolder 7"/>
          <p:cNvSpPr>
            <a:spLocks noGrp="1"/>
          </p:cNvSpPr>
          <p:nvPr>
            <p:ph type="body"/>
          </p:nvPr>
        </p:nvSpPr>
        <p:spPr>
          <a:xfrm>
            <a:off x="16058520" y="7364520"/>
            <a:ext cx="706608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GB" sz="5000" b="0" strike="noStrike" spc="-1">
              <a:solidFill>
                <a:srgbClr val="000000"/>
              </a:solidFill>
              <a:latin typeface="Helvetica Light"/>
            </a:endParaRPr>
          </a:p>
        </p:txBody>
      </p:sp>
      <p:sp>
        <p:nvSpPr>
          <p:cNvPr id="83" name="PlaceHolder 2"/>
          <p:cNvSpPr>
            <a:spLocks noGrp="1"/>
          </p:cNvSpPr>
          <p:nvPr>
            <p:ph type="subTitle"/>
          </p:nvPr>
        </p:nvSpPr>
        <p:spPr>
          <a:xfrm>
            <a:off x="1218960" y="3209400"/>
            <a:ext cx="21944880" cy="79549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GB" sz="5000" b="0" strike="noStrike" spc="-1">
              <a:solidFill>
                <a:srgbClr val="000000"/>
              </a:solidFill>
              <a:latin typeface="Helvetica Light"/>
            </a:endParaRPr>
          </a:p>
        </p:txBody>
      </p:sp>
      <p:sp>
        <p:nvSpPr>
          <p:cNvPr id="85" name="PlaceHolder 2"/>
          <p:cNvSpPr>
            <a:spLocks noGrp="1"/>
          </p:cNvSpPr>
          <p:nvPr>
            <p:ph type="body"/>
          </p:nvPr>
        </p:nvSpPr>
        <p:spPr>
          <a:xfrm>
            <a:off x="1218960" y="3209400"/>
            <a:ext cx="21944880" cy="7954920"/>
          </a:xfrm>
          <a:prstGeom prst="rect">
            <a:avLst/>
          </a:prstGeom>
        </p:spPr>
        <p:txBody>
          <a:bodyPr lIns="0" tIns="0" rIns="0" bIns="0">
            <a:normAutofit/>
          </a:bodyPr>
          <a:lstStyle/>
          <a:p>
            <a:endParaRPr lang="en-GB" sz="5000" b="0" strike="noStrike" spc="-1">
              <a:solidFill>
                <a:srgbClr val="000000"/>
              </a:solidFill>
              <a:latin typeface="Helvetica Light"/>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GB" sz="5000" b="0" strike="noStrike" spc="-1">
              <a:solidFill>
                <a:srgbClr val="000000"/>
              </a:solidFill>
              <a:latin typeface="Helvetica Light"/>
            </a:endParaRPr>
          </a:p>
        </p:txBody>
      </p:sp>
      <p:sp>
        <p:nvSpPr>
          <p:cNvPr id="87"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GB" sz="5000" b="0" strike="noStrike" spc="-1">
              <a:solidFill>
                <a:srgbClr val="000000"/>
              </a:solidFill>
              <a:latin typeface="Helvetica Light"/>
            </a:endParaRPr>
          </a:p>
        </p:txBody>
      </p:sp>
      <p:sp>
        <p:nvSpPr>
          <p:cNvPr id="88"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GB" sz="5000" b="0" strike="noStrike" spc="-1">
              <a:solidFill>
                <a:srgbClr val="000000"/>
              </a:solidFill>
              <a:latin typeface="Helvetica Light"/>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GB" sz="5000" b="0" strike="noStrike" spc="-1">
              <a:solidFill>
                <a:srgbClr val="000000"/>
              </a:solidFill>
              <a:latin typeface="Helvetica Ligh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GB" sz="5000" b="0" strike="noStrike" spc="-1">
              <a:solidFill>
                <a:srgbClr val="000000"/>
              </a:solidFill>
              <a:latin typeface="Helvetica Light"/>
            </a:endParaRPr>
          </a:p>
        </p:txBody>
      </p:sp>
      <p:sp>
        <p:nvSpPr>
          <p:cNvPr id="7" name="PlaceHolder 2"/>
          <p:cNvSpPr>
            <a:spLocks noGrp="1"/>
          </p:cNvSpPr>
          <p:nvPr>
            <p:ph type="body"/>
          </p:nvPr>
        </p:nvSpPr>
        <p:spPr>
          <a:xfrm>
            <a:off x="1218960" y="3209400"/>
            <a:ext cx="21944880" cy="7954920"/>
          </a:xfrm>
          <a:prstGeom prst="rect">
            <a:avLst/>
          </a:prstGeom>
        </p:spPr>
        <p:txBody>
          <a:bodyPr lIns="0" tIns="0" rIns="0" bIns="0">
            <a:normAutofit/>
          </a:bodyPr>
          <a:lstStyle/>
          <a:p>
            <a:endParaRPr lang="en-GB" sz="5000" b="0" strike="noStrike" spc="-1">
              <a:solidFill>
                <a:srgbClr val="000000"/>
              </a:solidFill>
              <a:latin typeface="Helvetica Light"/>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1218960" y="547200"/>
            <a:ext cx="21944880" cy="1061604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GB" sz="5000" b="0" strike="noStrike" spc="-1">
              <a:solidFill>
                <a:srgbClr val="000000"/>
              </a:solidFill>
              <a:latin typeface="Helvetica Light"/>
            </a:endParaRPr>
          </a:p>
        </p:txBody>
      </p:sp>
      <p:sp>
        <p:nvSpPr>
          <p:cNvPr id="92"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
        <p:nvSpPr>
          <p:cNvPr id="93"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GB" sz="5000" b="0" strike="noStrike" spc="-1">
              <a:solidFill>
                <a:srgbClr val="000000"/>
              </a:solidFill>
              <a:latin typeface="Helvetica Light"/>
            </a:endParaRPr>
          </a:p>
        </p:txBody>
      </p:sp>
      <p:sp>
        <p:nvSpPr>
          <p:cNvPr id="94"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GB" sz="5000" b="0" strike="noStrike" spc="-1">
              <a:solidFill>
                <a:srgbClr val="000000"/>
              </a:solidFill>
              <a:latin typeface="Helvetica Light"/>
            </a:endParaRPr>
          </a:p>
        </p:txBody>
      </p:sp>
      <p:sp>
        <p:nvSpPr>
          <p:cNvPr id="96"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GB" sz="5000" b="0" strike="noStrike" spc="-1">
              <a:solidFill>
                <a:srgbClr val="000000"/>
              </a:solidFill>
              <a:latin typeface="Helvetica Light"/>
            </a:endParaRPr>
          </a:p>
        </p:txBody>
      </p:sp>
      <p:sp>
        <p:nvSpPr>
          <p:cNvPr id="97"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
        <p:nvSpPr>
          <p:cNvPr id="98" name="PlaceHolder 4"/>
          <p:cNvSpPr>
            <a:spLocks noGrp="1"/>
          </p:cNvSpPr>
          <p:nvPr>
            <p:ph type="body"/>
          </p:nvPr>
        </p:nvSpPr>
        <p:spPr>
          <a:xfrm>
            <a:off x="12463560" y="7364520"/>
            <a:ext cx="1070892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GB" sz="5000" b="0" strike="noStrike" spc="-1">
              <a:solidFill>
                <a:srgbClr val="000000"/>
              </a:solidFill>
              <a:latin typeface="Helvetica Light"/>
            </a:endParaRPr>
          </a:p>
        </p:txBody>
      </p:sp>
      <p:sp>
        <p:nvSpPr>
          <p:cNvPr id="100"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
        <p:nvSpPr>
          <p:cNvPr id="101"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
        <p:nvSpPr>
          <p:cNvPr id="102" name="PlaceHolder 4"/>
          <p:cNvSpPr>
            <a:spLocks noGrp="1"/>
          </p:cNvSpPr>
          <p:nvPr>
            <p:ph type="body"/>
          </p:nvPr>
        </p:nvSpPr>
        <p:spPr>
          <a:xfrm>
            <a:off x="1218960" y="7364520"/>
            <a:ext cx="2194488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GB" sz="5000" b="0" strike="noStrike" spc="-1">
              <a:solidFill>
                <a:srgbClr val="000000"/>
              </a:solidFill>
              <a:latin typeface="Helvetica Light"/>
            </a:endParaRPr>
          </a:p>
        </p:txBody>
      </p:sp>
      <p:sp>
        <p:nvSpPr>
          <p:cNvPr id="104" name="PlaceHolder 2"/>
          <p:cNvSpPr>
            <a:spLocks noGrp="1"/>
          </p:cNvSpPr>
          <p:nvPr>
            <p:ph type="body"/>
          </p:nvPr>
        </p:nvSpPr>
        <p:spPr>
          <a:xfrm>
            <a:off x="1218960" y="3209400"/>
            <a:ext cx="2194488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
        <p:nvSpPr>
          <p:cNvPr id="105" name="PlaceHolder 3"/>
          <p:cNvSpPr>
            <a:spLocks noGrp="1"/>
          </p:cNvSpPr>
          <p:nvPr>
            <p:ph type="body"/>
          </p:nvPr>
        </p:nvSpPr>
        <p:spPr>
          <a:xfrm>
            <a:off x="1218960" y="7364520"/>
            <a:ext cx="2194488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GB" sz="5000" b="0" strike="noStrike" spc="-1">
              <a:solidFill>
                <a:srgbClr val="000000"/>
              </a:solidFill>
              <a:latin typeface="Helvetica Light"/>
            </a:endParaRPr>
          </a:p>
        </p:txBody>
      </p:sp>
      <p:sp>
        <p:nvSpPr>
          <p:cNvPr id="107"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
        <p:nvSpPr>
          <p:cNvPr id="108"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
        <p:nvSpPr>
          <p:cNvPr id="109"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
        <p:nvSpPr>
          <p:cNvPr id="110" name="PlaceHolder 5"/>
          <p:cNvSpPr>
            <a:spLocks noGrp="1"/>
          </p:cNvSpPr>
          <p:nvPr>
            <p:ph type="body"/>
          </p:nvPr>
        </p:nvSpPr>
        <p:spPr>
          <a:xfrm>
            <a:off x="12463560" y="7364520"/>
            <a:ext cx="1070892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GB" sz="5000" b="0" strike="noStrike" spc="-1">
              <a:solidFill>
                <a:srgbClr val="000000"/>
              </a:solidFill>
              <a:latin typeface="Helvetica Light"/>
            </a:endParaRPr>
          </a:p>
        </p:txBody>
      </p:sp>
      <p:sp>
        <p:nvSpPr>
          <p:cNvPr id="112" name="PlaceHolder 2"/>
          <p:cNvSpPr>
            <a:spLocks noGrp="1"/>
          </p:cNvSpPr>
          <p:nvPr>
            <p:ph type="body"/>
          </p:nvPr>
        </p:nvSpPr>
        <p:spPr>
          <a:xfrm>
            <a:off x="1218960" y="3209400"/>
            <a:ext cx="706608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
        <p:nvSpPr>
          <p:cNvPr id="113" name="PlaceHolder 3"/>
          <p:cNvSpPr>
            <a:spLocks noGrp="1"/>
          </p:cNvSpPr>
          <p:nvPr>
            <p:ph type="body"/>
          </p:nvPr>
        </p:nvSpPr>
        <p:spPr>
          <a:xfrm>
            <a:off x="8638560" y="3209400"/>
            <a:ext cx="706608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
        <p:nvSpPr>
          <p:cNvPr id="114" name="PlaceHolder 4"/>
          <p:cNvSpPr>
            <a:spLocks noGrp="1"/>
          </p:cNvSpPr>
          <p:nvPr>
            <p:ph type="body"/>
          </p:nvPr>
        </p:nvSpPr>
        <p:spPr>
          <a:xfrm>
            <a:off x="16058520" y="3209400"/>
            <a:ext cx="706608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
        <p:nvSpPr>
          <p:cNvPr id="115" name="PlaceHolder 5"/>
          <p:cNvSpPr>
            <a:spLocks noGrp="1"/>
          </p:cNvSpPr>
          <p:nvPr>
            <p:ph type="body"/>
          </p:nvPr>
        </p:nvSpPr>
        <p:spPr>
          <a:xfrm>
            <a:off x="1218960" y="7364520"/>
            <a:ext cx="706608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
        <p:nvSpPr>
          <p:cNvPr id="116" name="PlaceHolder 6"/>
          <p:cNvSpPr>
            <a:spLocks noGrp="1"/>
          </p:cNvSpPr>
          <p:nvPr>
            <p:ph type="body"/>
          </p:nvPr>
        </p:nvSpPr>
        <p:spPr>
          <a:xfrm>
            <a:off x="8638560" y="7364520"/>
            <a:ext cx="706608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
        <p:nvSpPr>
          <p:cNvPr id="117" name="PlaceHolder 7"/>
          <p:cNvSpPr>
            <a:spLocks noGrp="1"/>
          </p:cNvSpPr>
          <p:nvPr>
            <p:ph type="body"/>
          </p:nvPr>
        </p:nvSpPr>
        <p:spPr>
          <a:xfrm>
            <a:off x="16058520" y="7364520"/>
            <a:ext cx="706608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GB" sz="5000" b="0" strike="noStrike" spc="-1">
              <a:solidFill>
                <a:srgbClr val="000000"/>
              </a:solidFill>
              <a:latin typeface="Helvetica Light"/>
            </a:endParaRPr>
          </a:p>
        </p:txBody>
      </p:sp>
      <p:sp>
        <p:nvSpPr>
          <p:cNvPr id="9"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GB" sz="5000" b="0" strike="noStrike" spc="-1">
              <a:solidFill>
                <a:srgbClr val="000000"/>
              </a:solidFill>
              <a:latin typeface="Helvetica Light"/>
            </a:endParaRPr>
          </a:p>
        </p:txBody>
      </p:sp>
      <p:sp>
        <p:nvSpPr>
          <p:cNvPr id="10"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GB" sz="5000" b="0" strike="noStrike" spc="-1">
              <a:solidFill>
                <a:srgbClr val="000000"/>
              </a:solidFill>
              <a:latin typeface="Helvetica Ligh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GB" sz="5000" b="0" strike="noStrike" spc="-1">
              <a:solidFill>
                <a:srgbClr val="000000"/>
              </a:solidFill>
              <a:latin typeface="Helvetica Ligh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1218960" y="547200"/>
            <a:ext cx="21944880" cy="1061604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GB" sz="5000" b="0" strike="noStrike" spc="-1">
              <a:solidFill>
                <a:srgbClr val="000000"/>
              </a:solidFill>
              <a:latin typeface="Helvetica Light"/>
            </a:endParaRPr>
          </a:p>
        </p:txBody>
      </p:sp>
      <p:sp>
        <p:nvSpPr>
          <p:cNvPr id="14"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
        <p:nvSpPr>
          <p:cNvPr id="15"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GB" sz="5000" b="0" strike="noStrike" spc="-1">
              <a:solidFill>
                <a:srgbClr val="000000"/>
              </a:solidFill>
              <a:latin typeface="Helvetica Light"/>
            </a:endParaRPr>
          </a:p>
        </p:txBody>
      </p:sp>
      <p:sp>
        <p:nvSpPr>
          <p:cNvPr id="16"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GB" sz="5000" b="0" strike="noStrike" spc="-1">
              <a:solidFill>
                <a:srgbClr val="000000"/>
              </a:solidFill>
              <a:latin typeface="Helvetica Light"/>
            </a:endParaRPr>
          </a:p>
        </p:txBody>
      </p:sp>
      <p:sp>
        <p:nvSpPr>
          <p:cNvPr id="18"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GB" sz="5000" b="0" strike="noStrike" spc="-1">
              <a:solidFill>
                <a:srgbClr val="000000"/>
              </a:solidFill>
              <a:latin typeface="Helvetica Light"/>
            </a:endParaRPr>
          </a:p>
        </p:txBody>
      </p:sp>
      <p:sp>
        <p:nvSpPr>
          <p:cNvPr id="19"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
        <p:nvSpPr>
          <p:cNvPr id="20" name="PlaceHolder 4"/>
          <p:cNvSpPr>
            <a:spLocks noGrp="1"/>
          </p:cNvSpPr>
          <p:nvPr>
            <p:ph type="body"/>
          </p:nvPr>
        </p:nvSpPr>
        <p:spPr>
          <a:xfrm>
            <a:off x="12463560" y="7364520"/>
            <a:ext cx="1070892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218960" y="547200"/>
            <a:ext cx="21944880" cy="2289960"/>
          </a:xfrm>
          <a:prstGeom prst="rect">
            <a:avLst/>
          </a:prstGeom>
        </p:spPr>
        <p:txBody>
          <a:bodyPr lIns="0" tIns="0" rIns="0" bIns="0" anchor="ctr">
            <a:noAutofit/>
          </a:bodyPr>
          <a:lstStyle/>
          <a:p>
            <a:pPr algn="ctr"/>
            <a:endParaRPr lang="en-GB" sz="5000" b="0" strike="noStrike" spc="-1">
              <a:solidFill>
                <a:srgbClr val="000000"/>
              </a:solidFill>
              <a:latin typeface="Helvetica Light"/>
            </a:endParaRPr>
          </a:p>
        </p:txBody>
      </p:sp>
      <p:sp>
        <p:nvSpPr>
          <p:cNvPr id="22"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
        <p:nvSpPr>
          <p:cNvPr id="23"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
        <p:nvSpPr>
          <p:cNvPr id="24" name="PlaceHolder 4"/>
          <p:cNvSpPr>
            <a:spLocks noGrp="1"/>
          </p:cNvSpPr>
          <p:nvPr>
            <p:ph type="body"/>
          </p:nvPr>
        </p:nvSpPr>
        <p:spPr>
          <a:xfrm>
            <a:off x="1218960" y="7364520"/>
            <a:ext cx="21944880" cy="3794400"/>
          </a:xfrm>
          <a:prstGeom prst="rect">
            <a:avLst/>
          </a:prstGeom>
        </p:spPr>
        <p:txBody>
          <a:bodyPr lIns="0" tIns="0" rIns="0" bIns="0">
            <a:normAutofit/>
          </a:bodyPr>
          <a:lstStyle/>
          <a:p>
            <a:endParaRPr lang="en-GB" sz="5000" b="0" strike="noStrike" spc="-1">
              <a:solidFill>
                <a:srgbClr val="000000"/>
              </a:solidFill>
              <a:latin typeface="Helvetica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4" name="CustomShape 1"/>
          <p:cNvSpPr/>
          <p:nvPr/>
        </p:nvSpPr>
        <p:spPr>
          <a:xfrm>
            <a:off x="5230080" y="-37440"/>
            <a:ext cx="19217520" cy="13715640"/>
          </a:xfrm>
          <a:prstGeom prst="rect">
            <a:avLst/>
          </a:prstGeom>
          <a:solidFill>
            <a:srgbClr val="FFFFFF"/>
          </a:solidFill>
          <a:ln w="12600">
            <a:noFill/>
          </a:ln>
        </p:spPr>
        <p:style>
          <a:lnRef idx="0">
            <a:scrgbClr r="0" g="0" b="0"/>
          </a:lnRef>
          <a:fillRef idx="0">
            <a:scrgbClr r="0" g="0" b="0"/>
          </a:fillRef>
          <a:effectRef idx="0">
            <a:scrgbClr r="0" g="0" b="0"/>
          </a:effectRef>
          <a:fontRef idx="minor"/>
        </p:style>
      </p:sp>
      <p:sp>
        <p:nvSpPr>
          <p:cNvPr id="5" name="PlaceHolder 2"/>
          <p:cNvSpPr>
            <a:spLocks noGrp="1"/>
          </p:cNvSpPr>
          <p:nvPr>
            <p:ph type="sldNum"/>
          </p:nvPr>
        </p:nvSpPr>
        <p:spPr>
          <a:xfrm>
            <a:off x="11935800" y="13010400"/>
            <a:ext cx="494280" cy="510840"/>
          </a:xfrm>
          <a:prstGeom prst="rect">
            <a:avLst/>
          </a:prstGeom>
        </p:spPr>
        <p:txBody>
          <a:bodyPr anchor="ctr">
            <a:noAutofit/>
          </a:bodyPr>
          <a:lstStyle/>
          <a:p>
            <a:pPr algn="r">
              <a:lnSpc>
                <a:spcPct val="100000"/>
              </a:lnSpc>
              <a:tabLst>
                <a:tab pos="0" algn="l"/>
              </a:tabLst>
            </a:pPr>
            <a:fld id="{5ACDD694-E5E3-4227-AE81-423727E76162}" type="slidenum">
              <a:rPr lang="en-GB" sz="1200" b="0" strike="noStrike" spc="-1">
                <a:solidFill>
                  <a:srgbClr val="000000"/>
                </a:solidFill>
                <a:latin typeface="Helvetica Light"/>
                <a:ea typeface="Helvetica Light"/>
              </a:rPr>
              <a:t>‹#›</a:t>
            </a:fld>
            <a:endParaRPr lang="en-GB" sz="1200" b="0" strike="noStrike" spc="-1">
              <a:latin typeface="Times New Roman"/>
            </a:endParaRPr>
          </a:p>
        </p:txBody>
      </p:sp>
      <p:sp>
        <p:nvSpPr>
          <p:cNvPr id="2" name="PlaceHolder 3"/>
          <p:cNvSpPr>
            <a:spLocks noGrp="1"/>
          </p:cNvSpPr>
          <p:nvPr>
            <p:ph type="title"/>
          </p:nvPr>
        </p:nvSpPr>
        <p:spPr>
          <a:xfrm>
            <a:off x="1218960" y="547200"/>
            <a:ext cx="21944880" cy="2289960"/>
          </a:xfrm>
          <a:prstGeom prst="rect">
            <a:avLst/>
          </a:prstGeom>
        </p:spPr>
        <p:txBody>
          <a:bodyPr lIns="0" tIns="0" rIns="0" bIns="0" anchor="ctr">
            <a:noAutofit/>
          </a:bodyPr>
          <a:lstStyle/>
          <a:p>
            <a:pPr algn="ctr"/>
            <a:r>
              <a:rPr lang="en-GB" sz="5000" b="0" strike="noStrike" spc="-1">
                <a:solidFill>
                  <a:srgbClr val="000000"/>
                </a:solidFill>
                <a:latin typeface="Helvetica Light"/>
              </a:rPr>
              <a:t>Click to edit the title text format</a:t>
            </a:r>
          </a:p>
        </p:txBody>
      </p:sp>
      <p:sp>
        <p:nvSpPr>
          <p:cNvPr id="3" name="PlaceHolder 4"/>
          <p:cNvSpPr>
            <a:spLocks noGrp="1"/>
          </p:cNvSpPr>
          <p:nvPr>
            <p:ph type="body"/>
          </p:nvPr>
        </p:nvSpPr>
        <p:spPr>
          <a:xfrm>
            <a:off x="1218960" y="3209400"/>
            <a:ext cx="21944880" cy="795492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GB" sz="5000" b="0" strike="noStrike" spc="-1">
                <a:solidFill>
                  <a:srgbClr val="000000"/>
                </a:solidFill>
                <a:latin typeface="Helvetica Light"/>
              </a:rPr>
              <a:t>Click to edit the outline text format</a:t>
            </a:r>
          </a:p>
          <a:p>
            <a:pPr marL="864000" lvl="1" indent="-324000">
              <a:spcBef>
                <a:spcPts val="1134"/>
              </a:spcBef>
              <a:buClr>
                <a:srgbClr val="FFFFFF"/>
              </a:buClr>
              <a:buSzPct val="75000"/>
              <a:buFont typeface="Symbol" charset="2"/>
              <a:buChar char=""/>
            </a:pPr>
            <a:r>
              <a:rPr lang="en-GB" sz="5000" b="0" strike="noStrike" spc="-1">
                <a:solidFill>
                  <a:srgbClr val="000000"/>
                </a:solidFill>
                <a:latin typeface="Helvetica Light"/>
              </a:rPr>
              <a:t>Second Outline Level</a:t>
            </a:r>
          </a:p>
          <a:p>
            <a:pPr marL="1296000" lvl="2" indent="-288000">
              <a:spcBef>
                <a:spcPts val="850"/>
              </a:spcBef>
              <a:buClr>
                <a:srgbClr val="FFFFFF"/>
              </a:buClr>
              <a:buSzPct val="45000"/>
              <a:buFont typeface="Wingdings" charset="2"/>
              <a:buChar char=""/>
            </a:pPr>
            <a:r>
              <a:rPr lang="en-GB" sz="5000" b="0" strike="noStrike" spc="-1">
                <a:solidFill>
                  <a:srgbClr val="000000"/>
                </a:solidFill>
                <a:latin typeface="Helvetica Light"/>
              </a:rPr>
              <a:t>Third Outline Level</a:t>
            </a:r>
          </a:p>
          <a:p>
            <a:pPr marL="1728000" lvl="3" indent="-216000">
              <a:spcBef>
                <a:spcPts val="567"/>
              </a:spcBef>
              <a:buClr>
                <a:srgbClr val="FFFFFF"/>
              </a:buClr>
              <a:buSzPct val="75000"/>
              <a:buFont typeface="Symbol" charset="2"/>
              <a:buChar char=""/>
            </a:pPr>
            <a:r>
              <a:rPr lang="en-GB" sz="5000" b="0" strike="noStrike" spc="-1">
                <a:solidFill>
                  <a:srgbClr val="000000"/>
                </a:solidFill>
                <a:latin typeface="Helvetica Light"/>
              </a:rPr>
              <a:t>Fourth Outline Level</a:t>
            </a:r>
          </a:p>
          <a:p>
            <a:pPr marL="2160000" lvl="4" indent="-216000">
              <a:spcBef>
                <a:spcPts val="283"/>
              </a:spcBef>
              <a:buClr>
                <a:srgbClr val="FFFFFF"/>
              </a:buClr>
              <a:buSzPct val="45000"/>
              <a:buFont typeface="Wingdings" charset="2"/>
              <a:buChar char=""/>
            </a:pPr>
            <a:r>
              <a:rPr lang="en-GB" sz="2000" b="0" strike="noStrike" spc="-1">
                <a:solidFill>
                  <a:srgbClr val="000000"/>
                </a:solidFill>
                <a:latin typeface="Helvetica Light"/>
              </a:rPr>
              <a:t>Fifth Outline Level</a:t>
            </a:r>
          </a:p>
          <a:p>
            <a:pPr marL="2592000" lvl="5" indent="-216000">
              <a:spcBef>
                <a:spcPts val="283"/>
              </a:spcBef>
              <a:buClr>
                <a:srgbClr val="FFFFFF"/>
              </a:buClr>
              <a:buSzPct val="45000"/>
              <a:buFont typeface="Wingdings" charset="2"/>
              <a:buChar char=""/>
            </a:pPr>
            <a:r>
              <a:rPr lang="en-GB" sz="2000" b="0" strike="noStrike" spc="-1">
                <a:solidFill>
                  <a:srgbClr val="000000"/>
                </a:solidFill>
                <a:latin typeface="Helvetica Light"/>
              </a:rPr>
              <a:t>Sixth Outline Level</a:t>
            </a:r>
          </a:p>
          <a:p>
            <a:pPr marL="3024000" lvl="6" indent="-216000">
              <a:spcBef>
                <a:spcPts val="283"/>
              </a:spcBef>
              <a:buClr>
                <a:srgbClr val="FFFFFF"/>
              </a:buClr>
              <a:buSzPct val="45000"/>
              <a:buFont typeface="Wingdings" charset="2"/>
              <a:buChar char=""/>
            </a:pPr>
            <a:r>
              <a:rPr lang="en-GB" sz="2000" b="0" strike="noStrike" spc="-1">
                <a:solidFill>
                  <a:srgbClr val="000000"/>
                </a:solidFill>
                <a:latin typeface="Helvetica Light"/>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PlaceHolder 1"/>
          <p:cNvSpPr>
            <a:spLocks noGrp="1"/>
          </p:cNvSpPr>
          <p:nvPr>
            <p:ph type="sldNum"/>
          </p:nvPr>
        </p:nvSpPr>
        <p:spPr>
          <a:xfrm>
            <a:off x="11935800" y="13010400"/>
            <a:ext cx="494280" cy="510840"/>
          </a:xfrm>
          <a:prstGeom prst="rect">
            <a:avLst/>
          </a:prstGeom>
        </p:spPr>
        <p:txBody>
          <a:bodyPr anchor="ctr">
            <a:noAutofit/>
          </a:bodyPr>
          <a:lstStyle/>
          <a:p>
            <a:pPr algn="r">
              <a:lnSpc>
                <a:spcPct val="100000"/>
              </a:lnSpc>
              <a:tabLst>
                <a:tab pos="0" algn="l"/>
              </a:tabLst>
            </a:pPr>
            <a:fld id="{C6206854-79DC-400D-BD09-A598F75DCCD6}" type="slidenum">
              <a:rPr lang="en-GB" sz="1200" b="0" strike="noStrike" spc="-1">
                <a:solidFill>
                  <a:srgbClr val="000000"/>
                </a:solidFill>
                <a:latin typeface="Helvetica Light"/>
                <a:ea typeface="Helvetica Light"/>
              </a:rPr>
              <a:t>‹#›</a:t>
            </a:fld>
            <a:endParaRPr lang="en-GB" sz="1200" b="0" strike="noStrike" spc="-1">
              <a:latin typeface="Times New Roman"/>
            </a:endParaRPr>
          </a:p>
        </p:txBody>
      </p:sp>
      <p:sp>
        <p:nvSpPr>
          <p:cNvPr id="41" name="PlaceHolder 2"/>
          <p:cNvSpPr>
            <a:spLocks noGrp="1"/>
          </p:cNvSpPr>
          <p:nvPr>
            <p:ph type="title"/>
          </p:nvPr>
        </p:nvSpPr>
        <p:spPr>
          <a:xfrm>
            <a:off x="1218960" y="547200"/>
            <a:ext cx="21944880" cy="2289960"/>
          </a:xfrm>
          <a:prstGeom prst="rect">
            <a:avLst/>
          </a:prstGeom>
        </p:spPr>
        <p:txBody>
          <a:bodyPr lIns="0" tIns="0" rIns="0" bIns="0" anchor="ctr">
            <a:noAutofit/>
          </a:bodyPr>
          <a:lstStyle/>
          <a:p>
            <a:pPr algn="ctr"/>
            <a:r>
              <a:rPr lang="en-GB" sz="5000" b="0" strike="noStrike" spc="-1">
                <a:solidFill>
                  <a:srgbClr val="000000"/>
                </a:solidFill>
                <a:latin typeface="Helvetica Light"/>
              </a:rPr>
              <a:t>Click to edit the title text format</a:t>
            </a:r>
          </a:p>
        </p:txBody>
      </p:sp>
      <p:sp>
        <p:nvSpPr>
          <p:cNvPr id="42" name="PlaceHolder 3"/>
          <p:cNvSpPr>
            <a:spLocks noGrp="1"/>
          </p:cNvSpPr>
          <p:nvPr>
            <p:ph type="body"/>
          </p:nvPr>
        </p:nvSpPr>
        <p:spPr>
          <a:xfrm>
            <a:off x="1218960" y="3209400"/>
            <a:ext cx="21944880" cy="7954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GB" sz="5000" b="0" strike="noStrike" spc="-1">
                <a:solidFill>
                  <a:srgbClr val="000000"/>
                </a:solidFill>
                <a:latin typeface="Helvetica Light"/>
              </a:rPr>
              <a:t>Click to edit the outline text format</a:t>
            </a:r>
          </a:p>
          <a:p>
            <a:pPr marL="864000" lvl="1" indent="-324000">
              <a:spcBef>
                <a:spcPts val="1134"/>
              </a:spcBef>
              <a:buClr>
                <a:srgbClr val="000000"/>
              </a:buClr>
              <a:buSzPct val="75000"/>
              <a:buFont typeface="Symbol" charset="2"/>
              <a:buChar char=""/>
            </a:pPr>
            <a:r>
              <a:rPr lang="en-GB" sz="5000" b="0" strike="noStrike" spc="-1">
                <a:solidFill>
                  <a:srgbClr val="000000"/>
                </a:solidFill>
                <a:latin typeface="Helvetica Light"/>
              </a:rPr>
              <a:t>Second Outline Level</a:t>
            </a:r>
          </a:p>
          <a:p>
            <a:pPr marL="1296000" lvl="2" indent="-288000">
              <a:spcBef>
                <a:spcPts val="850"/>
              </a:spcBef>
              <a:buClr>
                <a:srgbClr val="000000"/>
              </a:buClr>
              <a:buSzPct val="45000"/>
              <a:buFont typeface="Wingdings" charset="2"/>
              <a:buChar char=""/>
            </a:pPr>
            <a:r>
              <a:rPr lang="en-GB" sz="5000" b="0" strike="noStrike" spc="-1">
                <a:solidFill>
                  <a:srgbClr val="000000"/>
                </a:solidFill>
                <a:latin typeface="Helvetica Light"/>
              </a:rPr>
              <a:t>Third Outline Level</a:t>
            </a:r>
          </a:p>
          <a:p>
            <a:pPr marL="1728000" lvl="3" indent="-216000">
              <a:spcBef>
                <a:spcPts val="567"/>
              </a:spcBef>
              <a:buClr>
                <a:srgbClr val="000000"/>
              </a:buClr>
              <a:buSzPct val="75000"/>
              <a:buFont typeface="Symbol" charset="2"/>
              <a:buChar char=""/>
            </a:pPr>
            <a:r>
              <a:rPr lang="en-GB" sz="5000" b="0" strike="noStrike" spc="-1">
                <a:solidFill>
                  <a:srgbClr val="000000"/>
                </a:solidFill>
                <a:latin typeface="Helvetica Light"/>
              </a:rPr>
              <a:t>Fourth Outline Level</a:t>
            </a:r>
          </a:p>
          <a:p>
            <a:pPr marL="2160000" lvl="4" indent="-216000">
              <a:spcBef>
                <a:spcPts val="283"/>
              </a:spcBef>
              <a:buClr>
                <a:srgbClr val="000000"/>
              </a:buClr>
              <a:buSzPct val="45000"/>
              <a:buFont typeface="Wingdings" charset="2"/>
              <a:buChar char=""/>
            </a:pPr>
            <a:r>
              <a:rPr lang="en-GB" sz="2000" b="0" strike="noStrike" spc="-1">
                <a:solidFill>
                  <a:srgbClr val="000000"/>
                </a:solidFill>
                <a:latin typeface="Helvetica Light"/>
              </a:rPr>
              <a:t>Fifth Outline Level</a:t>
            </a:r>
          </a:p>
          <a:p>
            <a:pPr marL="2592000" lvl="5" indent="-216000">
              <a:spcBef>
                <a:spcPts val="283"/>
              </a:spcBef>
              <a:buClr>
                <a:srgbClr val="000000"/>
              </a:buClr>
              <a:buSzPct val="45000"/>
              <a:buFont typeface="Wingdings" charset="2"/>
              <a:buChar char=""/>
            </a:pPr>
            <a:r>
              <a:rPr lang="en-GB" sz="2000" b="0" strike="noStrike" spc="-1">
                <a:solidFill>
                  <a:srgbClr val="000000"/>
                </a:solidFill>
                <a:latin typeface="Helvetica Light"/>
              </a:rPr>
              <a:t>Sixth Outline Level</a:t>
            </a:r>
          </a:p>
          <a:p>
            <a:pPr marL="3024000" lvl="6" indent="-216000">
              <a:spcBef>
                <a:spcPts val="283"/>
              </a:spcBef>
              <a:buClr>
                <a:srgbClr val="000000"/>
              </a:buClr>
              <a:buSzPct val="45000"/>
              <a:buFont typeface="Wingdings" charset="2"/>
              <a:buChar char=""/>
            </a:pPr>
            <a:r>
              <a:rPr lang="en-GB" sz="2000" b="0" strike="noStrike" spc="-1">
                <a:solidFill>
                  <a:srgbClr val="000000"/>
                </a:solidFill>
                <a:latin typeface="Helvetica Light"/>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79" name="PlaceHolder 1"/>
          <p:cNvSpPr>
            <a:spLocks noGrp="1"/>
          </p:cNvSpPr>
          <p:nvPr>
            <p:ph type="sldNum"/>
          </p:nvPr>
        </p:nvSpPr>
        <p:spPr>
          <a:xfrm>
            <a:off x="11935800" y="13010400"/>
            <a:ext cx="494280" cy="510840"/>
          </a:xfrm>
          <a:prstGeom prst="rect">
            <a:avLst/>
          </a:prstGeom>
        </p:spPr>
        <p:txBody>
          <a:bodyPr anchor="ctr">
            <a:noAutofit/>
          </a:bodyPr>
          <a:lstStyle/>
          <a:p>
            <a:pPr algn="r">
              <a:lnSpc>
                <a:spcPct val="100000"/>
              </a:lnSpc>
              <a:tabLst>
                <a:tab pos="0" algn="l"/>
              </a:tabLst>
            </a:pPr>
            <a:fld id="{547DF5FA-394A-4D5C-B81F-C94463A2805B}" type="slidenum">
              <a:rPr lang="en-GB" sz="1200" b="0" strike="noStrike" spc="-1">
                <a:solidFill>
                  <a:srgbClr val="000000"/>
                </a:solidFill>
                <a:latin typeface="Helvetica Light"/>
                <a:ea typeface="Helvetica Light"/>
              </a:rPr>
              <a:t>‹#›</a:t>
            </a:fld>
            <a:endParaRPr lang="en-GB" sz="1200" b="0" strike="noStrike" spc="-1">
              <a:latin typeface="Times New Roman"/>
            </a:endParaRPr>
          </a:p>
        </p:txBody>
      </p:sp>
      <p:sp>
        <p:nvSpPr>
          <p:cNvPr id="80" name="PlaceHolder 2"/>
          <p:cNvSpPr>
            <a:spLocks noGrp="1"/>
          </p:cNvSpPr>
          <p:nvPr>
            <p:ph type="title"/>
          </p:nvPr>
        </p:nvSpPr>
        <p:spPr>
          <a:xfrm>
            <a:off x="1218960" y="547200"/>
            <a:ext cx="21944880" cy="2289960"/>
          </a:xfrm>
          <a:prstGeom prst="rect">
            <a:avLst/>
          </a:prstGeom>
        </p:spPr>
        <p:txBody>
          <a:bodyPr lIns="0" tIns="0" rIns="0" bIns="0" anchor="ctr">
            <a:noAutofit/>
          </a:bodyPr>
          <a:lstStyle/>
          <a:p>
            <a:pPr algn="ctr"/>
            <a:r>
              <a:rPr lang="en-GB" sz="5000" b="0" strike="noStrike" spc="-1">
                <a:solidFill>
                  <a:srgbClr val="000000"/>
                </a:solidFill>
                <a:latin typeface="Helvetica Light"/>
              </a:rPr>
              <a:t>Click to edit the title text format</a:t>
            </a:r>
          </a:p>
        </p:txBody>
      </p:sp>
      <p:sp>
        <p:nvSpPr>
          <p:cNvPr id="81" name="PlaceHolder 3"/>
          <p:cNvSpPr>
            <a:spLocks noGrp="1"/>
          </p:cNvSpPr>
          <p:nvPr>
            <p:ph type="body"/>
          </p:nvPr>
        </p:nvSpPr>
        <p:spPr>
          <a:xfrm>
            <a:off x="1218960" y="3209400"/>
            <a:ext cx="21944880" cy="795492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GB" sz="5000" b="0" strike="noStrike" spc="-1">
                <a:solidFill>
                  <a:srgbClr val="000000"/>
                </a:solidFill>
                <a:latin typeface="Helvetica Light"/>
              </a:rPr>
              <a:t>Click to edit the outline text format</a:t>
            </a:r>
          </a:p>
          <a:p>
            <a:pPr marL="864000" lvl="1" indent="-324000">
              <a:spcBef>
                <a:spcPts val="1134"/>
              </a:spcBef>
              <a:buClr>
                <a:srgbClr val="FFFFFF"/>
              </a:buClr>
              <a:buSzPct val="75000"/>
              <a:buFont typeface="Symbol" charset="2"/>
              <a:buChar char=""/>
            </a:pPr>
            <a:r>
              <a:rPr lang="en-GB" sz="5000" b="0" strike="noStrike" spc="-1">
                <a:solidFill>
                  <a:srgbClr val="000000"/>
                </a:solidFill>
                <a:latin typeface="Helvetica Light"/>
              </a:rPr>
              <a:t>Second Outline Level</a:t>
            </a:r>
          </a:p>
          <a:p>
            <a:pPr marL="1296000" lvl="2" indent="-288000">
              <a:spcBef>
                <a:spcPts val="850"/>
              </a:spcBef>
              <a:buClr>
                <a:srgbClr val="FFFFFF"/>
              </a:buClr>
              <a:buSzPct val="45000"/>
              <a:buFont typeface="Wingdings" charset="2"/>
              <a:buChar char=""/>
            </a:pPr>
            <a:r>
              <a:rPr lang="en-GB" sz="5000" b="0" strike="noStrike" spc="-1">
                <a:solidFill>
                  <a:srgbClr val="000000"/>
                </a:solidFill>
                <a:latin typeface="Helvetica Light"/>
              </a:rPr>
              <a:t>Third Outline Level</a:t>
            </a:r>
          </a:p>
          <a:p>
            <a:pPr marL="1728000" lvl="3" indent="-216000">
              <a:spcBef>
                <a:spcPts val="567"/>
              </a:spcBef>
              <a:buClr>
                <a:srgbClr val="FFFFFF"/>
              </a:buClr>
              <a:buSzPct val="75000"/>
              <a:buFont typeface="Symbol" charset="2"/>
              <a:buChar char=""/>
            </a:pPr>
            <a:r>
              <a:rPr lang="en-GB" sz="5000" b="0" strike="noStrike" spc="-1">
                <a:solidFill>
                  <a:srgbClr val="000000"/>
                </a:solidFill>
                <a:latin typeface="Helvetica Light"/>
              </a:rPr>
              <a:t>Fourth Outline Level</a:t>
            </a:r>
          </a:p>
          <a:p>
            <a:pPr marL="2160000" lvl="4" indent="-216000">
              <a:spcBef>
                <a:spcPts val="283"/>
              </a:spcBef>
              <a:buClr>
                <a:srgbClr val="FFFFFF"/>
              </a:buClr>
              <a:buSzPct val="45000"/>
              <a:buFont typeface="Wingdings" charset="2"/>
              <a:buChar char=""/>
            </a:pPr>
            <a:r>
              <a:rPr lang="en-GB" sz="2000" b="0" strike="noStrike" spc="-1">
                <a:solidFill>
                  <a:srgbClr val="000000"/>
                </a:solidFill>
                <a:latin typeface="Helvetica Light"/>
              </a:rPr>
              <a:t>Fifth Outline Level</a:t>
            </a:r>
          </a:p>
          <a:p>
            <a:pPr marL="2592000" lvl="5" indent="-216000">
              <a:spcBef>
                <a:spcPts val="283"/>
              </a:spcBef>
              <a:buClr>
                <a:srgbClr val="FFFFFF"/>
              </a:buClr>
              <a:buSzPct val="45000"/>
              <a:buFont typeface="Wingdings" charset="2"/>
              <a:buChar char=""/>
            </a:pPr>
            <a:r>
              <a:rPr lang="en-GB" sz="2000" b="0" strike="noStrike" spc="-1">
                <a:solidFill>
                  <a:srgbClr val="000000"/>
                </a:solidFill>
                <a:latin typeface="Helvetica Light"/>
              </a:rPr>
              <a:t>Sixth Outline Level</a:t>
            </a:r>
          </a:p>
          <a:p>
            <a:pPr marL="3024000" lvl="6" indent="-216000">
              <a:spcBef>
                <a:spcPts val="283"/>
              </a:spcBef>
              <a:buClr>
                <a:srgbClr val="FFFFFF"/>
              </a:buClr>
              <a:buSzPct val="45000"/>
              <a:buFont typeface="Wingdings" charset="2"/>
              <a:buChar char=""/>
            </a:pPr>
            <a:r>
              <a:rPr lang="en-GB" sz="2000" b="0" strike="noStrike" spc="-1">
                <a:solidFill>
                  <a:srgbClr val="000000"/>
                </a:solidFill>
                <a:latin typeface="Helvetica Light"/>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Line 1"/>
          <p:cNvSpPr/>
          <p:nvPr/>
        </p:nvSpPr>
        <p:spPr>
          <a:xfrm flipV="1">
            <a:off x="10370160" y="1604160"/>
            <a:ext cx="0" cy="2777040"/>
          </a:xfrm>
          <a:prstGeom prst="line">
            <a:avLst/>
          </a:prstGeom>
          <a:ln w="12600">
            <a:solidFill>
              <a:srgbClr val="FFFFFF"/>
            </a:solidFill>
            <a:miter/>
          </a:ln>
        </p:spPr>
        <p:style>
          <a:lnRef idx="0">
            <a:scrgbClr r="0" g="0" b="0"/>
          </a:lnRef>
          <a:fillRef idx="0">
            <a:scrgbClr r="0" g="0" b="0"/>
          </a:fillRef>
          <a:effectRef idx="0">
            <a:scrgbClr r="0" g="0" b="0"/>
          </a:effectRef>
          <a:fontRef idx="minor"/>
        </p:style>
      </p:sp>
      <p:sp>
        <p:nvSpPr>
          <p:cNvPr id="119" name="CustomShape 2"/>
          <p:cNvSpPr/>
          <p:nvPr/>
        </p:nvSpPr>
        <p:spPr>
          <a:xfrm>
            <a:off x="7116840" y="3934800"/>
            <a:ext cx="9443160" cy="4155840"/>
          </a:xfrm>
          <a:prstGeom prst="rect">
            <a:avLst/>
          </a:prstGeom>
          <a:noFill/>
          <a:ln w="12600">
            <a:noFill/>
          </a:ln>
        </p:spPr>
        <p:style>
          <a:lnRef idx="0">
            <a:scrgbClr r="0" g="0" b="0"/>
          </a:lnRef>
          <a:fillRef idx="0">
            <a:scrgbClr r="0" g="0" b="0"/>
          </a:fillRef>
          <a:effectRef idx="0">
            <a:scrgbClr r="0" g="0" b="0"/>
          </a:effectRef>
          <a:fontRef idx="minor"/>
        </p:style>
        <p:txBody>
          <a:bodyPr lIns="71280" tIns="71280" rIns="71280" bIns="71280" anchor="b">
            <a:noAutofit/>
          </a:bodyPr>
          <a:lstStyle/>
          <a:p>
            <a:pPr>
              <a:lnSpc>
                <a:spcPct val="100000"/>
              </a:lnSpc>
              <a:tabLst>
                <a:tab pos="0" algn="l"/>
              </a:tabLst>
            </a:pPr>
            <a:r>
              <a:rPr lang="en-US" sz="7000" b="1" strike="noStrike" cap="all" spc="-1">
                <a:solidFill>
                  <a:srgbClr val="253957"/>
                </a:solidFill>
                <a:latin typeface="Arial Narrow"/>
                <a:ea typeface="Arial Narrow"/>
              </a:rPr>
              <a:t>Shopee - Price Match Guarantee</a:t>
            </a:r>
            <a:endParaRPr lang="en-GB" sz="7000" b="0" strike="noStrike" spc="-1">
              <a:latin typeface="Arial"/>
            </a:endParaRPr>
          </a:p>
        </p:txBody>
      </p:sp>
      <p:sp>
        <p:nvSpPr>
          <p:cNvPr id="120" name="CustomShape 3"/>
          <p:cNvSpPr/>
          <p:nvPr/>
        </p:nvSpPr>
        <p:spPr>
          <a:xfrm>
            <a:off x="7116840" y="8929440"/>
            <a:ext cx="9443160" cy="1172880"/>
          </a:xfrm>
          <a:prstGeom prst="rect">
            <a:avLst/>
          </a:prstGeom>
          <a:noFill/>
          <a:ln w="12600">
            <a:noFill/>
          </a:ln>
        </p:spPr>
        <p:style>
          <a:lnRef idx="0">
            <a:scrgbClr r="0" g="0" b="0"/>
          </a:lnRef>
          <a:fillRef idx="0">
            <a:scrgbClr r="0" g="0" b="0"/>
          </a:fillRef>
          <a:effectRef idx="0">
            <a:scrgbClr r="0" g="0" b="0"/>
          </a:effectRef>
          <a:fontRef idx="minor"/>
        </p:style>
        <p:txBody>
          <a:bodyPr lIns="71280" tIns="71280" rIns="71280" bIns="71280">
            <a:noAutofit/>
          </a:bodyPr>
          <a:lstStyle/>
          <a:p>
            <a:pPr>
              <a:lnSpc>
                <a:spcPct val="100000"/>
              </a:lnSpc>
              <a:tabLst>
                <a:tab pos="0" algn="l"/>
              </a:tabLst>
            </a:pPr>
            <a:r>
              <a:rPr lang="en-US" sz="4200" b="0" strike="noStrike" spc="-1">
                <a:solidFill>
                  <a:srgbClr val="253957"/>
                </a:solidFill>
                <a:latin typeface="Arial Narrow"/>
                <a:ea typeface="Arial Narrow"/>
              </a:rPr>
              <a:t>Determine if two products are the same by their images</a:t>
            </a:r>
            <a:endParaRPr lang="en-GB" sz="4200" b="0" strike="noStrike" spc="-1">
              <a:latin typeface="Arial"/>
            </a:endParaRPr>
          </a:p>
        </p:txBody>
      </p:sp>
      <p:sp>
        <p:nvSpPr>
          <p:cNvPr id="121" name="CustomShape 4"/>
          <p:cNvSpPr/>
          <p:nvPr/>
        </p:nvSpPr>
        <p:spPr>
          <a:xfrm>
            <a:off x="7116840" y="1530720"/>
            <a:ext cx="9443160" cy="1423440"/>
          </a:xfrm>
          <a:prstGeom prst="rect">
            <a:avLst/>
          </a:prstGeom>
          <a:noFill/>
          <a:ln w="12600">
            <a:noFill/>
          </a:ln>
        </p:spPr>
        <p:style>
          <a:lnRef idx="0">
            <a:scrgbClr r="0" g="0" b="0"/>
          </a:lnRef>
          <a:fillRef idx="0">
            <a:scrgbClr r="0" g="0" b="0"/>
          </a:fillRef>
          <a:effectRef idx="0">
            <a:scrgbClr r="0" g="0" b="0"/>
          </a:effectRef>
          <a:fontRef idx="minor"/>
        </p:style>
        <p:txBody>
          <a:bodyPr lIns="71280" tIns="71280" rIns="71280" bIns="71280" anchor="ctr">
            <a:spAutoFit/>
          </a:bodyPr>
          <a:lstStyle/>
          <a:p>
            <a:pPr>
              <a:lnSpc>
                <a:spcPct val="100000"/>
              </a:lnSpc>
              <a:tabLst>
                <a:tab pos="0" algn="l"/>
              </a:tabLst>
            </a:pPr>
            <a:r>
              <a:rPr lang="en-US" sz="4200" b="1" strike="noStrike" spc="-1">
                <a:solidFill>
                  <a:srgbClr val="253957"/>
                </a:solidFill>
                <a:latin typeface="Arial Narrow"/>
                <a:ea typeface="Arial Narrow"/>
              </a:rPr>
              <a:t>Machine Learning and Data Mining </a:t>
            </a:r>
            <a:br/>
            <a:r>
              <a:rPr lang="en-US" sz="4200" b="0" strike="noStrike" spc="-1">
                <a:solidFill>
                  <a:srgbClr val="253957"/>
                </a:solidFill>
                <a:latin typeface="Arial Narrow"/>
                <a:ea typeface="Arial Narrow"/>
              </a:rPr>
              <a:t>Project work</a:t>
            </a:r>
            <a:endParaRPr lang="en-GB" sz="4200" b="0" strike="noStrike" spc="-1">
              <a:latin typeface="Arial"/>
            </a:endParaRPr>
          </a:p>
        </p:txBody>
      </p:sp>
      <p:sp>
        <p:nvSpPr>
          <p:cNvPr id="122" name="CustomShape 5"/>
          <p:cNvSpPr/>
          <p:nvPr/>
        </p:nvSpPr>
        <p:spPr>
          <a:xfrm>
            <a:off x="7116840" y="11895120"/>
            <a:ext cx="9443160" cy="569880"/>
          </a:xfrm>
          <a:prstGeom prst="rect">
            <a:avLst/>
          </a:prstGeom>
          <a:noFill/>
          <a:ln w="12600">
            <a:noFill/>
          </a:ln>
        </p:spPr>
        <p:style>
          <a:lnRef idx="0">
            <a:scrgbClr r="0" g="0" b="0"/>
          </a:lnRef>
          <a:fillRef idx="0">
            <a:scrgbClr r="0" g="0" b="0"/>
          </a:fillRef>
          <a:effectRef idx="0">
            <a:scrgbClr r="0" g="0" b="0"/>
          </a:effectRef>
          <a:fontRef idx="minor"/>
        </p:style>
        <p:txBody>
          <a:bodyPr lIns="71280" tIns="71280" rIns="71280" bIns="71280" anchor="ctr">
            <a:spAutoFit/>
          </a:bodyPr>
          <a:lstStyle/>
          <a:p>
            <a:pPr>
              <a:lnSpc>
                <a:spcPct val="100000"/>
              </a:lnSpc>
              <a:tabLst>
                <a:tab pos="0" algn="l"/>
              </a:tabLst>
            </a:pPr>
            <a:r>
              <a:rPr lang="en-US" sz="2800" b="0" strike="noStrike" spc="-1">
                <a:solidFill>
                  <a:srgbClr val="253957"/>
                </a:solidFill>
                <a:latin typeface="Arial Narrow"/>
                <a:ea typeface="Arial Narrow"/>
              </a:rPr>
              <a:t>Moscow, 2021</a:t>
            </a:r>
            <a:endParaRPr lang="en-GB" sz="2800" b="0" strike="noStrike" spc="-1">
              <a:latin typeface="Arial"/>
            </a:endParaRPr>
          </a:p>
        </p:txBody>
      </p:sp>
      <p:pic>
        <p:nvPicPr>
          <p:cNvPr id="123" name="Изображение" descr="Изображение"/>
          <p:cNvPicPr/>
          <p:nvPr/>
        </p:nvPicPr>
        <p:blipFill>
          <a:blip r:embed="rId2"/>
          <a:stretch/>
        </p:blipFill>
        <p:spPr>
          <a:xfrm>
            <a:off x="1506960" y="1330560"/>
            <a:ext cx="2166120" cy="2792520"/>
          </a:xfrm>
          <a:prstGeom prst="rect">
            <a:avLst/>
          </a:prstGeom>
          <a:ln w="12600">
            <a:noFill/>
          </a:ln>
        </p:spPr>
      </p:pic>
      <p:pic>
        <p:nvPicPr>
          <p:cNvPr id="124" name="Picture 2"/>
          <p:cNvPicPr/>
          <p:nvPr/>
        </p:nvPicPr>
        <p:blipFill>
          <a:blip r:embed="rId3"/>
          <a:stretch/>
        </p:blipFill>
        <p:spPr>
          <a:xfrm>
            <a:off x="16560360" y="5261400"/>
            <a:ext cx="3129840" cy="3129840"/>
          </a:xfrm>
          <a:prstGeom prst="rect">
            <a:avLst/>
          </a:prstGeom>
          <a:ln>
            <a:noFill/>
          </a:ln>
        </p:spPr>
      </p:pic>
      <p:sp>
        <p:nvSpPr>
          <p:cNvPr id="125" name="TextShape 6"/>
          <p:cNvSpPr txBox="1"/>
          <p:nvPr/>
        </p:nvSpPr>
        <p:spPr>
          <a:xfrm>
            <a:off x="11935800" y="13010400"/>
            <a:ext cx="494280" cy="510840"/>
          </a:xfrm>
          <a:prstGeom prst="rect">
            <a:avLst/>
          </a:prstGeom>
          <a:noFill/>
          <a:ln>
            <a:noFill/>
          </a:ln>
        </p:spPr>
        <p:txBody>
          <a:bodyPr anchor="ctr">
            <a:noAutofit/>
          </a:bodyPr>
          <a:lstStyle/>
          <a:p>
            <a:pPr algn="r">
              <a:lnSpc>
                <a:spcPct val="100000"/>
              </a:lnSpc>
              <a:tabLst>
                <a:tab pos="0" algn="l"/>
              </a:tabLst>
            </a:pPr>
            <a:fld id="{2A3AC52F-B03F-4CEB-898E-A58AC969CAFC}" type="slidenum">
              <a:rPr lang="en-US" sz="1200" b="0" strike="noStrike" spc="-1">
                <a:solidFill>
                  <a:srgbClr val="000000"/>
                </a:solidFill>
                <a:latin typeface="Helvetica Light"/>
                <a:ea typeface="Helvetica Light"/>
              </a:rPr>
              <a:t>1</a:t>
            </a:fld>
            <a:endParaRPr lang="en-GB" sz="1200" b="0" strike="noStrike" spc="-1">
              <a:latin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1185840" y="2972880"/>
            <a:ext cx="21489120" cy="2313000"/>
          </a:xfrm>
          <a:prstGeom prst="rect">
            <a:avLst/>
          </a:prstGeom>
          <a:noFill/>
          <a:ln w="12600">
            <a:noFill/>
          </a:ln>
        </p:spPr>
        <p:style>
          <a:lnRef idx="0">
            <a:scrgbClr r="0" g="0" b="0"/>
          </a:lnRef>
          <a:fillRef idx="0">
            <a:scrgbClr r="0" g="0" b="0"/>
          </a:fillRef>
          <a:effectRef idx="0">
            <a:scrgbClr r="0" g="0" b="0"/>
          </a:effectRef>
          <a:fontRef idx="minor"/>
        </p:style>
        <p:txBody>
          <a:bodyPr lIns="71280" tIns="71280" rIns="71280" bIns="71280">
            <a:noAutofit/>
          </a:bodyPr>
          <a:lstStyle/>
          <a:p>
            <a:pPr>
              <a:lnSpc>
                <a:spcPct val="100000"/>
              </a:lnSpc>
              <a:tabLst>
                <a:tab pos="0" algn="l"/>
              </a:tabLst>
            </a:pPr>
            <a:r>
              <a:rPr lang="en-US" sz="7200" b="1" strike="noStrike" cap="all" spc="-1">
                <a:solidFill>
                  <a:srgbClr val="253957"/>
                </a:solidFill>
                <a:latin typeface="Arial Narrow"/>
                <a:ea typeface="Arial Narrow"/>
              </a:rPr>
              <a:t>Results</a:t>
            </a:r>
            <a:endParaRPr lang="en-GB" sz="7200" b="0" strike="noStrike" spc="-1">
              <a:latin typeface="Arial"/>
            </a:endParaRPr>
          </a:p>
        </p:txBody>
      </p:sp>
      <p:sp>
        <p:nvSpPr>
          <p:cNvPr id="198" name="CustomShape 2"/>
          <p:cNvSpPr/>
          <p:nvPr/>
        </p:nvSpPr>
        <p:spPr>
          <a:xfrm>
            <a:off x="1177560" y="5820840"/>
            <a:ext cx="21506040" cy="1324440"/>
          </a:xfrm>
          <a:prstGeom prst="rect">
            <a:avLst/>
          </a:prstGeom>
          <a:noFill/>
          <a:ln w="12600">
            <a:noFill/>
          </a:ln>
        </p:spPr>
        <p:style>
          <a:lnRef idx="0">
            <a:scrgbClr r="0" g="0" b="0"/>
          </a:lnRef>
          <a:fillRef idx="0">
            <a:scrgbClr r="0" g="0" b="0"/>
          </a:fillRef>
          <a:effectRef idx="0">
            <a:scrgbClr r="0" g="0" b="0"/>
          </a:effectRef>
          <a:fontRef idx="minor"/>
        </p:style>
      </p:sp>
      <p:sp>
        <p:nvSpPr>
          <p:cNvPr id="199" name="Line 3"/>
          <p:cNvSpPr/>
          <p:nvPr/>
        </p:nvSpPr>
        <p:spPr>
          <a:xfrm>
            <a:off x="1200960" y="2214360"/>
            <a:ext cx="21506400" cy="0"/>
          </a:xfrm>
          <a:prstGeom prst="line">
            <a:avLst/>
          </a:prstGeom>
          <a:ln w="12600">
            <a:solidFill>
              <a:srgbClr val="253957"/>
            </a:solidFill>
            <a:miter/>
          </a:ln>
        </p:spPr>
        <p:style>
          <a:lnRef idx="0">
            <a:scrgbClr r="0" g="0" b="0"/>
          </a:lnRef>
          <a:fillRef idx="0">
            <a:scrgbClr r="0" g="0" b="0"/>
          </a:fillRef>
          <a:effectRef idx="0">
            <a:scrgbClr r="0" g="0" b="0"/>
          </a:effectRef>
          <a:fontRef idx="minor"/>
        </p:style>
      </p:sp>
      <p:sp>
        <p:nvSpPr>
          <p:cNvPr id="200" name="CustomShape 4"/>
          <p:cNvSpPr/>
          <p:nvPr/>
        </p:nvSpPr>
        <p:spPr>
          <a:xfrm>
            <a:off x="11338920" y="944640"/>
            <a:ext cx="11365920" cy="509040"/>
          </a:xfrm>
          <a:prstGeom prst="rect">
            <a:avLst/>
          </a:prstGeom>
          <a:noFill/>
          <a:ln w="12600">
            <a:noFill/>
          </a:ln>
        </p:spPr>
        <p:style>
          <a:lnRef idx="0">
            <a:scrgbClr r="0" g="0" b="0"/>
          </a:lnRef>
          <a:fillRef idx="0">
            <a:scrgbClr r="0" g="0" b="0"/>
          </a:fillRef>
          <a:effectRef idx="0">
            <a:scrgbClr r="0" g="0" b="0"/>
          </a:effectRef>
          <a:fontRef idx="minor"/>
        </p:style>
        <p:txBody>
          <a:bodyPr lIns="71280" tIns="71280" rIns="71280" bIns="71280" anchor="ctr">
            <a:spAutoFit/>
          </a:bodyPr>
          <a:lstStyle/>
          <a:p>
            <a:pPr algn="r">
              <a:lnSpc>
                <a:spcPct val="100000"/>
              </a:lnSpc>
              <a:tabLst>
                <a:tab pos="0" algn="l"/>
              </a:tabLst>
            </a:pPr>
            <a:r>
              <a:rPr lang="en-US" sz="2400" b="0" strike="noStrike" spc="-1">
                <a:solidFill>
                  <a:srgbClr val="253957"/>
                </a:solidFill>
                <a:latin typeface="Arial Narrow"/>
                <a:ea typeface="Arial Narrow"/>
              </a:rPr>
              <a:t>MLDM | ISSA2021</a:t>
            </a:r>
            <a:endParaRPr lang="en-GB" sz="2400" b="0" strike="noStrike" spc="-1">
              <a:latin typeface="Arial"/>
            </a:endParaRPr>
          </a:p>
        </p:txBody>
      </p:sp>
      <p:pic>
        <p:nvPicPr>
          <p:cNvPr id="201" name="Изображение" descr="Изображение"/>
          <p:cNvPicPr/>
          <p:nvPr/>
        </p:nvPicPr>
        <p:blipFill>
          <a:blip r:embed="rId2"/>
          <a:stretch/>
        </p:blipFill>
        <p:spPr>
          <a:xfrm>
            <a:off x="1211040" y="620640"/>
            <a:ext cx="1214640" cy="1214640"/>
          </a:xfrm>
          <a:prstGeom prst="rect">
            <a:avLst/>
          </a:prstGeom>
          <a:ln w="12600">
            <a:noFill/>
          </a:ln>
        </p:spPr>
      </p:pic>
      <p:sp>
        <p:nvSpPr>
          <p:cNvPr id="202" name="TextShape 5"/>
          <p:cNvSpPr txBox="1"/>
          <p:nvPr/>
        </p:nvSpPr>
        <p:spPr>
          <a:xfrm>
            <a:off x="11935800" y="13010400"/>
            <a:ext cx="494280" cy="510840"/>
          </a:xfrm>
          <a:prstGeom prst="rect">
            <a:avLst/>
          </a:prstGeom>
          <a:noFill/>
          <a:ln>
            <a:noFill/>
          </a:ln>
        </p:spPr>
        <p:txBody>
          <a:bodyPr anchor="ctr">
            <a:noAutofit/>
          </a:bodyPr>
          <a:lstStyle/>
          <a:p>
            <a:pPr algn="r">
              <a:lnSpc>
                <a:spcPct val="100000"/>
              </a:lnSpc>
              <a:tabLst>
                <a:tab pos="0" algn="l"/>
              </a:tabLst>
            </a:pPr>
            <a:fld id="{7822D8A5-2FFF-4663-A80E-53BD83F341F0}" type="slidenum">
              <a:rPr lang="en-US" sz="1200" b="0" strike="noStrike" spc="-1">
                <a:solidFill>
                  <a:srgbClr val="000000"/>
                </a:solidFill>
                <a:latin typeface="Helvetica Light"/>
                <a:ea typeface="Helvetica Light"/>
              </a:rPr>
              <a:t>10</a:t>
            </a:fld>
            <a:endParaRPr lang="en-GB" sz="1200" b="0" strike="noStrike" spc="-1">
              <a:latin typeface="Times New Roman"/>
            </a:endParaRPr>
          </a:p>
        </p:txBody>
      </p:sp>
      <p:graphicFrame>
        <p:nvGraphicFramePr>
          <p:cNvPr id="203" name="Table 6"/>
          <p:cNvGraphicFramePr/>
          <p:nvPr>
            <p:extLst>
              <p:ext uri="{D42A27DB-BD31-4B8C-83A1-F6EECF244321}">
                <p14:modId xmlns:p14="http://schemas.microsoft.com/office/powerpoint/2010/main" val="3880132557"/>
              </p:ext>
            </p:extLst>
          </p:nvPr>
        </p:nvGraphicFramePr>
        <p:xfrm>
          <a:off x="3638160" y="4831920"/>
          <a:ext cx="16131240" cy="4144320"/>
        </p:xfrm>
        <a:graphic>
          <a:graphicData uri="http://schemas.openxmlformats.org/drawingml/2006/table">
            <a:tbl>
              <a:tblPr>
                <a:tableStyleId>{073A0DAA-6AF3-43AB-8588-CEC1D06C72B9}</a:tableStyleId>
              </a:tblPr>
              <a:tblGrid>
                <a:gridCol w="8064360">
                  <a:extLst>
                    <a:ext uri="{9D8B030D-6E8A-4147-A177-3AD203B41FA5}">
                      <a16:colId xmlns:a16="http://schemas.microsoft.com/office/drawing/2014/main" val="20000"/>
                    </a:ext>
                  </a:extLst>
                </a:gridCol>
                <a:gridCol w="8066880">
                  <a:extLst>
                    <a:ext uri="{9D8B030D-6E8A-4147-A177-3AD203B41FA5}">
                      <a16:colId xmlns:a16="http://schemas.microsoft.com/office/drawing/2014/main" val="20001"/>
                    </a:ext>
                  </a:extLst>
                </a:gridCol>
              </a:tblGrid>
              <a:tr h="2071080">
                <a:tc>
                  <a:txBody>
                    <a:bodyPr/>
                    <a:lstStyle/>
                    <a:p>
                      <a:r>
                        <a:rPr lang="en-GB" sz="6000" b="1" strike="noStrike" spc="-1" dirty="0"/>
                        <a:t>1st</a:t>
                      </a:r>
                      <a:r>
                        <a:rPr lang="en-GB" sz="6000" b="1" strike="noStrike" spc="-1" baseline="14000000" dirty="0"/>
                        <a:t>st</a:t>
                      </a:r>
                      <a:r>
                        <a:rPr lang="en-GB" sz="6000" b="1" strike="noStrike" spc="-1" dirty="0"/>
                        <a:t> Method</a:t>
                      </a:r>
                      <a:endParaRPr lang="en-GB" sz="6000" b="1" strike="noStrike" spc="-1" dirty="0">
                        <a:latin typeface="Arial"/>
                      </a:endParaRPr>
                    </a:p>
                  </a:txBody>
                  <a:tcPr marL="90000" marR="90000"/>
                </a:tc>
                <a:tc>
                  <a:txBody>
                    <a:bodyPr/>
                    <a:lstStyle/>
                    <a:p>
                      <a:r>
                        <a:rPr lang="en-GB" sz="6000" b="0" strike="noStrike" spc="-1"/>
                        <a:t>Still in progress*</a:t>
                      </a:r>
                      <a:endParaRPr lang="en-GB" sz="6000" b="0" strike="noStrike" spc="-1">
                        <a:latin typeface="Arial"/>
                      </a:endParaRPr>
                    </a:p>
                  </a:txBody>
                  <a:tcPr marL="90000" marR="90000"/>
                </a:tc>
                <a:extLst>
                  <a:ext uri="{0D108BD9-81ED-4DB2-BD59-A6C34878D82A}">
                    <a16:rowId xmlns:a16="http://schemas.microsoft.com/office/drawing/2014/main" val="10000"/>
                  </a:ext>
                </a:extLst>
              </a:tr>
              <a:tr h="2073240">
                <a:tc>
                  <a:txBody>
                    <a:bodyPr/>
                    <a:lstStyle/>
                    <a:p>
                      <a:r>
                        <a:rPr lang="en-GB" sz="6000" b="1" strike="noStrike" spc="-1" dirty="0"/>
                        <a:t>2nd</a:t>
                      </a:r>
                      <a:r>
                        <a:rPr lang="en-GB" sz="6000" b="1" strike="noStrike" spc="-1" baseline="14000000" dirty="0"/>
                        <a:t>nd</a:t>
                      </a:r>
                      <a:r>
                        <a:rPr lang="en-GB" sz="6000" b="1" strike="noStrike" spc="-1" dirty="0"/>
                        <a:t> Method</a:t>
                      </a:r>
                      <a:endParaRPr lang="en-GB" sz="6000" b="1" strike="noStrike" spc="-1" dirty="0">
                        <a:latin typeface="Arial"/>
                      </a:endParaRPr>
                    </a:p>
                  </a:txBody>
                  <a:tcPr marL="90000" marR="90000"/>
                </a:tc>
                <a:tc>
                  <a:txBody>
                    <a:bodyPr/>
                    <a:lstStyle/>
                    <a:p>
                      <a:r>
                        <a:rPr lang="en-GB" sz="6000" b="0" strike="noStrike" spc="-1" dirty="0"/>
                        <a:t>0.5-0.6 F1 score**</a:t>
                      </a:r>
                      <a:endParaRPr lang="en-GB" sz="6000" b="0" strike="noStrike" spc="-1" dirty="0">
                        <a:latin typeface="Arial"/>
                      </a:endParaRPr>
                    </a:p>
                  </a:txBody>
                  <a:tcPr marL="90000" marR="90000"/>
                </a:tc>
                <a:extLst>
                  <a:ext uri="{0D108BD9-81ED-4DB2-BD59-A6C34878D82A}">
                    <a16:rowId xmlns:a16="http://schemas.microsoft.com/office/drawing/2014/main" val="10001"/>
                  </a:ext>
                </a:extLst>
              </a:tr>
            </a:tbl>
          </a:graphicData>
        </a:graphic>
      </p:graphicFrame>
      <p:sp>
        <p:nvSpPr>
          <p:cNvPr id="204" name="TextShape 7"/>
          <p:cNvSpPr txBox="1"/>
          <p:nvPr/>
        </p:nvSpPr>
        <p:spPr>
          <a:xfrm>
            <a:off x="1944000" y="9720000"/>
            <a:ext cx="19296000" cy="2952000"/>
          </a:xfrm>
          <a:prstGeom prst="rect">
            <a:avLst/>
          </a:prstGeom>
          <a:noFill/>
          <a:ln>
            <a:noFill/>
          </a:ln>
        </p:spPr>
        <p:txBody>
          <a:bodyPr lIns="90000" tIns="45000" rIns="90000" bIns="45000">
            <a:noAutofit/>
          </a:bodyPr>
          <a:lstStyle/>
          <a:p>
            <a:r>
              <a:rPr lang="en-GB" sz="4800" b="0" strike="noStrike" spc="-1">
                <a:latin typeface="Arial"/>
              </a:rPr>
              <a:t>* Training was too slow, and accuracy did not improve much &lt; 0.1 %. We will try to improve the model</a:t>
            </a:r>
          </a:p>
          <a:p>
            <a:endParaRPr lang="en-GB" sz="4800" b="0" strike="noStrike" spc="-1">
              <a:latin typeface="Arial"/>
            </a:endParaRPr>
          </a:p>
          <a:p>
            <a:r>
              <a:rPr lang="en-GB" sz="4800" b="0" strike="noStrike" spc="-1">
                <a:latin typeface="Arial"/>
              </a:rPr>
              <a:t>** The submission file to competition is assessed using F1 score.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2"/>
          <p:cNvSpPr/>
          <p:nvPr/>
        </p:nvSpPr>
        <p:spPr>
          <a:xfrm>
            <a:off x="1185840" y="2972880"/>
            <a:ext cx="21489120" cy="2313000"/>
          </a:xfrm>
          <a:prstGeom prst="rect">
            <a:avLst/>
          </a:prstGeom>
          <a:noFill/>
          <a:ln w="12600">
            <a:noFill/>
          </a:ln>
        </p:spPr>
        <p:style>
          <a:lnRef idx="0">
            <a:scrgbClr r="0" g="0" b="0"/>
          </a:lnRef>
          <a:fillRef idx="0">
            <a:scrgbClr r="0" g="0" b="0"/>
          </a:fillRef>
          <a:effectRef idx="0">
            <a:scrgbClr r="0" g="0" b="0"/>
          </a:effectRef>
          <a:fontRef idx="minor"/>
        </p:style>
        <p:txBody>
          <a:bodyPr lIns="71280" tIns="71280" rIns="71280" bIns="71280">
            <a:noAutofit/>
          </a:bodyPr>
          <a:lstStyle/>
          <a:p>
            <a:pPr>
              <a:lnSpc>
                <a:spcPct val="100000"/>
              </a:lnSpc>
              <a:tabLst>
                <a:tab pos="0" algn="l"/>
              </a:tabLst>
            </a:pPr>
            <a:r>
              <a:rPr lang="en-US" sz="7200" b="1" strike="noStrike" cap="all" spc="-1">
                <a:solidFill>
                  <a:srgbClr val="253957"/>
                </a:solidFill>
                <a:latin typeface="Arial Narrow"/>
                <a:ea typeface="Arial Narrow"/>
              </a:rPr>
              <a:t>Conclusion</a:t>
            </a:r>
            <a:endParaRPr lang="en-GB" sz="7200" b="0" strike="noStrike" spc="-1">
              <a:latin typeface="Arial"/>
            </a:endParaRPr>
          </a:p>
        </p:txBody>
      </p:sp>
      <p:sp>
        <p:nvSpPr>
          <p:cNvPr id="208" name="Line 4"/>
          <p:cNvSpPr/>
          <p:nvPr/>
        </p:nvSpPr>
        <p:spPr>
          <a:xfrm>
            <a:off x="1200960" y="2214360"/>
            <a:ext cx="21506400" cy="0"/>
          </a:xfrm>
          <a:prstGeom prst="line">
            <a:avLst/>
          </a:prstGeom>
          <a:ln w="12600">
            <a:solidFill>
              <a:srgbClr val="253957"/>
            </a:solidFill>
            <a:miter/>
          </a:ln>
        </p:spPr>
        <p:style>
          <a:lnRef idx="0">
            <a:scrgbClr r="0" g="0" b="0"/>
          </a:lnRef>
          <a:fillRef idx="0">
            <a:scrgbClr r="0" g="0" b="0"/>
          </a:fillRef>
          <a:effectRef idx="0">
            <a:scrgbClr r="0" g="0" b="0"/>
          </a:effectRef>
          <a:fontRef idx="minor"/>
        </p:style>
      </p:sp>
      <p:sp>
        <p:nvSpPr>
          <p:cNvPr id="209" name="CustomShape 5"/>
          <p:cNvSpPr/>
          <p:nvPr/>
        </p:nvSpPr>
        <p:spPr>
          <a:xfrm>
            <a:off x="11338920" y="944640"/>
            <a:ext cx="11365920" cy="509040"/>
          </a:xfrm>
          <a:prstGeom prst="rect">
            <a:avLst/>
          </a:prstGeom>
          <a:noFill/>
          <a:ln w="12600">
            <a:noFill/>
          </a:ln>
        </p:spPr>
        <p:style>
          <a:lnRef idx="0">
            <a:scrgbClr r="0" g="0" b="0"/>
          </a:lnRef>
          <a:fillRef idx="0">
            <a:scrgbClr r="0" g="0" b="0"/>
          </a:fillRef>
          <a:effectRef idx="0">
            <a:scrgbClr r="0" g="0" b="0"/>
          </a:effectRef>
          <a:fontRef idx="minor"/>
        </p:style>
        <p:txBody>
          <a:bodyPr lIns="71280" tIns="71280" rIns="71280" bIns="71280" anchor="ctr">
            <a:spAutoFit/>
          </a:bodyPr>
          <a:lstStyle/>
          <a:p>
            <a:pPr algn="r">
              <a:lnSpc>
                <a:spcPct val="100000"/>
              </a:lnSpc>
              <a:tabLst>
                <a:tab pos="0" algn="l"/>
              </a:tabLst>
            </a:pPr>
            <a:r>
              <a:rPr lang="en-US" sz="2400" b="0" strike="noStrike" spc="-1">
                <a:solidFill>
                  <a:srgbClr val="253957"/>
                </a:solidFill>
                <a:latin typeface="Arial Narrow"/>
                <a:ea typeface="Arial Narrow"/>
              </a:rPr>
              <a:t>MLDM | ISSA2021</a:t>
            </a:r>
            <a:endParaRPr lang="en-GB" sz="2400" b="0" strike="noStrike" spc="-1">
              <a:latin typeface="Arial"/>
            </a:endParaRPr>
          </a:p>
        </p:txBody>
      </p:sp>
      <p:pic>
        <p:nvPicPr>
          <p:cNvPr id="210" name="Изображение" descr="Изображение"/>
          <p:cNvPicPr/>
          <p:nvPr/>
        </p:nvPicPr>
        <p:blipFill>
          <a:blip r:embed="rId2"/>
          <a:stretch/>
        </p:blipFill>
        <p:spPr>
          <a:xfrm>
            <a:off x="1211040" y="620640"/>
            <a:ext cx="1214640" cy="1214640"/>
          </a:xfrm>
          <a:prstGeom prst="rect">
            <a:avLst/>
          </a:prstGeom>
          <a:ln w="12600">
            <a:noFill/>
          </a:ln>
        </p:spPr>
      </p:pic>
      <p:sp>
        <p:nvSpPr>
          <p:cNvPr id="211" name="TextShape 6"/>
          <p:cNvSpPr txBox="1"/>
          <p:nvPr/>
        </p:nvSpPr>
        <p:spPr>
          <a:xfrm>
            <a:off x="11935800" y="13010400"/>
            <a:ext cx="494280" cy="510840"/>
          </a:xfrm>
          <a:prstGeom prst="rect">
            <a:avLst/>
          </a:prstGeom>
          <a:noFill/>
          <a:ln>
            <a:noFill/>
          </a:ln>
        </p:spPr>
        <p:txBody>
          <a:bodyPr anchor="ctr">
            <a:noAutofit/>
          </a:bodyPr>
          <a:lstStyle/>
          <a:p>
            <a:pPr algn="r">
              <a:lnSpc>
                <a:spcPct val="100000"/>
              </a:lnSpc>
              <a:tabLst>
                <a:tab pos="0" algn="l"/>
              </a:tabLst>
            </a:pPr>
            <a:fld id="{87E4886A-676A-408B-919E-8687003468EC}" type="slidenum">
              <a:rPr lang="en-US" sz="1200" b="0" strike="noStrike" spc="-1">
                <a:solidFill>
                  <a:srgbClr val="000000"/>
                </a:solidFill>
                <a:latin typeface="Helvetica Light"/>
                <a:ea typeface="Helvetica Light"/>
              </a:rPr>
              <a:t>11</a:t>
            </a:fld>
            <a:endParaRPr lang="en-GB" sz="1200" b="0" strike="noStrike" spc="-1">
              <a:latin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2" name="Изображение" descr="Изображение"/>
          <p:cNvPicPr/>
          <p:nvPr/>
        </p:nvPicPr>
        <p:blipFill>
          <a:blip r:embed="rId2"/>
          <a:stretch/>
        </p:blipFill>
        <p:spPr>
          <a:xfrm>
            <a:off x="11066040" y="4920120"/>
            <a:ext cx="2251800" cy="2903040"/>
          </a:xfrm>
          <a:prstGeom prst="rect">
            <a:avLst/>
          </a:prstGeom>
          <a:ln w="12600">
            <a:noFill/>
          </a:ln>
        </p:spPr>
      </p:pic>
      <p:sp>
        <p:nvSpPr>
          <p:cNvPr id="213" name="CustomShape 1"/>
          <p:cNvSpPr/>
          <p:nvPr/>
        </p:nvSpPr>
        <p:spPr>
          <a:xfrm>
            <a:off x="5421960" y="8691480"/>
            <a:ext cx="13539960" cy="905040"/>
          </a:xfrm>
          <a:prstGeom prst="rect">
            <a:avLst/>
          </a:prstGeom>
          <a:noFill/>
          <a:ln w="12600">
            <a:noFill/>
          </a:ln>
        </p:spPr>
        <p:style>
          <a:lnRef idx="0">
            <a:scrgbClr r="0" g="0" b="0"/>
          </a:lnRef>
          <a:fillRef idx="0">
            <a:scrgbClr r="0" g="0" b="0"/>
          </a:fillRef>
          <a:effectRef idx="0">
            <a:scrgbClr r="0" g="0" b="0"/>
          </a:effectRef>
          <a:fontRef idx="minor"/>
        </p:style>
        <p:txBody>
          <a:bodyPr lIns="71280" tIns="71280" rIns="71280" bIns="71280" anchor="ctr">
            <a:spAutoFit/>
          </a:bodyPr>
          <a:lstStyle/>
          <a:p>
            <a:pPr algn="ctr">
              <a:lnSpc>
                <a:spcPct val="100000"/>
              </a:lnSpc>
              <a:tabLst>
                <a:tab pos="0" algn="l"/>
              </a:tabLst>
            </a:pPr>
            <a:r>
              <a:rPr lang="en-US" sz="5000" b="0" strike="noStrike" spc="-1">
                <a:solidFill>
                  <a:srgbClr val="DCDEE0"/>
                </a:solidFill>
                <a:latin typeface="Helvetica Light"/>
                <a:ea typeface="Helvetica Light"/>
              </a:rPr>
              <a:t>Thank you.</a:t>
            </a:r>
            <a:endParaRPr lang="en-GB" sz="5000" b="0" strike="noStrike" spc="-1">
              <a:latin typeface="Arial"/>
            </a:endParaRPr>
          </a:p>
        </p:txBody>
      </p:sp>
      <p:sp>
        <p:nvSpPr>
          <p:cNvPr id="214" name="TextShape 2"/>
          <p:cNvSpPr txBox="1"/>
          <p:nvPr/>
        </p:nvSpPr>
        <p:spPr>
          <a:xfrm>
            <a:off x="11935800" y="13010400"/>
            <a:ext cx="494280" cy="510840"/>
          </a:xfrm>
          <a:prstGeom prst="rect">
            <a:avLst/>
          </a:prstGeom>
          <a:noFill/>
          <a:ln>
            <a:noFill/>
          </a:ln>
        </p:spPr>
        <p:txBody>
          <a:bodyPr anchor="ctr">
            <a:noAutofit/>
          </a:bodyPr>
          <a:lstStyle/>
          <a:p>
            <a:pPr algn="r">
              <a:lnSpc>
                <a:spcPct val="100000"/>
              </a:lnSpc>
              <a:tabLst>
                <a:tab pos="0" algn="l"/>
              </a:tabLst>
            </a:pPr>
            <a:fld id="{43F1B2D1-10C0-48F6-AFE0-67953EAC78B0}" type="slidenum">
              <a:rPr lang="en-US" sz="1200" b="0" strike="noStrike" spc="-1">
                <a:solidFill>
                  <a:srgbClr val="000000"/>
                </a:solidFill>
                <a:latin typeface="Helvetica Light"/>
                <a:ea typeface="Helvetica Light"/>
              </a:rPr>
              <a:t>12</a:t>
            </a:fld>
            <a:endParaRPr lang="en-GB" sz="1200" b="0" strike="noStrike" spc="-1">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Line 1"/>
          <p:cNvSpPr/>
          <p:nvPr/>
        </p:nvSpPr>
        <p:spPr>
          <a:xfrm>
            <a:off x="1200960" y="2214360"/>
            <a:ext cx="21506400" cy="0"/>
          </a:xfrm>
          <a:prstGeom prst="line">
            <a:avLst/>
          </a:prstGeom>
          <a:ln w="12600">
            <a:solidFill>
              <a:srgbClr val="253957"/>
            </a:solidFill>
            <a:miter/>
          </a:ln>
        </p:spPr>
        <p:style>
          <a:lnRef idx="0">
            <a:scrgbClr r="0" g="0" b="0"/>
          </a:lnRef>
          <a:fillRef idx="0">
            <a:scrgbClr r="0" g="0" b="0"/>
          </a:fillRef>
          <a:effectRef idx="0">
            <a:scrgbClr r="0" g="0" b="0"/>
          </a:effectRef>
          <a:fontRef idx="minor"/>
        </p:style>
      </p:sp>
      <p:sp>
        <p:nvSpPr>
          <p:cNvPr id="127" name="CustomShape 2"/>
          <p:cNvSpPr/>
          <p:nvPr/>
        </p:nvSpPr>
        <p:spPr>
          <a:xfrm>
            <a:off x="1209600" y="2972880"/>
            <a:ext cx="16072920" cy="2313000"/>
          </a:xfrm>
          <a:prstGeom prst="rect">
            <a:avLst/>
          </a:prstGeom>
          <a:noFill/>
          <a:ln w="12600">
            <a:noFill/>
          </a:ln>
        </p:spPr>
        <p:style>
          <a:lnRef idx="0">
            <a:scrgbClr r="0" g="0" b="0"/>
          </a:lnRef>
          <a:fillRef idx="0">
            <a:scrgbClr r="0" g="0" b="0"/>
          </a:fillRef>
          <a:effectRef idx="0">
            <a:scrgbClr r="0" g="0" b="0"/>
          </a:effectRef>
          <a:fontRef idx="minor"/>
        </p:style>
        <p:txBody>
          <a:bodyPr lIns="71280" tIns="71280" rIns="71280" bIns="71280">
            <a:noAutofit/>
          </a:bodyPr>
          <a:lstStyle/>
          <a:p>
            <a:pPr>
              <a:lnSpc>
                <a:spcPct val="100000"/>
              </a:lnSpc>
              <a:tabLst>
                <a:tab pos="0" algn="l"/>
              </a:tabLst>
            </a:pPr>
            <a:r>
              <a:rPr lang="en-US" sz="7000" b="1" strike="noStrike" cap="all" spc="-1">
                <a:solidFill>
                  <a:srgbClr val="253957"/>
                </a:solidFill>
                <a:latin typeface="Arial Narrow"/>
                <a:ea typeface="Arial Narrow"/>
              </a:rPr>
              <a:t>Content</a:t>
            </a:r>
            <a:endParaRPr lang="en-GB" sz="7000" b="0" strike="noStrike" spc="-1">
              <a:latin typeface="Arial"/>
            </a:endParaRPr>
          </a:p>
        </p:txBody>
      </p:sp>
      <p:sp>
        <p:nvSpPr>
          <p:cNvPr id="128" name="CustomShape 3"/>
          <p:cNvSpPr/>
          <p:nvPr/>
        </p:nvSpPr>
        <p:spPr>
          <a:xfrm>
            <a:off x="1209600" y="4937760"/>
            <a:ext cx="21506040" cy="4842360"/>
          </a:xfrm>
          <a:prstGeom prst="rect">
            <a:avLst/>
          </a:prstGeom>
          <a:noFill/>
          <a:ln w="12600">
            <a:noFill/>
          </a:ln>
        </p:spPr>
        <p:style>
          <a:lnRef idx="0">
            <a:scrgbClr r="0" g="0" b="0"/>
          </a:lnRef>
          <a:fillRef idx="0">
            <a:scrgbClr r="0" g="0" b="0"/>
          </a:fillRef>
          <a:effectRef idx="0">
            <a:scrgbClr r="0" g="0" b="0"/>
          </a:effectRef>
          <a:fontRef idx="minor"/>
        </p:style>
        <p:txBody>
          <a:bodyPr lIns="71280" tIns="71280" rIns="71280" bIns="71280">
            <a:noAutofit/>
          </a:bodyPr>
          <a:lstStyle/>
          <a:p>
            <a:pPr marL="514440" indent="-514080">
              <a:lnSpc>
                <a:spcPct val="100000"/>
              </a:lnSpc>
              <a:buClr>
                <a:srgbClr val="253957"/>
              </a:buClr>
              <a:buFont typeface="StarSymbol"/>
              <a:buAutoNum type="arabicPeriod"/>
            </a:pPr>
            <a:r>
              <a:rPr lang="en-US" sz="3600" b="1" strike="noStrike" spc="-1">
                <a:solidFill>
                  <a:srgbClr val="253957"/>
                </a:solidFill>
                <a:latin typeface="Arial Narrow"/>
                <a:ea typeface="Arial Narrow"/>
              </a:rPr>
              <a:t>TEAM INTRODUCTION</a:t>
            </a:r>
            <a:endParaRPr lang="en-GB" sz="3600" b="0" strike="noStrike" spc="-1">
              <a:latin typeface="Arial"/>
            </a:endParaRPr>
          </a:p>
          <a:p>
            <a:pPr marL="514440" indent="-514080">
              <a:lnSpc>
                <a:spcPct val="100000"/>
              </a:lnSpc>
              <a:buClr>
                <a:srgbClr val="253957"/>
              </a:buClr>
              <a:buFont typeface="StarSymbol"/>
              <a:buAutoNum type="arabicPeriod"/>
            </a:pPr>
            <a:r>
              <a:rPr lang="en-US" sz="3600" b="1" strike="noStrike" spc="-1">
                <a:solidFill>
                  <a:srgbClr val="253957"/>
                </a:solidFill>
                <a:latin typeface="Arial Narrow"/>
                <a:ea typeface="Arial Narrow"/>
              </a:rPr>
              <a:t>PROBLEM SOURCE</a:t>
            </a:r>
            <a:endParaRPr lang="en-GB" sz="3600" b="0" strike="noStrike" spc="-1">
              <a:latin typeface="Arial"/>
            </a:endParaRPr>
          </a:p>
          <a:p>
            <a:pPr marL="514440" indent="-514080">
              <a:lnSpc>
                <a:spcPct val="100000"/>
              </a:lnSpc>
              <a:buClr>
                <a:srgbClr val="253957"/>
              </a:buClr>
              <a:buFont typeface="StarSymbol"/>
              <a:buAutoNum type="arabicPeriod"/>
            </a:pPr>
            <a:r>
              <a:rPr lang="en-US" sz="3600" b="1" strike="noStrike" spc="-1">
                <a:solidFill>
                  <a:srgbClr val="253957"/>
                </a:solidFill>
                <a:latin typeface="Arial Narrow"/>
                <a:ea typeface="Arial Narrow"/>
              </a:rPr>
              <a:t>PROBLEM STATEMENT</a:t>
            </a:r>
            <a:endParaRPr lang="en-GB" sz="3600" b="0" strike="noStrike" spc="-1">
              <a:latin typeface="Arial"/>
            </a:endParaRPr>
          </a:p>
          <a:p>
            <a:pPr marL="514440" indent="-514080">
              <a:lnSpc>
                <a:spcPct val="100000"/>
              </a:lnSpc>
              <a:buClr>
                <a:srgbClr val="253957"/>
              </a:buClr>
              <a:buFont typeface="StarSymbol"/>
              <a:buAutoNum type="arabicPeriod"/>
            </a:pPr>
            <a:r>
              <a:rPr lang="en-US" sz="3600" b="1" strike="noStrike" spc="-1">
                <a:solidFill>
                  <a:srgbClr val="253957"/>
                </a:solidFill>
                <a:latin typeface="Arial Narrow"/>
                <a:ea typeface="Arial Narrow"/>
              </a:rPr>
              <a:t>DATASET</a:t>
            </a:r>
            <a:endParaRPr lang="en-GB" sz="3600" b="0" strike="noStrike" spc="-1">
              <a:latin typeface="Arial"/>
            </a:endParaRPr>
          </a:p>
          <a:p>
            <a:pPr marL="514440" indent="-514080">
              <a:lnSpc>
                <a:spcPct val="100000"/>
              </a:lnSpc>
              <a:buClr>
                <a:srgbClr val="253957"/>
              </a:buClr>
              <a:buFont typeface="StarSymbol"/>
              <a:buAutoNum type="arabicPeriod"/>
            </a:pPr>
            <a:r>
              <a:rPr lang="en-US" sz="3600" b="1" strike="noStrike" spc="-1">
                <a:solidFill>
                  <a:srgbClr val="253957"/>
                </a:solidFill>
                <a:latin typeface="Arial Narrow"/>
                <a:ea typeface="Arial Narrow"/>
              </a:rPr>
              <a:t>METHODS</a:t>
            </a:r>
            <a:endParaRPr lang="en-GB" sz="3600" b="0" strike="noStrike" spc="-1">
              <a:latin typeface="Arial"/>
            </a:endParaRPr>
          </a:p>
          <a:p>
            <a:pPr marL="514440" indent="-514080">
              <a:lnSpc>
                <a:spcPct val="100000"/>
              </a:lnSpc>
              <a:buClr>
                <a:srgbClr val="253957"/>
              </a:buClr>
              <a:buFont typeface="StarSymbol"/>
              <a:buAutoNum type="arabicPeriod"/>
            </a:pPr>
            <a:r>
              <a:rPr lang="en-US" sz="3600" b="1" strike="noStrike" spc="-1">
                <a:solidFill>
                  <a:srgbClr val="253957"/>
                </a:solidFill>
                <a:latin typeface="Arial Narrow"/>
                <a:ea typeface="Arial Narrow"/>
              </a:rPr>
              <a:t>CHALLENGES </a:t>
            </a:r>
            <a:endParaRPr lang="en-GB" sz="3600" b="0" strike="noStrike" spc="-1">
              <a:latin typeface="Arial"/>
            </a:endParaRPr>
          </a:p>
          <a:p>
            <a:pPr marL="514440" indent="-514080">
              <a:lnSpc>
                <a:spcPct val="100000"/>
              </a:lnSpc>
              <a:buClr>
                <a:srgbClr val="253957"/>
              </a:buClr>
              <a:buFont typeface="StarSymbol"/>
              <a:buAutoNum type="arabicPeriod"/>
            </a:pPr>
            <a:r>
              <a:rPr lang="en-US" sz="3600" b="1" strike="noStrike" spc="-1">
                <a:solidFill>
                  <a:srgbClr val="253957"/>
                </a:solidFill>
                <a:latin typeface="Arial Narrow"/>
                <a:ea typeface="Arial Narrow"/>
              </a:rPr>
              <a:t>RESULTS</a:t>
            </a:r>
            <a:endParaRPr lang="en-GB" sz="3600" b="0" strike="noStrike" spc="-1">
              <a:latin typeface="Arial"/>
            </a:endParaRPr>
          </a:p>
          <a:p>
            <a:pPr marL="514440" indent="-514080">
              <a:lnSpc>
                <a:spcPct val="100000"/>
              </a:lnSpc>
              <a:buClr>
                <a:srgbClr val="253957"/>
              </a:buClr>
              <a:buFont typeface="StarSymbol"/>
              <a:buAutoNum type="arabicPeriod"/>
            </a:pPr>
            <a:r>
              <a:rPr lang="en-US" sz="3600" b="1" strike="noStrike" spc="-1">
                <a:solidFill>
                  <a:srgbClr val="253957"/>
                </a:solidFill>
                <a:latin typeface="Arial Narrow"/>
                <a:ea typeface="Arial Narrow"/>
              </a:rPr>
              <a:t>CONCLUSION </a:t>
            </a:r>
            <a:endParaRPr lang="en-GB" sz="3600" b="0" strike="noStrike" spc="-1">
              <a:latin typeface="Arial"/>
            </a:endParaRPr>
          </a:p>
          <a:p>
            <a:pPr>
              <a:lnSpc>
                <a:spcPct val="100000"/>
              </a:lnSpc>
            </a:pPr>
            <a:endParaRPr lang="en-GB" sz="3600" b="0" strike="noStrike" spc="-1">
              <a:latin typeface="Arial"/>
            </a:endParaRPr>
          </a:p>
        </p:txBody>
      </p:sp>
      <p:sp>
        <p:nvSpPr>
          <p:cNvPr id="129" name="CustomShape 4"/>
          <p:cNvSpPr/>
          <p:nvPr/>
        </p:nvSpPr>
        <p:spPr>
          <a:xfrm>
            <a:off x="11338920" y="944640"/>
            <a:ext cx="11365920" cy="509040"/>
          </a:xfrm>
          <a:prstGeom prst="rect">
            <a:avLst/>
          </a:prstGeom>
          <a:noFill/>
          <a:ln w="12600">
            <a:noFill/>
          </a:ln>
        </p:spPr>
        <p:style>
          <a:lnRef idx="0">
            <a:scrgbClr r="0" g="0" b="0"/>
          </a:lnRef>
          <a:fillRef idx="0">
            <a:scrgbClr r="0" g="0" b="0"/>
          </a:fillRef>
          <a:effectRef idx="0">
            <a:scrgbClr r="0" g="0" b="0"/>
          </a:effectRef>
          <a:fontRef idx="minor"/>
        </p:style>
        <p:txBody>
          <a:bodyPr lIns="71280" tIns="71280" rIns="71280" bIns="71280" anchor="ctr">
            <a:spAutoFit/>
          </a:bodyPr>
          <a:lstStyle/>
          <a:p>
            <a:pPr algn="r">
              <a:lnSpc>
                <a:spcPct val="100000"/>
              </a:lnSpc>
              <a:tabLst>
                <a:tab pos="0" algn="l"/>
              </a:tabLst>
            </a:pPr>
            <a:r>
              <a:rPr lang="en-US" sz="2400" b="0" strike="noStrike" spc="-1">
                <a:solidFill>
                  <a:srgbClr val="253957"/>
                </a:solidFill>
                <a:latin typeface="Arial Narrow"/>
                <a:ea typeface="Arial Narrow"/>
              </a:rPr>
              <a:t>MLDM | ISSA2021</a:t>
            </a:r>
            <a:endParaRPr lang="en-GB" sz="2400" b="0" strike="noStrike" spc="-1">
              <a:latin typeface="Arial"/>
            </a:endParaRPr>
          </a:p>
        </p:txBody>
      </p:sp>
      <p:pic>
        <p:nvPicPr>
          <p:cNvPr id="130" name="Изображение" descr="Изображение"/>
          <p:cNvPicPr/>
          <p:nvPr/>
        </p:nvPicPr>
        <p:blipFill>
          <a:blip r:embed="rId2"/>
          <a:stretch/>
        </p:blipFill>
        <p:spPr>
          <a:xfrm>
            <a:off x="1211040" y="620640"/>
            <a:ext cx="1214640" cy="1214640"/>
          </a:xfrm>
          <a:prstGeom prst="rect">
            <a:avLst/>
          </a:prstGeom>
          <a:ln w="12600">
            <a:noFill/>
          </a:ln>
        </p:spPr>
      </p:pic>
      <p:sp>
        <p:nvSpPr>
          <p:cNvPr id="131" name="TextShape 5"/>
          <p:cNvSpPr txBox="1"/>
          <p:nvPr/>
        </p:nvSpPr>
        <p:spPr>
          <a:xfrm>
            <a:off x="11935800" y="13010400"/>
            <a:ext cx="494280" cy="510840"/>
          </a:xfrm>
          <a:prstGeom prst="rect">
            <a:avLst/>
          </a:prstGeom>
          <a:noFill/>
          <a:ln>
            <a:noFill/>
          </a:ln>
        </p:spPr>
        <p:txBody>
          <a:bodyPr anchor="ctr">
            <a:noAutofit/>
          </a:bodyPr>
          <a:lstStyle/>
          <a:p>
            <a:pPr algn="r">
              <a:lnSpc>
                <a:spcPct val="100000"/>
              </a:lnSpc>
              <a:tabLst>
                <a:tab pos="0" algn="l"/>
              </a:tabLst>
            </a:pPr>
            <a:fld id="{DF7D2AA7-19BF-4388-934F-AD92D14F2AF1}" type="slidenum">
              <a:rPr lang="en-US" sz="1200" b="0" strike="noStrike" spc="-1">
                <a:solidFill>
                  <a:srgbClr val="000000"/>
                </a:solidFill>
                <a:latin typeface="Helvetica Light"/>
                <a:ea typeface="Helvetica Light"/>
              </a:rPr>
              <a:t>2</a:t>
            </a:fld>
            <a:endParaRPr lang="en-GB" sz="1200" b="0" strike="noStrike" spc="-1">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Line 1"/>
          <p:cNvSpPr/>
          <p:nvPr/>
        </p:nvSpPr>
        <p:spPr>
          <a:xfrm>
            <a:off x="1200960" y="2214360"/>
            <a:ext cx="21506400" cy="0"/>
          </a:xfrm>
          <a:prstGeom prst="line">
            <a:avLst/>
          </a:prstGeom>
          <a:ln w="12600">
            <a:solidFill>
              <a:srgbClr val="253957"/>
            </a:solidFill>
            <a:miter/>
          </a:ln>
        </p:spPr>
        <p:style>
          <a:lnRef idx="0">
            <a:scrgbClr r="0" g="0" b="0"/>
          </a:lnRef>
          <a:fillRef idx="0">
            <a:scrgbClr r="0" g="0" b="0"/>
          </a:fillRef>
          <a:effectRef idx="0">
            <a:scrgbClr r="0" g="0" b="0"/>
          </a:effectRef>
          <a:fontRef idx="minor"/>
        </p:style>
      </p:sp>
      <p:sp>
        <p:nvSpPr>
          <p:cNvPr id="133" name="CustomShape 2"/>
          <p:cNvSpPr/>
          <p:nvPr/>
        </p:nvSpPr>
        <p:spPr>
          <a:xfrm>
            <a:off x="1209600" y="2972880"/>
            <a:ext cx="16072920" cy="2313000"/>
          </a:xfrm>
          <a:prstGeom prst="rect">
            <a:avLst/>
          </a:prstGeom>
          <a:noFill/>
          <a:ln w="12600">
            <a:noFill/>
          </a:ln>
        </p:spPr>
        <p:style>
          <a:lnRef idx="0">
            <a:scrgbClr r="0" g="0" b="0"/>
          </a:lnRef>
          <a:fillRef idx="0">
            <a:scrgbClr r="0" g="0" b="0"/>
          </a:fillRef>
          <a:effectRef idx="0">
            <a:scrgbClr r="0" g="0" b="0"/>
          </a:effectRef>
          <a:fontRef idx="minor"/>
        </p:style>
        <p:txBody>
          <a:bodyPr lIns="71280" tIns="71280" rIns="71280" bIns="71280">
            <a:noAutofit/>
          </a:bodyPr>
          <a:lstStyle/>
          <a:p>
            <a:pPr>
              <a:lnSpc>
                <a:spcPct val="100000"/>
              </a:lnSpc>
              <a:tabLst>
                <a:tab pos="0" algn="l"/>
              </a:tabLst>
            </a:pPr>
            <a:r>
              <a:rPr lang="en-US" sz="7000" b="1" strike="noStrike" cap="all" spc="-1">
                <a:solidFill>
                  <a:srgbClr val="253957"/>
                </a:solidFill>
                <a:latin typeface="Arial Narrow"/>
                <a:ea typeface="Arial Narrow"/>
              </a:rPr>
              <a:t>Team Members</a:t>
            </a:r>
            <a:endParaRPr lang="en-GB" sz="7000" b="0" strike="noStrike" spc="-1">
              <a:latin typeface="Arial"/>
            </a:endParaRPr>
          </a:p>
        </p:txBody>
      </p:sp>
      <p:sp>
        <p:nvSpPr>
          <p:cNvPr id="134" name="CustomShape 3"/>
          <p:cNvSpPr/>
          <p:nvPr/>
        </p:nvSpPr>
        <p:spPr>
          <a:xfrm>
            <a:off x="1209600" y="4396320"/>
            <a:ext cx="16072920" cy="2972520"/>
          </a:xfrm>
          <a:prstGeom prst="rect">
            <a:avLst/>
          </a:prstGeom>
          <a:noFill/>
          <a:ln w="12600">
            <a:noFill/>
          </a:ln>
        </p:spPr>
        <p:style>
          <a:lnRef idx="0">
            <a:scrgbClr r="0" g="0" b="0"/>
          </a:lnRef>
          <a:fillRef idx="0">
            <a:scrgbClr r="0" g="0" b="0"/>
          </a:fillRef>
          <a:effectRef idx="0">
            <a:scrgbClr r="0" g="0" b="0"/>
          </a:effectRef>
          <a:fontRef idx="minor"/>
        </p:style>
        <p:txBody>
          <a:bodyPr lIns="71280" tIns="71280" rIns="71280" bIns="71280" anchor="b">
            <a:noAutofit/>
          </a:bodyPr>
          <a:lstStyle/>
          <a:p>
            <a:pPr marL="743040" indent="-742680">
              <a:lnSpc>
                <a:spcPct val="100000"/>
              </a:lnSpc>
              <a:buClr>
                <a:srgbClr val="ED6D0D"/>
              </a:buClr>
              <a:buFont typeface="StarSymbol"/>
              <a:buAutoNum type="arabicPeriod"/>
            </a:pPr>
            <a:r>
              <a:rPr lang="en-US" sz="4200" b="0" strike="noStrike" spc="-1">
                <a:solidFill>
                  <a:srgbClr val="ED6D0D"/>
                </a:solidFill>
                <a:latin typeface="Arial Narrow"/>
                <a:ea typeface="Arial Narrow"/>
              </a:rPr>
              <a:t>Ishitha Rajapakse</a:t>
            </a:r>
            <a:endParaRPr lang="en-GB" sz="4200" b="0" strike="noStrike" spc="-1">
              <a:latin typeface="Arial"/>
            </a:endParaRPr>
          </a:p>
          <a:p>
            <a:pPr marL="743040" indent="-742680">
              <a:lnSpc>
                <a:spcPct val="100000"/>
              </a:lnSpc>
              <a:buClr>
                <a:srgbClr val="ED6D0D"/>
              </a:buClr>
              <a:buFont typeface="StarSymbol"/>
              <a:buAutoNum type="arabicPeriod"/>
            </a:pPr>
            <a:r>
              <a:rPr lang="en-US" sz="4200" b="0" strike="noStrike" spc="-1">
                <a:solidFill>
                  <a:srgbClr val="ED6D0D"/>
                </a:solidFill>
                <a:latin typeface="Arial Narrow"/>
                <a:ea typeface="Arial Narrow"/>
              </a:rPr>
              <a:t>Garakhan</a:t>
            </a:r>
            <a:endParaRPr lang="en-GB" sz="4200" b="0" strike="noStrike" spc="-1">
              <a:latin typeface="Arial"/>
            </a:endParaRPr>
          </a:p>
          <a:p>
            <a:pPr marL="743040" indent="-742680">
              <a:lnSpc>
                <a:spcPct val="100000"/>
              </a:lnSpc>
              <a:buClr>
                <a:srgbClr val="ED6D0D"/>
              </a:buClr>
              <a:buFont typeface="StarSymbol"/>
              <a:buAutoNum type="arabicPeriod"/>
            </a:pPr>
            <a:r>
              <a:rPr lang="en-US" sz="4200" b="0" strike="noStrike" spc="-1">
                <a:solidFill>
                  <a:srgbClr val="ED6D0D"/>
                </a:solidFill>
                <a:latin typeface="Arial Narrow"/>
                <a:ea typeface="Arial Narrow"/>
              </a:rPr>
              <a:t>Sreenjay Sen</a:t>
            </a:r>
            <a:endParaRPr lang="en-GB" sz="4200" b="0" strike="noStrike" spc="-1">
              <a:latin typeface="Arial"/>
            </a:endParaRPr>
          </a:p>
          <a:p>
            <a:pPr>
              <a:lnSpc>
                <a:spcPct val="100000"/>
              </a:lnSpc>
            </a:pPr>
            <a:endParaRPr lang="en-GB" sz="4200" b="0" strike="noStrike" spc="-1">
              <a:latin typeface="Arial"/>
            </a:endParaRPr>
          </a:p>
        </p:txBody>
      </p:sp>
      <p:sp>
        <p:nvSpPr>
          <p:cNvPr id="135" name="CustomShape 4"/>
          <p:cNvSpPr/>
          <p:nvPr/>
        </p:nvSpPr>
        <p:spPr>
          <a:xfrm>
            <a:off x="11338920" y="944640"/>
            <a:ext cx="11365920" cy="509040"/>
          </a:xfrm>
          <a:prstGeom prst="rect">
            <a:avLst/>
          </a:prstGeom>
          <a:noFill/>
          <a:ln w="12600">
            <a:noFill/>
          </a:ln>
        </p:spPr>
        <p:style>
          <a:lnRef idx="0">
            <a:scrgbClr r="0" g="0" b="0"/>
          </a:lnRef>
          <a:fillRef idx="0">
            <a:scrgbClr r="0" g="0" b="0"/>
          </a:fillRef>
          <a:effectRef idx="0">
            <a:scrgbClr r="0" g="0" b="0"/>
          </a:effectRef>
          <a:fontRef idx="minor"/>
        </p:style>
        <p:txBody>
          <a:bodyPr lIns="71280" tIns="71280" rIns="71280" bIns="71280" anchor="ctr">
            <a:spAutoFit/>
          </a:bodyPr>
          <a:lstStyle/>
          <a:p>
            <a:pPr algn="r">
              <a:lnSpc>
                <a:spcPct val="100000"/>
              </a:lnSpc>
              <a:tabLst>
                <a:tab pos="0" algn="l"/>
              </a:tabLst>
            </a:pPr>
            <a:r>
              <a:rPr lang="en-US" sz="2400" b="0" strike="noStrike" spc="-1">
                <a:solidFill>
                  <a:srgbClr val="253957"/>
                </a:solidFill>
                <a:latin typeface="Arial Narrow"/>
                <a:ea typeface="Arial Narrow"/>
              </a:rPr>
              <a:t>MLDM | ISSA2021</a:t>
            </a:r>
            <a:endParaRPr lang="en-GB" sz="2400" b="0" strike="noStrike" spc="-1">
              <a:latin typeface="Arial"/>
            </a:endParaRPr>
          </a:p>
        </p:txBody>
      </p:sp>
      <p:pic>
        <p:nvPicPr>
          <p:cNvPr id="136" name="Изображение" descr="Изображение"/>
          <p:cNvPicPr/>
          <p:nvPr/>
        </p:nvPicPr>
        <p:blipFill>
          <a:blip r:embed="rId2"/>
          <a:stretch/>
        </p:blipFill>
        <p:spPr>
          <a:xfrm>
            <a:off x="1211040" y="620640"/>
            <a:ext cx="1214640" cy="1214640"/>
          </a:xfrm>
          <a:prstGeom prst="rect">
            <a:avLst/>
          </a:prstGeom>
          <a:ln w="12600">
            <a:noFill/>
          </a:ln>
        </p:spPr>
      </p:pic>
      <p:sp>
        <p:nvSpPr>
          <p:cNvPr id="137" name="TextShape 5"/>
          <p:cNvSpPr txBox="1"/>
          <p:nvPr/>
        </p:nvSpPr>
        <p:spPr>
          <a:xfrm>
            <a:off x="11935800" y="13010400"/>
            <a:ext cx="494280" cy="510840"/>
          </a:xfrm>
          <a:prstGeom prst="rect">
            <a:avLst/>
          </a:prstGeom>
          <a:noFill/>
          <a:ln>
            <a:noFill/>
          </a:ln>
        </p:spPr>
        <p:txBody>
          <a:bodyPr anchor="ctr">
            <a:noAutofit/>
          </a:bodyPr>
          <a:lstStyle/>
          <a:p>
            <a:pPr algn="r">
              <a:lnSpc>
                <a:spcPct val="100000"/>
              </a:lnSpc>
              <a:tabLst>
                <a:tab pos="0" algn="l"/>
              </a:tabLst>
            </a:pPr>
            <a:fld id="{3D00E5C8-B14D-489C-9DCC-FB4FFBB59B74}" type="slidenum">
              <a:rPr lang="en-US" sz="1200" b="0" strike="noStrike" spc="-1">
                <a:solidFill>
                  <a:srgbClr val="000000"/>
                </a:solidFill>
                <a:latin typeface="Helvetica Light"/>
                <a:ea typeface="Helvetica Light"/>
              </a:rPr>
              <a:t>3</a:t>
            </a:fld>
            <a:endParaRPr lang="en-GB" sz="1200" b="0" strike="noStrike" spc="-1">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Line 1"/>
          <p:cNvSpPr/>
          <p:nvPr/>
        </p:nvSpPr>
        <p:spPr>
          <a:xfrm>
            <a:off x="1200960" y="2214360"/>
            <a:ext cx="21506400" cy="0"/>
          </a:xfrm>
          <a:prstGeom prst="line">
            <a:avLst/>
          </a:prstGeom>
          <a:ln w="12600">
            <a:solidFill>
              <a:srgbClr val="253957"/>
            </a:solidFill>
            <a:miter/>
          </a:ln>
        </p:spPr>
        <p:style>
          <a:lnRef idx="0">
            <a:scrgbClr r="0" g="0" b="0"/>
          </a:lnRef>
          <a:fillRef idx="0">
            <a:scrgbClr r="0" g="0" b="0"/>
          </a:fillRef>
          <a:effectRef idx="0">
            <a:scrgbClr r="0" g="0" b="0"/>
          </a:effectRef>
          <a:fontRef idx="minor"/>
        </p:style>
      </p:sp>
      <p:sp>
        <p:nvSpPr>
          <p:cNvPr id="139" name="CustomShape 2"/>
          <p:cNvSpPr/>
          <p:nvPr/>
        </p:nvSpPr>
        <p:spPr>
          <a:xfrm>
            <a:off x="1209600" y="2972880"/>
            <a:ext cx="16072920" cy="2313000"/>
          </a:xfrm>
          <a:prstGeom prst="rect">
            <a:avLst/>
          </a:prstGeom>
          <a:noFill/>
          <a:ln w="12600">
            <a:noFill/>
          </a:ln>
        </p:spPr>
        <p:style>
          <a:lnRef idx="0">
            <a:scrgbClr r="0" g="0" b="0"/>
          </a:lnRef>
          <a:fillRef idx="0">
            <a:scrgbClr r="0" g="0" b="0"/>
          </a:fillRef>
          <a:effectRef idx="0">
            <a:scrgbClr r="0" g="0" b="0"/>
          </a:effectRef>
          <a:fontRef idx="minor"/>
        </p:style>
        <p:txBody>
          <a:bodyPr lIns="71280" tIns="71280" rIns="71280" bIns="71280">
            <a:noAutofit/>
          </a:bodyPr>
          <a:lstStyle/>
          <a:p>
            <a:pPr>
              <a:lnSpc>
                <a:spcPct val="100000"/>
              </a:lnSpc>
              <a:tabLst>
                <a:tab pos="0" algn="l"/>
              </a:tabLst>
            </a:pPr>
            <a:r>
              <a:rPr lang="en-US" sz="7000" b="1" strike="noStrike" cap="all" spc="-1">
                <a:solidFill>
                  <a:srgbClr val="253957"/>
                </a:solidFill>
                <a:latin typeface="Arial Narrow"/>
                <a:ea typeface="Arial Narrow"/>
              </a:rPr>
              <a:t>Problem source</a:t>
            </a:r>
            <a:endParaRPr lang="en-GB" sz="7000" b="0" strike="noStrike" spc="-1">
              <a:latin typeface="Arial"/>
            </a:endParaRPr>
          </a:p>
        </p:txBody>
      </p:sp>
      <p:sp>
        <p:nvSpPr>
          <p:cNvPr id="140" name="CustomShape 3"/>
          <p:cNvSpPr/>
          <p:nvPr/>
        </p:nvSpPr>
        <p:spPr>
          <a:xfrm>
            <a:off x="1198800" y="6361920"/>
            <a:ext cx="21506040" cy="4842360"/>
          </a:xfrm>
          <a:prstGeom prst="rect">
            <a:avLst/>
          </a:prstGeom>
          <a:noFill/>
          <a:ln w="12600">
            <a:noFill/>
          </a:ln>
        </p:spPr>
        <p:style>
          <a:lnRef idx="0">
            <a:scrgbClr r="0" g="0" b="0"/>
          </a:lnRef>
          <a:fillRef idx="0">
            <a:scrgbClr r="0" g="0" b="0"/>
          </a:fillRef>
          <a:effectRef idx="0">
            <a:scrgbClr r="0" g="0" b="0"/>
          </a:effectRef>
          <a:fontRef idx="minor"/>
        </p:style>
        <p:txBody>
          <a:bodyPr lIns="71280" tIns="71280" rIns="71280" bIns="71280">
            <a:noAutofit/>
          </a:bodyPr>
          <a:lstStyle/>
          <a:p>
            <a:pPr algn="just">
              <a:lnSpc>
                <a:spcPct val="100000"/>
              </a:lnSpc>
              <a:tabLst>
                <a:tab pos="0" algn="l"/>
              </a:tabLst>
            </a:pPr>
            <a:r>
              <a:rPr lang="en-US" sz="2800" b="0" strike="noStrike" spc="-1">
                <a:solidFill>
                  <a:srgbClr val="253957"/>
                </a:solidFill>
                <a:latin typeface="Arial Narrow"/>
                <a:ea typeface="Arial Narrow"/>
              </a:rPr>
              <a:t>This competition was published on Kaggle in March 8, 2021. </a:t>
            </a:r>
            <a:endParaRPr lang="en-GB" sz="2800" b="0" strike="noStrike" spc="-1">
              <a:latin typeface="Arial"/>
            </a:endParaRPr>
          </a:p>
          <a:p>
            <a:pPr algn="just">
              <a:lnSpc>
                <a:spcPct val="100000"/>
              </a:lnSpc>
              <a:tabLst>
                <a:tab pos="0" algn="l"/>
              </a:tabLst>
            </a:pPr>
            <a:endParaRPr lang="en-GB" sz="2800" b="0" strike="noStrike" spc="-1">
              <a:latin typeface="Arial"/>
            </a:endParaRPr>
          </a:p>
          <a:p>
            <a:pPr algn="just">
              <a:lnSpc>
                <a:spcPct val="100000"/>
              </a:lnSpc>
              <a:tabLst>
                <a:tab pos="0" algn="l"/>
              </a:tabLst>
            </a:pPr>
            <a:r>
              <a:rPr lang="en-US" sz="2800" b="1" strike="noStrike" spc="-1">
                <a:solidFill>
                  <a:srgbClr val="253957"/>
                </a:solidFill>
                <a:latin typeface="Arial Narrow"/>
                <a:ea typeface="Arial Narrow"/>
              </a:rPr>
              <a:t>Shopee</a:t>
            </a:r>
            <a:r>
              <a:rPr lang="en-US" sz="2800" b="0" strike="noStrike" spc="-1">
                <a:solidFill>
                  <a:srgbClr val="253957"/>
                </a:solidFill>
                <a:latin typeface="Arial Narrow"/>
                <a:ea typeface="Arial Narrow"/>
              </a:rPr>
              <a:t> is the leading e-commerce platform in Southeast Asia and Taiwan. Customers appreciate its easy, secure, and fast online shopping experience tailored to their region. The company also provides strong payment and logistical support along with a 'Lowest Price Guaranteed' feature on thousands of Shopee's listed products.</a:t>
            </a:r>
            <a:endParaRPr lang="en-GB" sz="2800" b="0" strike="noStrike" spc="-1">
              <a:latin typeface="Arial"/>
            </a:endParaRPr>
          </a:p>
          <a:p>
            <a:pPr algn="just">
              <a:lnSpc>
                <a:spcPct val="100000"/>
              </a:lnSpc>
              <a:tabLst>
                <a:tab pos="0" algn="l"/>
              </a:tabLst>
            </a:pPr>
            <a:endParaRPr lang="en-GB" sz="2800" b="0" strike="noStrike" spc="-1">
              <a:latin typeface="Arial"/>
            </a:endParaRPr>
          </a:p>
          <a:p>
            <a:pPr algn="just">
              <a:lnSpc>
                <a:spcPct val="100000"/>
              </a:lnSpc>
              <a:tabLst>
                <a:tab pos="0" algn="l"/>
              </a:tabLst>
            </a:pPr>
            <a:r>
              <a:rPr lang="en-US" sz="2800" b="0" strike="noStrike" spc="-1">
                <a:solidFill>
                  <a:srgbClr val="253957"/>
                </a:solidFill>
                <a:latin typeface="Arial Narrow"/>
                <a:ea typeface="Arial Narrow"/>
              </a:rPr>
              <a:t>In this competition, we will apply your machine learning skills to build a model that predicts which items are the same products.</a:t>
            </a:r>
            <a:endParaRPr lang="en-GB" sz="2800" b="0" strike="noStrike" spc="-1">
              <a:latin typeface="Arial"/>
            </a:endParaRPr>
          </a:p>
          <a:p>
            <a:pPr algn="just">
              <a:lnSpc>
                <a:spcPct val="100000"/>
              </a:lnSpc>
              <a:tabLst>
                <a:tab pos="0" algn="l"/>
              </a:tabLst>
            </a:pPr>
            <a:endParaRPr lang="en-GB" sz="2800" b="0" strike="noStrike" spc="-1">
              <a:latin typeface="Arial"/>
            </a:endParaRPr>
          </a:p>
          <a:p>
            <a:pPr algn="just">
              <a:lnSpc>
                <a:spcPct val="100000"/>
              </a:lnSpc>
              <a:tabLst>
                <a:tab pos="0" algn="l"/>
              </a:tabLst>
            </a:pPr>
            <a:endParaRPr lang="en-GB" sz="2800" b="0" strike="noStrike" spc="-1">
              <a:latin typeface="Arial"/>
            </a:endParaRPr>
          </a:p>
          <a:p>
            <a:pPr algn="just">
              <a:lnSpc>
                <a:spcPct val="100000"/>
              </a:lnSpc>
              <a:tabLst>
                <a:tab pos="0" algn="l"/>
              </a:tabLst>
            </a:pPr>
            <a:endParaRPr lang="en-GB" sz="2800" b="0" strike="noStrike" spc="-1">
              <a:latin typeface="Arial"/>
            </a:endParaRPr>
          </a:p>
        </p:txBody>
      </p:sp>
      <p:sp>
        <p:nvSpPr>
          <p:cNvPr id="141" name="CustomShape 4"/>
          <p:cNvSpPr/>
          <p:nvPr/>
        </p:nvSpPr>
        <p:spPr>
          <a:xfrm>
            <a:off x="1200960" y="4609440"/>
            <a:ext cx="16072920" cy="1324440"/>
          </a:xfrm>
          <a:prstGeom prst="rect">
            <a:avLst/>
          </a:prstGeom>
          <a:noFill/>
          <a:ln w="12600">
            <a:noFill/>
          </a:ln>
        </p:spPr>
        <p:style>
          <a:lnRef idx="0">
            <a:scrgbClr r="0" g="0" b="0"/>
          </a:lnRef>
          <a:fillRef idx="0">
            <a:scrgbClr r="0" g="0" b="0"/>
          </a:fillRef>
          <a:effectRef idx="0">
            <a:scrgbClr r="0" g="0" b="0"/>
          </a:effectRef>
          <a:fontRef idx="minor"/>
        </p:style>
        <p:txBody>
          <a:bodyPr lIns="71280" tIns="71280" rIns="71280" bIns="71280" anchor="b">
            <a:noAutofit/>
          </a:bodyPr>
          <a:lstStyle/>
          <a:p>
            <a:pPr>
              <a:lnSpc>
                <a:spcPct val="100000"/>
              </a:lnSpc>
              <a:tabLst>
                <a:tab pos="0" algn="l"/>
              </a:tabLst>
            </a:pPr>
            <a:r>
              <a:rPr lang="en-US" sz="4200" b="1" strike="noStrike" spc="-1">
                <a:solidFill>
                  <a:srgbClr val="253957"/>
                </a:solidFill>
                <a:latin typeface="Arial Narrow"/>
                <a:ea typeface="Arial Narrow"/>
              </a:rPr>
              <a:t>Featured Code Competition, KAGGLE</a:t>
            </a:r>
            <a:endParaRPr lang="en-GB" sz="4200" b="0" strike="noStrike" spc="-1">
              <a:latin typeface="Arial"/>
            </a:endParaRPr>
          </a:p>
        </p:txBody>
      </p:sp>
      <p:sp>
        <p:nvSpPr>
          <p:cNvPr id="142" name="CustomShape 5"/>
          <p:cNvSpPr/>
          <p:nvPr/>
        </p:nvSpPr>
        <p:spPr>
          <a:xfrm>
            <a:off x="11338920" y="944640"/>
            <a:ext cx="11365920" cy="509040"/>
          </a:xfrm>
          <a:prstGeom prst="rect">
            <a:avLst/>
          </a:prstGeom>
          <a:noFill/>
          <a:ln w="12600">
            <a:noFill/>
          </a:ln>
        </p:spPr>
        <p:style>
          <a:lnRef idx="0">
            <a:scrgbClr r="0" g="0" b="0"/>
          </a:lnRef>
          <a:fillRef idx="0">
            <a:scrgbClr r="0" g="0" b="0"/>
          </a:fillRef>
          <a:effectRef idx="0">
            <a:scrgbClr r="0" g="0" b="0"/>
          </a:effectRef>
          <a:fontRef idx="minor"/>
        </p:style>
        <p:txBody>
          <a:bodyPr lIns="71280" tIns="71280" rIns="71280" bIns="71280" anchor="ctr">
            <a:spAutoFit/>
          </a:bodyPr>
          <a:lstStyle/>
          <a:p>
            <a:pPr algn="r">
              <a:lnSpc>
                <a:spcPct val="100000"/>
              </a:lnSpc>
              <a:tabLst>
                <a:tab pos="0" algn="l"/>
              </a:tabLst>
            </a:pPr>
            <a:r>
              <a:rPr lang="en-US" sz="2400" b="0" strike="noStrike" spc="-1">
                <a:solidFill>
                  <a:srgbClr val="253957"/>
                </a:solidFill>
                <a:latin typeface="Arial Narrow"/>
                <a:ea typeface="Arial Narrow"/>
              </a:rPr>
              <a:t>MLDM | ISSA2021</a:t>
            </a:r>
            <a:endParaRPr lang="en-GB" sz="2400" b="0" strike="noStrike" spc="-1">
              <a:latin typeface="Arial"/>
            </a:endParaRPr>
          </a:p>
        </p:txBody>
      </p:sp>
      <p:pic>
        <p:nvPicPr>
          <p:cNvPr id="143" name="Изображение" descr="Изображение"/>
          <p:cNvPicPr/>
          <p:nvPr/>
        </p:nvPicPr>
        <p:blipFill>
          <a:blip r:embed="rId2"/>
          <a:stretch/>
        </p:blipFill>
        <p:spPr>
          <a:xfrm>
            <a:off x="1211040" y="620640"/>
            <a:ext cx="1214640" cy="1214640"/>
          </a:xfrm>
          <a:prstGeom prst="rect">
            <a:avLst/>
          </a:prstGeom>
          <a:ln w="12600">
            <a:noFill/>
          </a:ln>
        </p:spPr>
      </p:pic>
      <p:sp>
        <p:nvSpPr>
          <p:cNvPr id="144" name="TextShape 6"/>
          <p:cNvSpPr txBox="1"/>
          <p:nvPr/>
        </p:nvSpPr>
        <p:spPr>
          <a:xfrm>
            <a:off x="11935800" y="13010400"/>
            <a:ext cx="494280" cy="510840"/>
          </a:xfrm>
          <a:prstGeom prst="rect">
            <a:avLst/>
          </a:prstGeom>
          <a:noFill/>
          <a:ln>
            <a:noFill/>
          </a:ln>
        </p:spPr>
        <p:txBody>
          <a:bodyPr anchor="ctr">
            <a:noAutofit/>
          </a:bodyPr>
          <a:lstStyle/>
          <a:p>
            <a:pPr algn="r">
              <a:lnSpc>
                <a:spcPct val="100000"/>
              </a:lnSpc>
              <a:tabLst>
                <a:tab pos="0" algn="l"/>
              </a:tabLst>
            </a:pPr>
            <a:fld id="{A62DD32C-1B4D-43BD-9D93-29E64A297B1D}" type="slidenum">
              <a:rPr lang="en-US" sz="1200" b="0" strike="noStrike" spc="-1">
                <a:solidFill>
                  <a:srgbClr val="000000"/>
                </a:solidFill>
                <a:latin typeface="Helvetica Light"/>
                <a:ea typeface="Helvetica Light"/>
              </a:rPr>
              <a:t>4</a:t>
            </a:fld>
            <a:endParaRPr lang="en-GB" sz="1200" b="0" strike="noStrike" spc="-1">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1115640" y="2972880"/>
            <a:ext cx="21506040" cy="2313000"/>
          </a:xfrm>
          <a:prstGeom prst="rect">
            <a:avLst/>
          </a:prstGeom>
          <a:noFill/>
          <a:ln w="12600">
            <a:noFill/>
          </a:ln>
        </p:spPr>
        <p:style>
          <a:lnRef idx="0">
            <a:scrgbClr r="0" g="0" b="0"/>
          </a:lnRef>
          <a:fillRef idx="0">
            <a:scrgbClr r="0" g="0" b="0"/>
          </a:fillRef>
          <a:effectRef idx="0">
            <a:scrgbClr r="0" g="0" b="0"/>
          </a:effectRef>
          <a:fontRef idx="minor"/>
        </p:style>
        <p:txBody>
          <a:bodyPr lIns="71280" tIns="71280" rIns="71280" bIns="71280">
            <a:noAutofit/>
          </a:bodyPr>
          <a:lstStyle/>
          <a:p>
            <a:pPr>
              <a:lnSpc>
                <a:spcPct val="100000"/>
              </a:lnSpc>
              <a:tabLst>
                <a:tab pos="0" algn="l"/>
              </a:tabLst>
            </a:pPr>
            <a:r>
              <a:rPr lang="en-US" sz="7200" b="1" strike="noStrike" spc="-1">
                <a:solidFill>
                  <a:srgbClr val="253957"/>
                </a:solidFill>
                <a:latin typeface="Arial Narrow"/>
                <a:ea typeface="Arial Narrow"/>
              </a:rPr>
              <a:t>Problem Statement</a:t>
            </a:r>
            <a:endParaRPr lang="en-GB" sz="7200" b="0" strike="noStrike" spc="-1">
              <a:latin typeface="Arial"/>
            </a:endParaRPr>
          </a:p>
        </p:txBody>
      </p:sp>
      <p:sp>
        <p:nvSpPr>
          <p:cNvPr id="146" name="CustomShape 2"/>
          <p:cNvSpPr/>
          <p:nvPr/>
        </p:nvSpPr>
        <p:spPr>
          <a:xfrm>
            <a:off x="1115640" y="3931560"/>
            <a:ext cx="22314960" cy="5628240"/>
          </a:xfrm>
          <a:prstGeom prst="rect">
            <a:avLst/>
          </a:prstGeom>
          <a:noFill/>
          <a:ln w="12600">
            <a:noFill/>
          </a:ln>
        </p:spPr>
        <p:style>
          <a:lnRef idx="0">
            <a:scrgbClr r="0" g="0" b="0"/>
          </a:lnRef>
          <a:fillRef idx="0">
            <a:scrgbClr r="0" g="0" b="0"/>
          </a:fillRef>
          <a:effectRef idx="0">
            <a:scrgbClr r="0" g="0" b="0"/>
          </a:effectRef>
          <a:fontRef idx="minor"/>
        </p:style>
        <p:txBody>
          <a:bodyPr lIns="71280" tIns="71280" rIns="71280" bIns="71280" anchor="b">
            <a:noAutofit/>
          </a:bodyPr>
          <a:lstStyle/>
          <a:p>
            <a:pPr marL="571680" indent="-571320">
              <a:lnSpc>
                <a:spcPct val="100000"/>
              </a:lnSpc>
              <a:buClr>
                <a:srgbClr val="253957"/>
              </a:buClr>
              <a:buFont typeface="Arial"/>
              <a:buChar char="•"/>
            </a:pPr>
            <a:r>
              <a:rPr lang="en-US" sz="4200" b="0" strike="noStrike" spc="-1" dirty="0">
                <a:solidFill>
                  <a:srgbClr val="253957"/>
                </a:solidFill>
                <a:latin typeface="Arial Narrow"/>
                <a:ea typeface="Arial Narrow"/>
              </a:rPr>
              <a:t>Companies use a variety of methods to assure customers that their products are the cheapest.</a:t>
            </a:r>
            <a:endParaRPr lang="en-GB" sz="4200" b="0" strike="noStrike" spc="-1" dirty="0">
              <a:latin typeface="Arial"/>
            </a:endParaRPr>
          </a:p>
          <a:p>
            <a:pPr>
              <a:lnSpc>
                <a:spcPct val="100000"/>
              </a:lnSpc>
              <a:tabLst>
                <a:tab pos="0" algn="l"/>
              </a:tabLst>
            </a:pPr>
            <a:endParaRPr lang="en-GB" sz="4200" b="0" strike="noStrike" spc="-1" dirty="0">
              <a:latin typeface="Arial"/>
            </a:endParaRPr>
          </a:p>
          <a:p>
            <a:pPr marL="571680" indent="-571320">
              <a:lnSpc>
                <a:spcPct val="100000"/>
              </a:lnSpc>
              <a:buClr>
                <a:srgbClr val="253957"/>
              </a:buClr>
              <a:buFont typeface="Arial"/>
              <a:buChar char="•"/>
              <a:tabLst>
                <a:tab pos="0" algn="l"/>
              </a:tabLst>
            </a:pPr>
            <a:r>
              <a:rPr lang="en-US" sz="4200" b="0" strike="noStrike" spc="-1" dirty="0">
                <a:solidFill>
                  <a:srgbClr val="253957"/>
                </a:solidFill>
                <a:latin typeface="Arial Narrow"/>
                <a:ea typeface="Arial Narrow"/>
              </a:rPr>
              <a:t>Deep learning and traditional machine learning analyzes image and text information to compare similarity.</a:t>
            </a:r>
            <a:endParaRPr lang="en-GB" sz="4200" b="0" strike="noStrike" spc="-1" dirty="0">
              <a:latin typeface="Arial"/>
            </a:endParaRPr>
          </a:p>
          <a:p>
            <a:pPr>
              <a:lnSpc>
                <a:spcPct val="100000"/>
              </a:lnSpc>
              <a:tabLst>
                <a:tab pos="0" algn="l"/>
              </a:tabLst>
            </a:pPr>
            <a:endParaRPr lang="en-GB" sz="4200" b="0" strike="noStrike" spc="-1" dirty="0">
              <a:latin typeface="Arial"/>
            </a:endParaRPr>
          </a:p>
          <a:p>
            <a:pPr marL="571680" indent="-571320">
              <a:lnSpc>
                <a:spcPct val="100000"/>
              </a:lnSpc>
              <a:buClr>
                <a:srgbClr val="253957"/>
              </a:buClr>
              <a:buFont typeface="Arial"/>
              <a:buChar char="•"/>
              <a:tabLst>
                <a:tab pos="0" algn="l"/>
              </a:tabLst>
            </a:pPr>
            <a:r>
              <a:rPr lang="en-US" sz="4200" b="0" strike="noStrike" spc="-1" dirty="0">
                <a:solidFill>
                  <a:srgbClr val="253957"/>
                </a:solidFill>
                <a:latin typeface="Arial Narrow"/>
                <a:ea typeface="Arial Narrow"/>
              </a:rPr>
              <a:t>In this problem, we try to find images, that are posted by different users, belonging to same products using machine learning algorithms and similarity metrics.</a:t>
            </a:r>
            <a:endParaRPr lang="en-GB" sz="4200" b="0" strike="noStrike" spc="-1" dirty="0">
              <a:latin typeface="Arial"/>
            </a:endParaRPr>
          </a:p>
          <a:p>
            <a:pPr>
              <a:lnSpc>
                <a:spcPct val="100000"/>
              </a:lnSpc>
              <a:tabLst>
                <a:tab pos="0" algn="l"/>
              </a:tabLst>
            </a:pPr>
            <a:endParaRPr lang="en-GB" sz="4200" b="0" strike="noStrike" spc="-1" dirty="0">
              <a:latin typeface="Arial"/>
            </a:endParaRPr>
          </a:p>
          <a:p>
            <a:pPr>
              <a:lnSpc>
                <a:spcPct val="100000"/>
              </a:lnSpc>
              <a:tabLst>
                <a:tab pos="0" algn="l"/>
              </a:tabLst>
            </a:pPr>
            <a:endParaRPr lang="en-GB" sz="4200" b="0" strike="noStrike" spc="-1" dirty="0">
              <a:latin typeface="Arial"/>
            </a:endParaRPr>
          </a:p>
        </p:txBody>
      </p:sp>
      <p:sp>
        <p:nvSpPr>
          <p:cNvPr id="147" name="Line 3"/>
          <p:cNvSpPr/>
          <p:nvPr/>
        </p:nvSpPr>
        <p:spPr>
          <a:xfrm>
            <a:off x="1200960" y="2214360"/>
            <a:ext cx="21506400" cy="0"/>
          </a:xfrm>
          <a:prstGeom prst="line">
            <a:avLst/>
          </a:prstGeom>
          <a:ln w="12600">
            <a:solidFill>
              <a:srgbClr val="253957"/>
            </a:solidFill>
            <a:miter/>
          </a:ln>
        </p:spPr>
        <p:style>
          <a:lnRef idx="0">
            <a:scrgbClr r="0" g="0" b="0"/>
          </a:lnRef>
          <a:fillRef idx="0">
            <a:scrgbClr r="0" g="0" b="0"/>
          </a:fillRef>
          <a:effectRef idx="0">
            <a:scrgbClr r="0" g="0" b="0"/>
          </a:effectRef>
          <a:fontRef idx="minor"/>
        </p:style>
      </p:sp>
      <p:sp>
        <p:nvSpPr>
          <p:cNvPr id="148" name="CustomShape 4"/>
          <p:cNvSpPr/>
          <p:nvPr/>
        </p:nvSpPr>
        <p:spPr>
          <a:xfrm>
            <a:off x="11338920" y="944640"/>
            <a:ext cx="11365920" cy="509040"/>
          </a:xfrm>
          <a:prstGeom prst="rect">
            <a:avLst/>
          </a:prstGeom>
          <a:noFill/>
          <a:ln w="12600">
            <a:noFill/>
          </a:ln>
        </p:spPr>
        <p:style>
          <a:lnRef idx="0">
            <a:scrgbClr r="0" g="0" b="0"/>
          </a:lnRef>
          <a:fillRef idx="0">
            <a:scrgbClr r="0" g="0" b="0"/>
          </a:fillRef>
          <a:effectRef idx="0">
            <a:scrgbClr r="0" g="0" b="0"/>
          </a:effectRef>
          <a:fontRef idx="minor"/>
        </p:style>
        <p:txBody>
          <a:bodyPr lIns="71280" tIns="71280" rIns="71280" bIns="71280" anchor="ctr">
            <a:spAutoFit/>
          </a:bodyPr>
          <a:lstStyle/>
          <a:p>
            <a:pPr algn="r">
              <a:lnSpc>
                <a:spcPct val="100000"/>
              </a:lnSpc>
              <a:tabLst>
                <a:tab pos="0" algn="l"/>
              </a:tabLst>
            </a:pPr>
            <a:r>
              <a:rPr lang="en-US" sz="2400" b="0" strike="noStrike" spc="-1">
                <a:solidFill>
                  <a:srgbClr val="253957"/>
                </a:solidFill>
                <a:latin typeface="Arial Narrow"/>
                <a:ea typeface="Arial Narrow"/>
              </a:rPr>
              <a:t>MLDM | ISSA2021</a:t>
            </a:r>
            <a:endParaRPr lang="en-GB" sz="2400" b="0" strike="noStrike" spc="-1">
              <a:latin typeface="Arial"/>
            </a:endParaRPr>
          </a:p>
        </p:txBody>
      </p:sp>
      <p:pic>
        <p:nvPicPr>
          <p:cNvPr id="149" name="Изображение" descr="Изображение"/>
          <p:cNvPicPr/>
          <p:nvPr/>
        </p:nvPicPr>
        <p:blipFill>
          <a:blip r:embed="rId2"/>
          <a:stretch/>
        </p:blipFill>
        <p:spPr>
          <a:xfrm>
            <a:off x="1211040" y="620640"/>
            <a:ext cx="1214640" cy="1214640"/>
          </a:xfrm>
          <a:prstGeom prst="rect">
            <a:avLst/>
          </a:prstGeom>
          <a:ln w="12600">
            <a:noFill/>
          </a:ln>
        </p:spPr>
      </p:pic>
      <p:sp>
        <p:nvSpPr>
          <p:cNvPr id="150" name="TextShape 5"/>
          <p:cNvSpPr txBox="1"/>
          <p:nvPr/>
        </p:nvSpPr>
        <p:spPr>
          <a:xfrm>
            <a:off x="11935800" y="13010400"/>
            <a:ext cx="494280" cy="510840"/>
          </a:xfrm>
          <a:prstGeom prst="rect">
            <a:avLst/>
          </a:prstGeom>
          <a:noFill/>
          <a:ln>
            <a:noFill/>
          </a:ln>
        </p:spPr>
        <p:txBody>
          <a:bodyPr anchor="ctr">
            <a:noAutofit/>
          </a:bodyPr>
          <a:lstStyle/>
          <a:p>
            <a:pPr algn="r">
              <a:lnSpc>
                <a:spcPct val="100000"/>
              </a:lnSpc>
              <a:tabLst>
                <a:tab pos="0" algn="l"/>
              </a:tabLst>
            </a:pPr>
            <a:fld id="{62ECA440-A0FB-4BFD-9665-DD5222490CB1}" type="slidenum">
              <a:rPr lang="en-US" sz="1200" b="0" strike="noStrike" spc="-1">
                <a:solidFill>
                  <a:srgbClr val="000000"/>
                </a:solidFill>
                <a:latin typeface="Helvetica Light"/>
                <a:ea typeface="Helvetica Light"/>
              </a:rPr>
              <a:t>5</a:t>
            </a:fld>
            <a:endParaRPr lang="en-GB" sz="1200" b="0" strike="noStrike" spc="-1">
              <a:latin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1115640" y="2972880"/>
            <a:ext cx="21506040" cy="2313000"/>
          </a:xfrm>
          <a:prstGeom prst="rect">
            <a:avLst/>
          </a:prstGeom>
          <a:noFill/>
          <a:ln w="12600">
            <a:noFill/>
          </a:ln>
        </p:spPr>
        <p:style>
          <a:lnRef idx="0">
            <a:scrgbClr r="0" g="0" b="0"/>
          </a:lnRef>
          <a:fillRef idx="0">
            <a:scrgbClr r="0" g="0" b="0"/>
          </a:fillRef>
          <a:effectRef idx="0">
            <a:scrgbClr r="0" g="0" b="0"/>
          </a:effectRef>
          <a:fontRef idx="minor"/>
        </p:style>
        <p:txBody>
          <a:bodyPr lIns="71280" tIns="71280" rIns="71280" bIns="71280">
            <a:noAutofit/>
          </a:bodyPr>
          <a:lstStyle/>
          <a:p>
            <a:pPr>
              <a:lnSpc>
                <a:spcPct val="100000"/>
              </a:lnSpc>
              <a:tabLst>
                <a:tab pos="0" algn="l"/>
              </a:tabLst>
            </a:pPr>
            <a:r>
              <a:rPr lang="en-US" sz="7200" b="1" strike="noStrike" cap="all" spc="-1">
                <a:solidFill>
                  <a:srgbClr val="253957"/>
                </a:solidFill>
                <a:latin typeface="Arial Narrow"/>
                <a:ea typeface="Arial Narrow"/>
              </a:rPr>
              <a:t>Dataset</a:t>
            </a:r>
            <a:endParaRPr lang="en-GB" sz="7200" b="0" strike="noStrike" spc="-1">
              <a:latin typeface="Arial"/>
            </a:endParaRPr>
          </a:p>
        </p:txBody>
      </p:sp>
      <p:sp>
        <p:nvSpPr>
          <p:cNvPr id="152" name="CustomShape 2"/>
          <p:cNvSpPr/>
          <p:nvPr/>
        </p:nvSpPr>
        <p:spPr>
          <a:xfrm>
            <a:off x="1200960" y="4842720"/>
            <a:ext cx="11477160" cy="1324440"/>
          </a:xfrm>
          <a:prstGeom prst="rect">
            <a:avLst/>
          </a:prstGeom>
          <a:noFill/>
          <a:ln w="12600">
            <a:noFill/>
          </a:ln>
        </p:spPr>
        <p:style>
          <a:lnRef idx="0">
            <a:scrgbClr r="0" g="0" b="0"/>
          </a:lnRef>
          <a:fillRef idx="0">
            <a:scrgbClr r="0" g="0" b="0"/>
          </a:fillRef>
          <a:effectRef idx="0">
            <a:scrgbClr r="0" g="0" b="0"/>
          </a:effectRef>
          <a:fontRef idx="minor"/>
        </p:style>
        <p:txBody>
          <a:bodyPr lIns="71280" tIns="71280" rIns="71280" bIns="71280" anchor="b">
            <a:noAutofit/>
          </a:bodyPr>
          <a:lstStyle/>
          <a:p>
            <a:pPr marL="571680" indent="-571320">
              <a:lnSpc>
                <a:spcPct val="100000"/>
              </a:lnSpc>
              <a:buClr>
                <a:srgbClr val="253957"/>
              </a:buClr>
              <a:buFont typeface="Arial"/>
              <a:buChar char="•"/>
            </a:pPr>
            <a:r>
              <a:rPr lang="en-US" sz="3200" b="1" strike="noStrike" spc="-1">
                <a:solidFill>
                  <a:srgbClr val="253957"/>
                </a:solidFill>
                <a:latin typeface="Arial Narrow"/>
                <a:ea typeface="Arial Narrow"/>
              </a:rPr>
              <a:t>dataset size </a:t>
            </a:r>
            <a:r>
              <a:rPr lang="en-US" sz="3200" b="0" strike="noStrike" spc="-1">
                <a:solidFill>
                  <a:srgbClr val="253957"/>
                </a:solidFill>
                <a:latin typeface="Arial Narrow"/>
                <a:ea typeface="Arial Narrow"/>
              </a:rPr>
              <a:t>: 1.92GB</a:t>
            </a:r>
            <a:endParaRPr lang="en-GB" sz="3200" b="0" strike="noStrike" spc="-1">
              <a:latin typeface="Arial"/>
            </a:endParaRPr>
          </a:p>
          <a:p>
            <a:pPr marL="571680" indent="-571320">
              <a:lnSpc>
                <a:spcPct val="100000"/>
              </a:lnSpc>
              <a:buClr>
                <a:srgbClr val="253957"/>
              </a:buClr>
              <a:buFont typeface="Arial"/>
              <a:buChar char="•"/>
            </a:pPr>
            <a:r>
              <a:rPr lang="en-US" sz="3200" b="1" strike="noStrike" spc="-1">
                <a:solidFill>
                  <a:srgbClr val="253957"/>
                </a:solidFill>
                <a:latin typeface="Arial Narrow"/>
                <a:ea typeface="Arial Narrow"/>
              </a:rPr>
              <a:t>trainset</a:t>
            </a:r>
            <a:r>
              <a:rPr lang="en-US" sz="3200" b="0" strike="noStrike" spc="-1">
                <a:solidFill>
                  <a:srgbClr val="253957"/>
                </a:solidFill>
                <a:latin typeface="Arial Narrow"/>
                <a:ea typeface="Arial Narrow"/>
              </a:rPr>
              <a:t>: 34250 images</a:t>
            </a:r>
            <a:endParaRPr lang="en-GB" sz="3200" b="0" strike="noStrike" spc="-1">
              <a:latin typeface="Arial"/>
            </a:endParaRPr>
          </a:p>
          <a:p>
            <a:pPr marL="571680" indent="-571320">
              <a:lnSpc>
                <a:spcPct val="100000"/>
              </a:lnSpc>
              <a:buClr>
                <a:srgbClr val="253957"/>
              </a:buClr>
              <a:buFont typeface="Arial"/>
              <a:buChar char="•"/>
            </a:pPr>
            <a:r>
              <a:rPr lang="en-US" sz="3200" b="1" strike="noStrike" spc="-1">
                <a:solidFill>
                  <a:srgbClr val="253957"/>
                </a:solidFill>
                <a:latin typeface="Arial Narrow"/>
                <a:ea typeface="Arial Narrow"/>
              </a:rPr>
              <a:t>testset</a:t>
            </a:r>
            <a:r>
              <a:rPr lang="en-US" sz="3200" b="0" strike="noStrike" spc="-1">
                <a:solidFill>
                  <a:srgbClr val="253957"/>
                </a:solidFill>
                <a:latin typeface="Arial Narrow"/>
                <a:ea typeface="Arial Narrow"/>
              </a:rPr>
              <a:t>: 3 rows available; 70000 images expected in hidden test set</a:t>
            </a:r>
            <a:endParaRPr lang="en-GB" sz="3200" b="0" strike="noStrike" spc="-1">
              <a:latin typeface="Arial"/>
            </a:endParaRPr>
          </a:p>
        </p:txBody>
      </p:sp>
      <p:sp>
        <p:nvSpPr>
          <p:cNvPr id="153" name="Line 3"/>
          <p:cNvSpPr/>
          <p:nvPr/>
        </p:nvSpPr>
        <p:spPr>
          <a:xfrm>
            <a:off x="1200960" y="2214360"/>
            <a:ext cx="21506400" cy="0"/>
          </a:xfrm>
          <a:prstGeom prst="line">
            <a:avLst/>
          </a:prstGeom>
          <a:ln w="12600">
            <a:solidFill>
              <a:srgbClr val="253957"/>
            </a:solidFill>
            <a:miter/>
          </a:ln>
        </p:spPr>
        <p:style>
          <a:lnRef idx="0">
            <a:scrgbClr r="0" g="0" b="0"/>
          </a:lnRef>
          <a:fillRef idx="0">
            <a:scrgbClr r="0" g="0" b="0"/>
          </a:fillRef>
          <a:effectRef idx="0">
            <a:scrgbClr r="0" g="0" b="0"/>
          </a:effectRef>
          <a:fontRef idx="minor"/>
        </p:style>
      </p:sp>
      <p:sp>
        <p:nvSpPr>
          <p:cNvPr id="154" name="CustomShape 4"/>
          <p:cNvSpPr/>
          <p:nvPr/>
        </p:nvSpPr>
        <p:spPr>
          <a:xfrm>
            <a:off x="11338920" y="944640"/>
            <a:ext cx="11365920" cy="509040"/>
          </a:xfrm>
          <a:prstGeom prst="rect">
            <a:avLst/>
          </a:prstGeom>
          <a:noFill/>
          <a:ln w="12600">
            <a:noFill/>
          </a:ln>
        </p:spPr>
        <p:style>
          <a:lnRef idx="0">
            <a:scrgbClr r="0" g="0" b="0"/>
          </a:lnRef>
          <a:fillRef idx="0">
            <a:scrgbClr r="0" g="0" b="0"/>
          </a:fillRef>
          <a:effectRef idx="0">
            <a:scrgbClr r="0" g="0" b="0"/>
          </a:effectRef>
          <a:fontRef idx="minor"/>
        </p:style>
        <p:txBody>
          <a:bodyPr lIns="71280" tIns="71280" rIns="71280" bIns="71280" anchor="ctr">
            <a:spAutoFit/>
          </a:bodyPr>
          <a:lstStyle/>
          <a:p>
            <a:pPr algn="r">
              <a:lnSpc>
                <a:spcPct val="100000"/>
              </a:lnSpc>
              <a:tabLst>
                <a:tab pos="0" algn="l"/>
              </a:tabLst>
            </a:pPr>
            <a:r>
              <a:rPr lang="en-US" sz="2400" b="0" strike="noStrike" spc="-1">
                <a:solidFill>
                  <a:srgbClr val="253957"/>
                </a:solidFill>
                <a:latin typeface="Arial Narrow"/>
                <a:ea typeface="Arial Narrow"/>
              </a:rPr>
              <a:t>MLDM | ISSA2021</a:t>
            </a:r>
            <a:endParaRPr lang="en-GB" sz="2400" b="0" strike="noStrike" spc="-1">
              <a:latin typeface="Arial"/>
            </a:endParaRPr>
          </a:p>
        </p:txBody>
      </p:sp>
      <p:pic>
        <p:nvPicPr>
          <p:cNvPr id="155" name="Изображение" descr="Изображение"/>
          <p:cNvPicPr/>
          <p:nvPr/>
        </p:nvPicPr>
        <p:blipFill>
          <a:blip r:embed="rId2"/>
          <a:stretch/>
        </p:blipFill>
        <p:spPr>
          <a:xfrm>
            <a:off x="1211040" y="620640"/>
            <a:ext cx="1214640" cy="1214640"/>
          </a:xfrm>
          <a:prstGeom prst="rect">
            <a:avLst/>
          </a:prstGeom>
          <a:ln w="12600">
            <a:noFill/>
          </a:ln>
        </p:spPr>
      </p:pic>
      <p:sp>
        <p:nvSpPr>
          <p:cNvPr id="156" name="TextShape 5"/>
          <p:cNvSpPr txBox="1"/>
          <p:nvPr/>
        </p:nvSpPr>
        <p:spPr>
          <a:xfrm>
            <a:off x="11935800" y="13010400"/>
            <a:ext cx="494280" cy="510840"/>
          </a:xfrm>
          <a:prstGeom prst="rect">
            <a:avLst/>
          </a:prstGeom>
          <a:noFill/>
          <a:ln>
            <a:noFill/>
          </a:ln>
        </p:spPr>
        <p:txBody>
          <a:bodyPr anchor="ctr">
            <a:noAutofit/>
          </a:bodyPr>
          <a:lstStyle/>
          <a:p>
            <a:pPr algn="r">
              <a:lnSpc>
                <a:spcPct val="100000"/>
              </a:lnSpc>
              <a:tabLst>
                <a:tab pos="0" algn="l"/>
              </a:tabLst>
            </a:pPr>
            <a:fld id="{9652606B-E4E8-4C08-83E0-8D6732C5D06C}" type="slidenum">
              <a:rPr lang="en-US" sz="1200" b="0" strike="noStrike" spc="-1">
                <a:solidFill>
                  <a:srgbClr val="000000"/>
                </a:solidFill>
                <a:latin typeface="Helvetica Light"/>
                <a:ea typeface="Helvetica Light"/>
              </a:rPr>
              <a:t>6</a:t>
            </a:fld>
            <a:endParaRPr lang="en-GB" sz="1200" b="0" strike="noStrike" spc="-1">
              <a:latin typeface="Times New Roman"/>
            </a:endParaRPr>
          </a:p>
        </p:txBody>
      </p:sp>
      <p:pic>
        <p:nvPicPr>
          <p:cNvPr id="157" name="Picture 4"/>
          <p:cNvPicPr/>
          <p:nvPr/>
        </p:nvPicPr>
        <p:blipFill>
          <a:blip r:embed="rId3"/>
          <a:stretch/>
        </p:blipFill>
        <p:spPr>
          <a:xfrm>
            <a:off x="3054600" y="7796880"/>
            <a:ext cx="17628480" cy="4331520"/>
          </a:xfrm>
          <a:prstGeom prst="rect">
            <a:avLst/>
          </a:prstGeom>
          <a:ln>
            <a:noFill/>
          </a:ln>
        </p:spPr>
      </p:pic>
      <p:sp>
        <p:nvSpPr>
          <p:cNvPr id="158" name="CustomShape 6"/>
          <p:cNvSpPr/>
          <p:nvPr/>
        </p:nvSpPr>
        <p:spPr>
          <a:xfrm>
            <a:off x="12678480" y="3653280"/>
            <a:ext cx="9811800" cy="3067920"/>
          </a:xfrm>
          <a:prstGeom prst="rect">
            <a:avLst/>
          </a:prstGeom>
          <a:noFill/>
          <a:ln w="12600">
            <a:noFill/>
          </a:ln>
        </p:spPr>
        <p:style>
          <a:lnRef idx="0">
            <a:scrgbClr r="0" g="0" b="0"/>
          </a:lnRef>
          <a:fillRef idx="0">
            <a:scrgbClr r="0" g="0" b="0"/>
          </a:fillRef>
          <a:effectRef idx="0">
            <a:scrgbClr r="0" g="0" b="0"/>
          </a:effectRef>
          <a:fontRef idx="minor"/>
        </p:style>
        <p:txBody>
          <a:bodyPr lIns="71280" tIns="71280" rIns="71280" bIns="71280" anchor="ctr">
            <a:spAutoFit/>
          </a:bodyPr>
          <a:lstStyle/>
          <a:p>
            <a:pPr marL="685800" indent="-685440" algn="just">
              <a:lnSpc>
                <a:spcPct val="100000"/>
              </a:lnSpc>
              <a:buClr>
                <a:srgbClr val="00B0F0"/>
              </a:buClr>
              <a:buFont typeface="Arial"/>
              <a:buChar char="•"/>
            </a:pPr>
            <a:r>
              <a:rPr lang="en-US" sz="3200" b="0" i="1" strike="noStrike" spc="-1">
                <a:solidFill>
                  <a:srgbClr val="00B0F0"/>
                </a:solidFill>
                <a:latin typeface="Arial Narrow"/>
                <a:ea typeface="Helvetica Light"/>
              </a:rPr>
              <a:t>posting_id </a:t>
            </a:r>
            <a:r>
              <a:rPr lang="en-US" sz="3200" b="0" strike="noStrike" spc="-1">
                <a:solidFill>
                  <a:srgbClr val="000000"/>
                </a:solidFill>
                <a:latin typeface="Arial Narrow"/>
                <a:ea typeface="Helvetica Light"/>
              </a:rPr>
              <a:t>-the ID code for the posting.</a:t>
            </a:r>
            <a:endParaRPr lang="en-GB" sz="3200" b="0" strike="noStrike" spc="-1">
              <a:latin typeface="Arial"/>
            </a:endParaRPr>
          </a:p>
          <a:p>
            <a:pPr marL="685800" indent="-685440" algn="just">
              <a:lnSpc>
                <a:spcPct val="100000"/>
              </a:lnSpc>
              <a:buClr>
                <a:srgbClr val="00B0F0"/>
              </a:buClr>
              <a:buFont typeface="Arial"/>
              <a:buChar char="•"/>
            </a:pPr>
            <a:r>
              <a:rPr lang="en-US" sz="3200" b="0" i="1" strike="noStrike" spc="-1">
                <a:solidFill>
                  <a:srgbClr val="00B0F0"/>
                </a:solidFill>
                <a:latin typeface="Arial Narrow"/>
                <a:ea typeface="Helvetica Light"/>
              </a:rPr>
              <a:t>image</a:t>
            </a:r>
            <a:r>
              <a:rPr lang="en-US" sz="3200" b="0" strike="noStrike" spc="-1">
                <a:solidFill>
                  <a:srgbClr val="000000"/>
                </a:solidFill>
                <a:latin typeface="Arial Narrow"/>
                <a:ea typeface="Helvetica Light"/>
              </a:rPr>
              <a:t> - the image id/md5sum.</a:t>
            </a:r>
            <a:endParaRPr lang="en-GB" sz="3200" b="0" strike="noStrike" spc="-1">
              <a:latin typeface="Arial"/>
            </a:endParaRPr>
          </a:p>
          <a:p>
            <a:pPr marL="685800" indent="-685440" algn="just">
              <a:lnSpc>
                <a:spcPct val="100000"/>
              </a:lnSpc>
              <a:buClr>
                <a:srgbClr val="00B0F0"/>
              </a:buClr>
              <a:buFont typeface="Arial"/>
              <a:buChar char="•"/>
            </a:pPr>
            <a:r>
              <a:rPr lang="en-US" sz="3200" b="0" i="1" strike="noStrike" spc="-1">
                <a:solidFill>
                  <a:srgbClr val="00B0F0"/>
                </a:solidFill>
                <a:latin typeface="Arial Narrow"/>
                <a:ea typeface="Helvetica Light"/>
              </a:rPr>
              <a:t>image_phash </a:t>
            </a:r>
            <a:r>
              <a:rPr lang="en-US" sz="3200" b="0" strike="noStrike" spc="-1">
                <a:solidFill>
                  <a:srgbClr val="000000"/>
                </a:solidFill>
                <a:latin typeface="Arial Narrow"/>
                <a:ea typeface="Helvetica Light"/>
              </a:rPr>
              <a:t>- a perceptual hash of the image.</a:t>
            </a:r>
            <a:endParaRPr lang="en-GB" sz="3200" b="0" strike="noStrike" spc="-1">
              <a:latin typeface="Arial"/>
            </a:endParaRPr>
          </a:p>
          <a:p>
            <a:pPr marL="685800" indent="-685440" algn="just">
              <a:lnSpc>
                <a:spcPct val="100000"/>
              </a:lnSpc>
              <a:buClr>
                <a:srgbClr val="00B0F0"/>
              </a:buClr>
              <a:buFont typeface="Arial"/>
              <a:buChar char="•"/>
            </a:pPr>
            <a:r>
              <a:rPr lang="en-US" sz="3200" b="0" i="1" strike="noStrike" spc="-1">
                <a:solidFill>
                  <a:srgbClr val="00B0F0"/>
                </a:solidFill>
                <a:latin typeface="Arial Narrow"/>
                <a:ea typeface="Helvetica Light"/>
              </a:rPr>
              <a:t>title</a:t>
            </a:r>
            <a:r>
              <a:rPr lang="en-US" sz="3200" b="0" strike="noStrike" spc="-1">
                <a:solidFill>
                  <a:srgbClr val="000000"/>
                </a:solidFill>
                <a:latin typeface="Arial Narrow"/>
                <a:ea typeface="Helvetica Light"/>
              </a:rPr>
              <a:t> - the product description for the posting.</a:t>
            </a:r>
            <a:endParaRPr lang="en-GB" sz="3200" b="0" strike="noStrike" spc="-1">
              <a:latin typeface="Arial"/>
            </a:endParaRPr>
          </a:p>
          <a:p>
            <a:pPr marL="685800" indent="-685440" algn="just">
              <a:lnSpc>
                <a:spcPct val="100000"/>
              </a:lnSpc>
              <a:buClr>
                <a:srgbClr val="00B0F0"/>
              </a:buClr>
              <a:buFont typeface="Arial"/>
              <a:buChar char="•"/>
            </a:pPr>
            <a:r>
              <a:rPr lang="en-US" sz="3200" b="0" i="1" strike="noStrike" spc="-1">
                <a:solidFill>
                  <a:srgbClr val="00B0F0"/>
                </a:solidFill>
                <a:latin typeface="Arial Narrow"/>
                <a:ea typeface="Helvetica Light"/>
              </a:rPr>
              <a:t>label_group </a:t>
            </a:r>
            <a:r>
              <a:rPr lang="en-US" sz="3200" b="0" strike="noStrike" spc="-1">
                <a:solidFill>
                  <a:srgbClr val="000000"/>
                </a:solidFill>
                <a:latin typeface="Arial Narrow"/>
                <a:ea typeface="Helvetica Light"/>
              </a:rPr>
              <a:t>-  ID code for all postings that map to the same product. Not provided for the test set.</a:t>
            </a:r>
            <a:endParaRPr lang="en-GB" sz="32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1115640" y="2972880"/>
            <a:ext cx="21506040" cy="2313000"/>
          </a:xfrm>
          <a:prstGeom prst="rect">
            <a:avLst/>
          </a:prstGeom>
          <a:noFill/>
          <a:ln w="12600">
            <a:noFill/>
          </a:ln>
        </p:spPr>
        <p:style>
          <a:lnRef idx="0">
            <a:scrgbClr r="0" g="0" b="0"/>
          </a:lnRef>
          <a:fillRef idx="0">
            <a:scrgbClr r="0" g="0" b="0"/>
          </a:fillRef>
          <a:effectRef idx="0">
            <a:scrgbClr r="0" g="0" b="0"/>
          </a:effectRef>
          <a:fontRef idx="minor"/>
        </p:style>
        <p:txBody>
          <a:bodyPr lIns="71280" tIns="71280" rIns="71280" bIns="71280">
            <a:noAutofit/>
          </a:bodyPr>
          <a:lstStyle/>
          <a:p>
            <a:pPr>
              <a:lnSpc>
                <a:spcPct val="100000"/>
              </a:lnSpc>
              <a:tabLst>
                <a:tab pos="0" algn="l"/>
              </a:tabLst>
            </a:pPr>
            <a:r>
              <a:rPr lang="en-US" sz="7200" b="1" cap="all" spc="-1" dirty="0">
                <a:solidFill>
                  <a:srgbClr val="253957"/>
                </a:solidFill>
                <a:latin typeface="Arial Narrow"/>
                <a:ea typeface="Arial Narrow"/>
              </a:rPr>
              <a:t>1</a:t>
            </a:r>
            <a:r>
              <a:rPr lang="en-US" sz="7200" b="1" cap="all" spc="-1" baseline="30000" dirty="0">
                <a:solidFill>
                  <a:srgbClr val="253957"/>
                </a:solidFill>
                <a:latin typeface="Arial Narrow"/>
                <a:ea typeface="Arial Narrow"/>
              </a:rPr>
              <a:t>st</a:t>
            </a:r>
            <a:r>
              <a:rPr lang="en-US" sz="7200" b="1" cap="all" spc="-1" dirty="0">
                <a:solidFill>
                  <a:srgbClr val="253957"/>
                </a:solidFill>
                <a:latin typeface="Arial Narrow"/>
                <a:ea typeface="Arial Narrow"/>
              </a:rPr>
              <a:t> </a:t>
            </a:r>
            <a:r>
              <a:rPr lang="en-US" sz="7200" b="1" strike="noStrike" cap="all" spc="-1" dirty="0">
                <a:solidFill>
                  <a:srgbClr val="253957"/>
                </a:solidFill>
                <a:latin typeface="Arial Narrow"/>
                <a:ea typeface="Arial Narrow"/>
              </a:rPr>
              <a:t>Method: training our own model</a:t>
            </a:r>
            <a:endParaRPr lang="en-GB" sz="7200" b="0" strike="noStrike" spc="-1" dirty="0">
              <a:latin typeface="Arial"/>
            </a:endParaRPr>
          </a:p>
        </p:txBody>
      </p:sp>
      <p:sp>
        <p:nvSpPr>
          <p:cNvPr id="160" name="CustomShape 2"/>
          <p:cNvSpPr/>
          <p:nvPr/>
        </p:nvSpPr>
        <p:spPr>
          <a:xfrm>
            <a:off x="1107360" y="5820840"/>
            <a:ext cx="16072920" cy="1324440"/>
          </a:xfrm>
          <a:prstGeom prst="rect">
            <a:avLst/>
          </a:prstGeom>
          <a:noFill/>
          <a:ln w="12600">
            <a:noFill/>
          </a:ln>
        </p:spPr>
        <p:style>
          <a:lnRef idx="0">
            <a:scrgbClr r="0" g="0" b="0"/>
          </a:lnRef>
          <a:fillRef idx="0">
            <a:scrgbClr r="0" g="0" b="0"/>
          </a:fillRef>
          <a:effectRef idx="0">
            <a:scrgbClr r="0" g="0" b="0"/>
          </a:effectRef>
          <a:fontRef idx="minor"/>
        </p:style>
        <p:txBody>
          <a:bodyPr lIns="71280" tIns="71280" rIns="71280" bIns="71280" anchor="b">
            <a:noAutofit/>
          </a:bodyPr>
          <a:lstStyle/>
          <a:p>
            <a:pPr>
              <a:lnSpc>
                <a:spcPct val="100000"/>
              </a:lnSpc>
              <a:tabLst>
                <a:tab pos="0" algn="l"/>
              </a:tabLst>
            </a:pPr>
            <a:r>
              <a:rPr lang="en-US" sz="4200" b="1" strike="noStrike" spc="-1" dirty="0">
                <a:solidFill>
                  <a:srgbClr val="253957"/>
                </a:solidFill>
                <a:latin typeface="Arial Narrow"/>
                <a:ea typeface="Arial Narrow"/>
              </a:rPr>
              <a:t>Classification: Classes are the label_group column on dataset</a:t>
            </a:r>
            <a:endParaRPr lang="en-GB" sz="4200" b="0" strike="noStrike" spc="-1" dirty="0">
              <a:latin typeface="Arial"/>
            </a:endParaRPr>
          </a:p>
        </p:txBody>
      </p:sp>
      <p:sp>
        <p:nvSpPr>
          <p:cNvPr id="161" name="Line 3"/>
          <p:cNvSpPr/>
          <p:nvPr/>
        </p:nvSpPr>
        <p:spPr>
          <a:xfrm>
            <a:off x="1200960" y="2214360"/>
            <a:ext cx="21506400" cy="0"/>
          </a:xfrm>
          <a:prstGeom prst="line">
            <a:avLst/>
          </a:prstGeom>
          <a:ln w="12600">
            <a:solidFill>
              <a:srgbClr val="253957"/>
            </a:solidFill>
            <a:miter/>
          </a:ln>
        </p:spPr>
        <p:style>
          <a:lnRef idx="0">
            <a:scrgbClr r="0" g="0" b="0"/>
          </a:lnRef>
          <a:fillRef idx="0">
            <a:scrgbClr r="0" g="0" b="0"/>
          </a:fillRef>
          <a:effectRef idx="0">
            <a:scrgbClr r="0" g="0" b="0"/>
          </a:effectRef>
          <a:fontRef idx="minor"/>
        </p:style>
      </p:sp>
      <p:sp>
        <p:nvSpPr>
          <p:cNvPr id="162" name="CustomShape 4"/>
          <p:cNvSpPr/>
          <p:nvPr/>
        </p:nvSpPr>
        <p:spPr>
          <a:xfrm>
            <a:off x="11338920" y="944640"/>
            <a:ext cx="11365920" cy="509040"/>
          </a:xfrm>
          <a:prstGeom prst="rect">
            <a:avLst/>
          </a:prstGeom>
          <a:noFill/>
          <a:ln w="12600">
            <a:noFill/>
          </a:ln>
        </p:spPr>
        <p:style>
          <a:lnRef idx="0">
            <a:scrgbClr r="0" g="0" b="0"/>
          </a:lnRef>
          <a:fillRef idx="0">
            <a:scrgbClr r="0" g="0" b="0"/>
          </a:fillRef>
          <a:effectRef idx="0">
            <a:scrgbClr r="0" g="0" b="0"/>
          </a:effectRef>
          <a:fontRef idx="minor"/>
        </p:style>
        <p:txBody>
          <a:bodyPr lIns="71280" tIns="71280" rIns="71280" bIns="71280" anchor="ctr">
            <a:spAutoFit/>
          </a:bodyPr>
          <a:lstStyle/>
          <a:p>
            <a:pPr algn="r">
              <a:lnSpc>
                <a:spcPct val="100000"/>
              </a:lnSpc>
              <a:tabLst>
                <a:tab pos="0" algn="l"/>
              </a:tabLst>
            </a:pPr>
            <a:r>
              <a:rPr lang="en-US" sz="2400" b="0" strike="noStrike" spc="-1">
                <a:solidFill>
                  <a:srgbClr val="253957"/>
                </a:solidFill>
                <a:latin typeface="Arial Narrow"/>
                <a:ea typeface="Arial Narrow"/>
              </a:rPr>
              <a:t>MLDM | ISSA2021</a:t>
            </a:r>
            <a:endParaRPr lang="en-GB" sz="2400" b="0" strike="noStrike" spc="-1">
              <a:latin typeface="Arial"/>
            </a:endParaRPr>
          </a:p>
        </p:txBody>
      </p:sp>
      <p:pic>
        <p:nvPicPr>
          <p:cNvPr id="163" name="Изображение_1" descr="Изображение"/>
          <p:cNvPicPr/>
          <p:nvPr/>
        </p:nvPicPr>
        <p:blipFill>
          <a:blip r:embed="rId2"/>
          <a:stretch/>
        </p:blipFill>
        <p:spPr>
          <a:xfrm>
            <a:off x="1211040" y="620640"/>
            <a:ext cx="1214640" cy="1214640"/>
          </a:xfrm>
          <a:prstGeom prst="rect">
            <a:avLst/>
          </a:prstGeom>
          <a:ln w="12600">
            <a:noFill/>
          </a:ln>
        </p:spPr>
      </p:pic>
      <p:sp>
        <p:nvSpPr>
          <p:cNvPr id="164" name="TextShape 5"/>
          <p:cNvSpPr txBox="1"/>
          <p:nvPr/>
        </p:nvSpPr>
        <p:spPr>
          <a:xfrm>
            <a:off x="11935800" y="13010400"/>
            <a:ext cx="494280" cy="510840"/>
          </a:xfrm>
          <a:prstGeom prst="rect">
            <a:avLst/>
          </a:prstGeom>
          <a:noFill/>
          <a:ln>
            <a:noFill/>
          </a:ln>
        </p:spPr>
        <p:txBody>
          <a:bodyPr anchor="ctr">
            <a:noAutofit/>
          </a:bodyPr>
          <a:lstStyle/>
          <a:p>
            <a:pPr algn="r">
              <a:lnSpc>
                <a:spcPct val="100000"/>
              </a:lnSpc>
              <a:tabLst>
                <a:tab pos="0" algn="l"/>
              </a:tabLst>
            </a:pPr>
            <a:fld id="{4B4C56CD-0B3F-4478-A3DA-B6F1181E59AB}" type="slidenum">
              <a:rPr lang="en-US" sz="1200" b="0" strike="noStrike" spc="-1">
                <a:solidFill>
                  <a:srgbClr val="000000"/>
                </a:solidFill>
                <a:latin typeface="Helvetica Light"/>
                <a:ea typeface="Helvetica Light"/>
              </a:rPr>
              <a:t>7</a:t>
            </a:fld>
            <a:endParaRPr lang="en-GB" sz="1200" b="0" strike="noStrike" spc="-1">
              <a:latin typeface="Times New Roman"/>
            </a:endParaRPr>
          </a:p>
        </p:txBody>
      </p:sp>
      <p:sp>
        <p:nvSpPr>
          <p:cNvPr id="165" name="CustomShape 6"/>
          <p:cNvSpPr/>
          <p:nvPr/>
        </p:nvSpPr>
        <p:spPr>
          <a:xfrm>
            <a:off x="2425680" y="9762480"/>
            <a:ext cx="3096000" cy="630720"/>
          </a:xfrm>
          <a:prstGeom prst="rect">
            <a:avLst/>
          </a:prstGeom>
          <a:noFill/>
          <a:ln w="38100">
            <a:solidFill>
              <a:schemeClr val="accent1"/>
            </a:solidFill>
            <a:miter/>
          </a:ln>
          <a:effectLst>
            <a:outerShdw blurRad="50800" dist="25560" dir="5400000" rotWithShape="0">
              <a:srgbClr val="000000">
                <a:alpha val="50000"/>
              </a:srgbClr>
            </a:outerShdw>
          </a:effectLst>
        </p:spPr>
        <p:style>
          <a:lnRef idx="0">
            <a:scrgbClr r="0" g="0" b="0"/>
          </a:lnRef>
          <a:fillRef idx="0">
            <a:scrgbClr r="0" g="0" b="0"/>
          </a:fillRef>
          <a:effectRef idx="0">
            <a:scrgbClr r="0" g="0" b="0"/>
          </a:effectRef>
          <a:fontRef idx="minor"/>
        </p:style>
        <p:txBody>
          <a:bodyPr lIns="71280" tIns="71280" rIns="71280" bIns="71280" anchor="ctr">
            <a:spAutoFit/>
          </a:bodyPr>
          <a:lstStyle/>
          <a:p>
            <a:pPr algn="ctr">
              <a:lnSpc>
                <a:spcPct val="100000"/>
              </a:lnSpc>
              <a:tabLst>
                <a:tab pos="0" algn="l"/>
              </a:tabLst>
            </a:pPr>
            <a:r>
              <a:rPr lang="en-US" sz="3200" b="0" strike="noStrike" spc="-1">
                <a:solidFill>
                  <a:srgbClr val="000000"/>
                </a:solidFill>
                <a:latin typeface="Helvetica Light"/>
                <a:ea typeface="Helvetica Light"/>
              </a:rPr>
              <a:t>Data</a:t>
            </a:r>
            <a:endParaRPr lang="en-GB" sz="3200" b="0" strike="noStrike" spc="-1">
              <a:latin typeface="Arial"/>
            </a:endParaRPr>
          </a:p>
        </p:txBody>
      </p:sp>
      <p:sp>
        <p:nvSpPr>
          <p:cNvPr id="166" name="CustomShape 7"/>
          <p:cNvSpPr/>
          <p:nvPr/>
        </p:nvSpPr>
        <p:spPr>
          <a:xfrm>
            <a:off x="7574760" y="8178480"/>
            <a:ext cx="3601080" cy="3798720"/>
          </a:xfrm>
          <a:prstGeom prst="rect">
            <a:avLst/>
          </a:prstGeom>
          <a:noFill/>
          <a:ln w="38100">
            <a:solidFill>
              <a:schemeClr val="accent1"/>
            </a:solidFill>
            <a:miter/>
          </a:ln>
          <a:effectLst>
            <a:outerShdw blurRad="50800" dist="25560" dir="5400000" rotWithShape="0">
              <a:srgbClr val="000000">
                <a:alpha val="50000"/>
              </a:srgbClr>
            </a:outerShdw>
          </a:effectLst>
        </p:spPr>
        <p:style>
          <a:lnRef idx="0">
            <a:scrgbClr r="0" g="0" b="0"/>
          </a:lnRef>
          <a:fillRef idx="0">
            <a:scrgbClr r="0" g="0" b="0"/>
          </a:fillRef>
          <a:effectRef idx="0">
            <a:scrgbClr r="0" g="0" b="0"/>
          </a:effectRef>
          <a:fontRef idx="minor"/>
        </p:style>
        <p:txBody>
          <a:bodyPr lIns="71280" tIns="71280" rIns="71280" bIns="71280" anchor="ctr">
            <a:spAutoFit/>
          </a:bodyPr>
          <a:lstStyle/>
          <a:p>
            <a:pPr algn="ctr">
              <a:lnSpc>
                <a:spcPct val="100000"/>
              </a:lnSpc>
              <a:tabLst>
                <a:tab pos="0" algn="l"/>
              </a:tabLst>
            </a:pPr>
            <a:r>
              <a:rPr lang="en-US" sz="3200" b="0" strike="noStrike" spc="-1">
                <a:solidFill>
                  <a:srgbClr val="000000"/>
                </a:solidFill>
                <a:latin typeface="Helvetica Light"/>
                <a:ea typeface="Helvetica Light"/>
              </a:rPr>
              <a:t>Transformation of images:</a:t>
            </a:r>
            <a:endParaRPr lang="en-GB" sz="3200" b="0" strike="noStrike" spc="-1">
              <a:latin typeface="Arial"/>
            </a:endParaRPr>
          </a:p>
          <a:p>
            <a:pPr algn="ctr">
              <a:lnSpc>
                <a:spcPct val="100000"/>
              </a:lnSpc>
              <a:tabLst>
                <a:tab pos="0" algn="l"/>
              </a:tabLst>
            </a:pPr>
            <a:r>
              <a:rPr lang="en-US" sz="2400" b="0" strike="noStrike" spc="-1">
                <a:solidFill>
                  <a:srgbClr val="000000"/>
                </a:solidFill>
                <a:latin typeface="Helvetica Light"/>
                <a:ea typeface="Helvetica Light"/>
              </a:rPr>
              <a:t>Used albumentations library. Images either got transformed with 0.7 prob.,</a:t>
            </a:r>
            <a:endParaRPr lang="en-GB" sz="2400" b="0" strike="noStrike" spc="-1">
              <a:latin typeface="Arial"/>
            </a:endParaRPr>
          </a:p>
          <a:p>
            <a:pPr algn="ctr">
              <a:lnSpc>
                <a:spcPct val="100000"/>
              </a:lnSpc>
              <a:tabLst>
                <a:tab pos="0" algn="l"/>
              </a:tabLst>
            </a:pPr>
            <a:r>
              <a:rPr lang="en-US" sz="2400" b="0" strike="noStrike" spc="-1">
                <a:solidFill>
                  <a:srgbClr val="000000"/>
                </a:solidFill>
                <a:latin typeface="Helvetica Light"/>
                <a:ea typeface="Helvetica Light"/>
              </a:rPr>
              <a:t>or kept as original with 0.3 prob.</a:t>
            </a:r>
            <a:endParaRPr lang="en-GB" sz="2400" b="0" strike="noStrike" spc="-1">
              <a:latin typeface="Arial"/>
            </a:endParaRPr>
          </a:p>
          <a:p>
            <a:pPr algn="ctr">
              <a:lnSpc>
                <a:spcPct val="100000"/>
              </a:lnSpc>
              <a:tabLst>
                <a:tab pos="0" algn="l"/>
              </a:tabLst>
            </a:pPr>
            <a:endParaRPr lang="en-GB" sz="2400" b="0" strike="noStrike" spc="-1">
              <a:latin typeface="Arial"/>
            </a:endParaRPr>
          </a:p>
        </p:txBody>
      </p:sp>
      <p:sp>
        <p:nvSpPr>
          <p:cNvPr id="167" name="CustomShape 8"/>
          <p:cNvSpPr/>
          <p:nvPr/>
        </p:nvSpPr>
        <p:spPr>
          <a:xfrm>
            <a:off x="13134240" y="8717040"/>
            <a:ext cx="3601080" cy="2701440"/>
          </a:xfrm>
          <a:prstGeom prst="rect">
            <a:avLst/>
          </a:prstGeom>
          <a:noFill/>
          <a:ln w="38100">
            <a:solidFill>
              <a:schemeClr val="accent1"/>
            </a:solidFill>
            <a:miter/>
          </a:ln>
          <a:effectLst>
            <a:outerShdw blurRad="50800" dist="25560" dir="5400000" rotWithShape="0">
              <a:srgbClr val="000000">
                <a:alpha val="50000"/>
              </a:srgbClr>
            </a:outerShdw>
          </a:effectLst>
        </p:spPr>
        <p:style>
          <a:lnRef idx="0">
            <a:scrgbClr r="0" g="0" b="0"/>
          </a:lnRef>
          <a:fillRef idx="0">
            <a:scrgbClr r="0" g="0" b="0"/>
          </a:fillRef>
          <a:effectRef idx="0">
            <a:scrgbClr r="0" g="0" b="0"/>
          </a:effectRef>
          <a:fontRef idx="minor"/>
        </p:style>
        <p:txBody>
          <a:bodyPr lIns="71280" tIns="71280" rIns="71280" bIns="71280" anchor="ctr">
            <a:spAutoFit/>
          </a:bodyPr>
          <a:lstStyle/>
          <a:p>
            <a:pPr algn="ctr">
              <a:lnSpc>
                <a:spcPct val="100000"/>
              </a:lnSpc>
              <a:tabLst>
                <a:tab pos="0" algn="l"/>
              </a:tabLst>
            </a:pPr>
            <a:r>
              <a:rPr lang="en-US" sz="3200" b="0" strike="noStrike" spc="-1">
                <a:solidFill>
                  <a:srgbClr val="000000"/>
                </a:solidFill>
                <a:latin typeface="Helvetica Light"/>
                <a:ea typeface="Helvetica Light"/>
              </a:rPr>
              <a:t>Efficientnet Architecture</a:t>
            </a:r>
            <a:endParaRPr lang="en-GB" sz="3200" b="0" strike="noStrike" spc="-1">
              <a:latin typeface="Arial"/>
            </a:endParaRPr>
          </a:p>
          <a:p>
            <a:pPr algn="ctr">
              <a:lnSpc>
                <a:spcPct val="100000"/>
              </a:lnSpc>
              <a:tabLst>
                <a:tab pos="0" algn="l"/>
              </a:tabLst>
            </a:pPr>
            <a:r>
              <a:rPr lang="en-US" sz="2400" b="0" strike="noStrike" spc="-1">
                <a:solidFill>
                  <a:srgbClr val="000000"/>
                </a:solidFill>
                <a:latin typeface="Helvetica Light"/>
                <a:ea typeface="Helvetica Light"/>
              </a:rPr>
              <a:t>Used efficientnet_pytorch library</a:t>
            </a:r>
            <a:endParaRPr lang="en-GB" sz="2400" b="0" strike="noStrike" spc="-1">
              <a:latin typeface="Arial"/>
            </a:endParaRPr>
          </a:p>
          <a:p>
            <a:pPr algn="ctr">
              <a:lnSpc>
                <a:spcPct val="100000"/>
              </a:lnSpc>
              <a:tabLst>
                <a:tab pos="0" algn="l"/>
              </a:tabLst>
            </a:pPr>
            <a:endParaRPr lang="en-GB" sz="2400" b="0" strike="noStrike" spc="-1">
              <a:latin typeface="Arial"/>
            </a:endParaRPr>
          </a:p>
        </p:txBody>
      </p:sp>
      <p:sp>
        <p:nvSpPr>
          <p:cNvPr id="168" name="CustomShape 9"/>
          <p:cNvSpPr/>
          <p:nvPr/>
        </p:nvSpPr>
        <p:spPr>
          <a:xfrm>
            <a:off x="18693720" y="9275760"/>
            <a:ext cx="3601080" cy="1604160"/>
          </a:xfrm>
          <a:prstGeom prst="rect">
            <a:avLst/>
          </a:prstGeom>
          <a:noFill/>
          <a:ln w="38100">
            <a:solidFill>
              <a:schemeClr val="accent1"/>
            </a:solidFill>
            <a:miter/>
          </a:ln>
          <a:effectLst>
            <a:outerShdw blurRad="50800" dist="25560" dir="5400000" rotWithShape="0">
              <a:srgbClr val="000000">
                <a:alpha val="50000"/>
              </a:srgbClr>
            </a:outerShdw>
          </a:effectLst>
        </p:spPr>
        <p:style>
          <a:lnRef idx="0">
            <a:scrgbClr r="0" g="0" b="0"/>
          </a:lnRef>
          <a:fillRef idx="0">
            <a:scrgbClr r="0" g="0" b="0"/>
          </a:fillRef>
          <a:effectRef idx="0">
            <a:scrgbClr r="0" g="0" b="0"/>
          </a:effectRef>
          <a:fontRef idx="minor"/>
        </p:style>
        <p:txBody>
          <a:bodyPr lIns="71280" tIns="71280" rIns="71280" bIns="71280" anchor="ctr">
            <a:spAutoFit/>
          </a:bodyPr>
          <a:lstStyle/>
          <a:p>
            <a:pPr algn="ctr">
              <a:lnSpc>
                <a:spcPct val="100000"/>
              </a:lnSpc>
              <a:tabLst>
                <a:tab pos="0" algn="l"/>
              </a:tabLst>
            </a:pPr>
            <a:r>
              <a:rPr lang="en-US" sz="3200" b="0" strike="noStrike" spc="-1">
                <a:solidFill>
                  <a:srgbClr val="000000"/>
                </a:solidFill>
                <a:latin typeface="Helvetica Light"/>
                <a:ea typeface="Helvetica Light"/>
              </a:rPr>
              <a:t>Predicting image label_group</a:t>
            </a:r>
            <a:endParaRPr lang="en-GB" sz="3200" b="0" strike="noStrike" spc="-1">
              <a:latin typeface="Arial"/>
            </a:endParaRPr>
          </a:p>
          <a:p>
            <a:pPr algn="ctr">
              <a:lnSpc>
                <a:spcPct val="100000"/>
              </a:lnSpc>
              <a:tabLst>
                <a:tab pos="0" algn="l"/>
              </a:tabLst>
            </a:pPr>
            <a:endParaRPr lang="en-GB" sz="3200" b="0" strike="noStrike" spc="-1">
              <a:latin typeface="Arial"/>
            </a:endParaRPr>
          </a:p>
        </p:txBody>
      </p:sp>
      <p:cxnSp>
        <p:nvCxnSpPr>
          <p:cNvPr id="169" name="Line 10"/>
          <p:cNvCxnSpPr>
            <a:stCxn id="165" idx="3"/>
            <a:endCxn id="166" idx="1"/>
          </p:cNvCxnSpPr>
          <p:nvPr/>
        </p:nvCxnSpPr>
        <p:spPr>
          <a:xfrm>
            <a:off x="5521680" y="10077840"/>
            <a:ext cx="2053080" cy="0"/>
          </a:xfrm>
          <a:prstGeom prst="straightConnector1">
            <a:avLst/>
          </a:prstGeom>
          <a:ln w="38100">
            <a:solidFill>
              <a:srgbClr val="3465A4"/>
            </a:solidFill>
            <a:tailEnd type="triangle" w="med" len="med"/>
          </a:ln>
        </p:spPr>
      </p:cxnSp>
      <p:cxnSp>
        <p:nvCxnSpPr>
          <p:cNvPr id="170" name="Line 11"/>
          <p:cNvCxnSpPr>
            <a:stCxn id="166" idx="3"/>
            <a:endCxn id="167" idx="1"/>
          </p:cNvCxnSpPr>
          <p:nvPr/>
        </p:nvCxnSpPr>
        <p:spPr>
          <a:xfrm flipV="1">
            <a:off x="11175840" y="10067760"/>
            <a:ext cx="1958400" cy="10080"/>
          </a:xfrm>
          <a:prstGeom prst="straightConnector1">
            <a:avLst/>
          </a:prstGeom>
          <a:ln w="38100">
            <a:solidFill>
              <a:srgbClr val="3465A4"/>
            </a:solidFill>
            <a:tailEnd type="triangle" w="med" len="med"/>
          </a:ln>
        </p:spPr>
      </p:cxnSp>
      <p:cxnSp>
        <p:nvCxnSpPr>
          <p:cNvPr id="171" name="Line 12"/>
          <p:cNvCxnSpPr>
            <a:stCxn id="167" idx="3"/>
            <a:endCxn id="168" idx="1"/>
          </p:cNvCxnSpPr>
          <p:nvPr/>
        </p:nvCxnSpPr>
        <p:spPr>
          <a:xfrm>
            <a:off x="16735320" y="10067760"/>
            <a:ext cx="1958400" cy="10080"/>
          </a:xfrm>
          <a:prstGeom prst="straightConnector1">
            <a:avLst/>
          </a:prstGeom>
          <a:ln w="38100">
            <a:solidFill>
              <a:srgbClr val="3465A4"/>
            </a:solidFill>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1115640" y="2972880"/>
            <a:ext cx="21506040" cy="2313000"/>
          </a:xfrm>
          <a:prstGeom prst="rect">
            <a:avLst/>
          </a:prstGeom>
          <a:noFill/>
          <a:ln w="12600">
            <a:noFill/>
          </a:ln>
        </p:spPr>
        <p:style>
          <a:lnRef idx="0">
            <a:scrgbClr r="0" g="0" b="0"/>
          </a:lnRef>
          <a:fillRef idx="0">
            <a:scrgbClr r="0" g="0" b="0"/>
          </a:fillRef>
          <a:effectRef idx="0">
            <a:scrgbClr r="0" g="0" b="0"/>
          </a:effectRef>
          <a:fontRef idx="minor"/>
        </p:style>
        <p:txBody>
          <a:bodyPr lIns="71280" tIns="71280" rIns="71280" bIns="71280">
            <a:noAutofit/>
          </a:bodyPr>
          <a:lstStyle/>
          <a:p>
            <a:pPr>
              <a:lnSpc>
                <a:spcPct val="100000"/>
              </a:lnSpc>
              <a:tabLst>
                <a:tab pos="0" algn="l"/>
              </a:tabLst>
            </a:pPr>
            <a:r>
              <a:rPr lang="en-US" sz="7200" b="1" cap="all" spc="-1" dirty="0">
                <a:solidFill>
                  <a:srgbClr val="253957"/>
                </a:solidFill>
                <a:latin typeface="Arial Narrow"/>
                <a:ea typeface="Arial Narrow"/>
              </a:rPr>
              <a:t>2</a:t>
            </a:r>
            <a:r>
              <a:rPr lang="en-US" sz="7200" b="1" cap="all" spc="-1" baseline="30000" dirty="0">
                <a:solidFill>
                  <a:srgbClr val="253957"/>
                </a:solidFill>
                <a:latin typeface="Arial Narrow"/>
                <a:ea typeface="Arial Narrow"/>
              </a:rPr>
              <a:t>nd</a:t>
            </a:r>
            <a:r>
              <a:rPr lang="en-US" sz="7200" b="1" cap="all" spc="-1" dirty="0">
                <a:solidFill>
                  <a:srgbClr val="253957"/>
                </a:solidFill>
                <a:latin typeface="Arial Narrow"/>
                <a:ea typeface="Arial Narrow"/>
              </a:rPr>
              <a:t> </a:t>
            </a:r>
            <a:r>
              <a:rPr lang="en-US" sz="7200" b="1" strike="noStrike" cap="all" spc="-1" dirty="0">
                <a:solidFill>
                  <a:srgbClr val="253957"/>
                </a:solidFill>
                <a:latin typeface="Arial Narrow"/>
                <a:ea typeface="Arial Narrow"/>
              </a:rPr>
              <a:t>Method: Using Pretrained model</a:t>
            </a:r>
            <a:endParaRPr lang="en-GB" sz="7200" b="0" strike="noStrike" spc="-1" dirty="0">
              <a:latin typeface="Arial"/>
            </a:endParaRPr>
          </a:p>
        </p:txBody>
      </p:sp>
      <p:sp>
        <p:nvSpPr>
          <p:cNvPr id="173" name="CustomShape 2"/>
          <p:cNvSpPr/>
          <p:nvPr/>
        </p:nvSpPr>
        <p:spPr>
          <a:xfrm>
            <a:off x="1107360" y="5820840"/>
            <a:ext cx="16072920" cy="1324440"/>
          </a:xfrm>
          <a:prstGeom prst="rect">
            <a:avLst/>
          </a:prstGeom>
          <a:noFill/>
          <a:ln w="12600">
            <a:noFill/>
          </a:ln>
        </p:spPr>
        <p:style>
          <a:lnRef idx="0">
            <a:scrgbClr r="0" g="0" b="0"/>
          </a:lnRef>
          <a:fillRef idx="0">
            <a:scrgbClr r="0" g="0" b="0"/>
          </a:fillRef>
          <a:effectRef idx="0">
            <a:scrgbClr r="0" g="0" b="0"/>
          </a:effectRef>
          <a:fontRef idx="minor"/>
        </p:style>
        <p:txBody>
          <a:bodyPr lIns="71280" tIns="71280" rIns="71280" bIns="71280" anchor="b">
            <a:noAutofit/>
          </a:bodyPr>
          <a:lstStyle/>
          <a:p>
            <a:pPr>
              <a:lnSpc>
                <a:spcPct val="100000"/>
              </a:lnSpc>
              <a:tabLst>
                <a:tab pos="0" algn="l"/>
              </a:tabLst>
            </a:pPr>
            <a:r>
              <a:rPr lang="en-US" sz="4200" b="1" strike="noStrike" spc="-1" dirty="0">
                <a:solidFill>
                  <a:srgbClr val="253957"/>
                </a:solidFill>
                <a:latin typeface="Arial Narrow"/>
                <a:ea typeface="Arial Narrow"/>
              </a:rPr>
              <a:t>Similarity: Finding similar embeddings using cosine similarity </a:t>
            </a:r>
            <a:endParaRPr lang="en-GB" sz="4200" b="0" strike="noStrike" spc="-1" dirty="0">
              <a:latin typeface="Arial"/>
            </a:endParaRPr>
          </a:p>
        </p:txBody>
      </p:sp>
      <p:sp>
        <p:nvSpPr>
          <p:cNvPr id="174" name="Line 3"/>
          <p:cNvSpPr/>
          <p:nvPr/>
        </p:nvSpPr>
        <p:spPr>
          <a:xfrm>
            <a:off x="1200960" y="2214360"/>
            <a:ext cx="21506400" cy="0"/>
          </a:xfrm>
          <a:prstGeom prst="line">
            <a:avLst/>
          </a:prstGeom>
          <a:ln w="12600">
            <a:solidFill>
              <a:srgbClr val="253957"/>
            </a:solidFill>
            <a:miter/>
          </a:ln>
        </p:spPr>
        <p:style>
          <a:lnRef idx="0">
            <a:scrgbClr r="0" g="0" b="0"/>
          </a:lnRef>
          <a:fillRef idx="0">
            <a:scrgbClr r="0" g="0" b="0"/>
          </a:fillRef>
          <a:effectRef idx="0">
            <a:scrgbClr r="0" g="0" b="0"/>
          </a:effectRef>
          <a:fontRef idx="minor"/>
        </p:style>
      </p:sp>
      <p:sp>
        <p:nvSpPr>
          <p:cNvPr id="175" name="CustomShape 4"/>
          <p:cNvSpPr/>
          <p:nvPr/>
        </p:nvSpPr>
        <p:spPr>
          <a:xfrm>
            <a:off x="11338920" y="944640"/>
            <a:ext cx="11365920" cy="509040"/>
          </a:xfrm>
          <a:prstGeom prst="rect">
            <a:avLst/>
          </a:prstGeom>
          <a:noFill/>
          <a:ln w="12600">
            <a:noFill/>
          </a:ln>
        </p:spPr>
        <p:style>
          <a:lnRef idx="0">
            <a:scrgbClr r="0" g="0" b="0"/>
          </a:lnRef>
          <a:fillRef idx="0">
            <a:scrgbClr r="0" g="0" b="0"/>
          </a:fillRef>
          <a:effectRef idx="0">
            <a:scrgbClr r="0" g="0" b="0"/>
          </a:effectRef>
          <a:fontRef idx="minor"/>
        </p:style>
        <p:txBody>
          <a:bodyPr lIns="71280" tIns="71280" rIns="71280" bIns="71280" anchor="ctr">
            <a:spAutoFit/>
          </a:bodyPr>
          <a:lstStyle/>
          <a:p>
            <a:pPr algn="r">
              <a:lnSpc>
                <a:spcPct val="100000"/>
              </a:lnSpc>
              <a:tabLst>
                <a:tab pos="0" algn="l"/>
              </a:tabLst>
            </a:pPr>
            <a:r>
              <a:rPr lang="en-US" sz="2400" b="0" strike="noStrike" spc="-1">
                <a:solidFill>
                  <a:srgbClr val="253957"/>
                </a:solidFill>
                <a:latin typeface="Arial Narrow"/>
                <a:ea typeface="Arial Narrow"/>
              </a:rPr>
              <a:t>MLDM | ISSA2021</a:t>
            </a:r>
            <a:endParaRPr lang="en-GB" sz="2400" b="0" strike="noStrike" spc="-1">
              <a:latin typeface="Arial"/>
            </a:endParaRPr>
          </a:p>
        </p:txBody>
      </p:sp>
      <p:pic>
        <p:nvPicPr>
          <p:cNvPr id="176" name="Изображение_2" descr="Изображение"/>
          <p:cNvPicPr/>
          <p:nvPr/>
        </p:nvPicPr>
        <p:blipFill>
          <a:blip r:embed="rId2"/>
          <a:stretch/>
        </p:blipFill>
        <p:spPr>
          <a:xfrm>
            <a:off x="1211040" y="620640"/>
            <a:ext cx="1214640" cy="1214640"/>
          </a:xfrm>
          <a:prstGeom prst="rect">
            <a:avLst/>
          </a:prstGeom>
          <a:ln w="12600">
            <a:noFill/>
          </a:ln>
        </p:spPr>
      </p:pic>
      <p:sp>
        <p:nvSpPr>
          <p:cNvPr id="177" name="TextShape 5"/>
          <p:cNvSpPr txBox="1"/>
          <p:nvPr/>
        </p:nvSpPr>
        <p:spPr>
          <a:xfrm>
            <a:off x="11935800" y="13010400"/>
            <a:ext cx="494280" cy="510840"/>
          </a:xfrm>
          <a:prstGeom prst="rect">
            <a:avLst/>
          </a:prstGeom>
          <a:noFill/>
          <a:ln w="38100">
            <a:noFill/>
          </a:ln>
        </p:spPr>
        <p:txBody>
          <a:bodyPr anchor="ctr">
            <a:noAutofit/>
          </a:bodyPr>
          <a:lstStyle/>
          <a:p>
            <a:pPr algn="r">
              <a:lnSpc>
                <a:spcPct val="100000"/>
              </a:lnSpc>
              <a:tabLst>
                <a:tab pos="0" algn="l"/>
              </a:tabLst>
            </a:pPr>
            <a:fld id="{B47141D2-7179-46B4-A27E-7235E069609E}" type="slidenum">
              <a:rPr lang="en-US" sz="1200" b="0" strike="noStrike" spc="-1">
                <a:solidFill>
                  <a:srgbClr val="000000"/>
                </a:solidFill>
                <a:latin typeface="Helvetica Light"/>
                <a:ea typeface="Helvetica Light"/>
              </a:rPr>
              <a:t>8</a:t>
            </a:fld>
            <a:endParaRPr lang="en-GB" sz="1200" b="0" strike="noStrike" spc="-1">
              <a:latin typeface="Times New Roman"/>
            </a:endParaRPr>
          </a:p>
        </p:txBody>
      </p:sp>
      <p:sp>
        <p:nvSpPr>
          <p:cNvPr id="178" name="CustomShape 6"/>
          <p:cNvSpPr/>
          <p:nvPr/>
        </p:nvSpPr>
        <p:spPr>
          <a:xfrm>
            <a:off x="1107360" y="9637560"/>
            <a:ext cx="2232000" cy="630720"/>
          </a:xfrm>
          <a:prstGeom prst="rect">
            <a:avLst/>
          </a:prstGeom>
          <a:noFill/>
          <a:ln w="38100">
            <a:solidFill>
              <a:schemeClr val="accent1"/>
            </a:solidFill>
            <a:miter/>
          </a:ln>
          <a:effectLst>
            <a:outerShdw blurRad="50800" dist="25560" dir="5400000" rotWithShape="0">
              <a:srgbClr val="000000">
                <a:alpha val="50000"/>
              </a:srgbClr>
            </a:outerShdw>
          </a:effectLst>
        </p:spPr>
        <p:style>
          <a:lnRef idx="0">
            <a:scrgbClr r="0" g="0" b="0"/>
          </a:lnRef>
          <a:fillRef idx="0">
            <a:scrgbClr r="0" g="0" b="0"/>
          </a:fillRef>
          <a:effectRef idx="0">
            <a:scrgbClr r="0" g="0" b="0"/>
          </a:effectRef>
          <a:fontRef idx="minor"/>
        </p:style>
        <p:txBody>
          <a:bodyPr lIns="71280" tIns="71280" rIns="71280" bIns="71280" anchor="ctr">
            <a:spAutoFit/>
          </a:bodyPr>
          <a:lstStyle/>
          <a:p>
            <a:pPr algn="ctr">
              <a:lnSpc>
                <a:spcPct val="100000"/>
              </a:lnSpc>
              <a:tabLst>
                <a:tab pos="0" algn="l"/>
              </a:tabLst>
            </a:pPr>
            <a:r>
              <a:rPr lang="en-US" sz="3200" b="0" strike="noStrike" spc="-1">
                <a:solidFill>
                  <a:srgbClr val="000000"/>
                </a:solidFill>
                <a:latin typeface="Helvetica Light"/>
                <a:ea typeface="Helvetica Light"/>
              </a:rPr>
              <a:t>Data</a:t>
            </a:r>
            <a:endParaRPr lang="en-GB" sz="3200" b="0" strike="noStrike" spc="-1">
              <a:latin typeface="Arial"/>
            </a:endParaRPr>
          </a:p>
        </p:txBody>
      </p:sp>
      <p:sp>
        <p:nvSpPr>
          <p:cNvPr id="179" name="CustomShape 7"/>
          <p:cNvSpPr/>
          <p:nvPr/>
        </p:nvSpPr>
        <p:spPr>
          <a:xfrm>
            <a:off x="5185080" y="7416000"/>
            <a:ext cx="3601080" cy="2335680"/>
          </a:xfrm>
          <a:prstGeom prst="rect">
            <a:avLst/>
          </a:prstGeom>
          <a:noFill/>
          <a:ln w="38100">
            <a:solidFill>
              <a:schemeClr val="accent1"/>
            </a:solidFill>
            <a:miter/>
          </a:ln>
          <a:effectLst>
            <a:outerShdw blurRad="50800" dist="25560" dir="5400000" rotWithShape="0">
              <a:srgbClr val="000000">
                <a:alpha val="50000"/>
              </a:srgbClr>
            </a:outerShdw>
          </a:effectLst>
        </p:spPr>
        <p:style>
          <a:lnRef idx="0">
            <a:scrgbClr r="0" g="0" b="0"/>
          </a:lnRef>
          <a:fillRef idx="0">
            <a:scrgbClr r="0" g="0" b="0"/>
          </a:fillRef>
          <a:effectRef idx="0">
            <a:scrgbClr r="0" g="0" b="0"/>
          </a:effectRef>
          <a:fontRef idx="minor"/>
        </p:style>
        <p:txBody>
          <a:bodyPr lIns="71280" tIns="71280" rIns="71280" bIns="71280" anchor="ctr">
            <a:spAutoFit/>
          </a:bodyPr>
          <a:lstStyle/>
          <a:p>
            <a:pPr algn="ctr">
              <a:lnSpc>
                <a:spcPct val="100000"/>
              </a:lnSpc>
              <a:tabLst>
                <a:tab pos="0" algn="l"/>
              </a:tabLst>
            </a:pPr>
            <a:r>
              <a:rPr lang="en-US" sz="3200" b="0" strike="noStrike" spc="-1">
                <a:solidFill>
                  <a:srgbClr val="000000"/>
                </a:solidFill>
                <a:latin typeface="Helvetica Light"/>
                <a:ea typeface="Helvetica Light"/>
              </a:rPr>
              <a:t>Pretrained Models:</a:t>
            </a:r>
            <a:endParaRPr lang="en-GB" sz="3200" b="0" strike="noStrike" spc="-1">
              <a:latin typeface="Arial"/>
            </a:endParaRPr>
          </a:p>
          <a:p>
            <a:pPr algn="ctr">
              <a:lnSpc>
                <a:spcPct val="100000"/>
              </a:lnSpc>
              <a:tabLst>
                <a:tab pos="0" algn="l"/>
              </a:tabLst>
            </a:pPr>
            <a:r>
              <a:rPr lang="en-US" sz="2400" b="0" strike="noStrike" spc="-1">
                <a:solidFill>
                  <a:srgbClr val="000000"/>
                </a:solidFill>
                <a:latin typeface="Helvetica Light"/>
                <a:ea typeface="Helvetica Light"/>
              </a:rPr>
              <a:t>Image embeddings using efficientnet </a:t>
            </a:r>
            <a:endParaRPr lang="en-GB" sz="2400" b="0" strike="noStrike" spc="-1">
              <a:latin typeface="Arial"/>
            </a:endParaRPr>
          </a:p>
          <a:p>
            <a:pPr algn="ctr">
              <a:lnSpc>
                <a:spcPct val="100000"/>
              </a:lnSpc>
              <a:tabLst>
                <a:tab pos="0" algn="l"/>
              </a:tabLst>
            </a:pPr>
            <a:endParaRPr lang="en-GB" sz="2400" b="0" strike="noStrike" spc="-1">
              <a:latin typeface="Arial"/>
            </a:endParaRPr>
          </a:p>
        </p:txBody>
      </p:sp>
      <p:sp>
        <p:nvSpPr>
          <p:cNvPr id="180" name="CustomShape 8"/>
          <p:cNvSpPr/>
          <p:nvPr/>
        </p:nvSpPr>
        <p:spPr>
          <a:xfrm>
            <a:off x="10725520" y="9138960"/>
            <a:ext cx="3601080" cy="1604160"/>
          </a:xfrm>
          <a:prstGeom prst="rect">
            <a:avLst/>
          </a:prstGeom>
          <a:noFill/>
          <a:ln w="38100">
            <a:solidFill>
              <a:schemeClr val="accent1"/>
            </a:solidFill>
            <a:miter/>
          </a:ln>
          <a:effectLst>
            <a:outerShdw blurRad="50800" dist="25560" dir="5400000" rotWithShape="0">
              <a:srgbClr val="000000">
                <a:alpha val="50000"/>
              </a:srgbClr>
            </a:outerShdw>
          </a:effectLst>
        </p:spPr>
        <p:style>
          <a:lnRef idx="0">
            <a:scrgbClr r="0" g="0" b="0"/>
          </a:lnRef>
          <a:fillRef idx="0">
            <a:scrgbClr r="0" g="0" b="0"/>
          </a:fillRef>
          <a:effectRef idx="0">
            <a:scrgbClr r="0" g="0" b="0"/>
          </a:effectRef>
          <a:fontRef idx="minor"/>
        </p:style>
        <p:txBody>
          <a:bodyPr lIns="71280" tIns="71280" rIns="71280" bIns="71280" anchor="ctr">
            <a:spAutoFit/>
          </a:bodyPr>
          <a:lstStyle/>
          <a:p>
            <a:pPr algn="ctr">
              <a:lnSpc>
                <a:spcPct val="100000"/>
              </a:lnSpc>
              <a:tabLst>
                <a:tab pos="0" algn="l"/>
              </a:tabLst>
            </a:pPr>
            <a:r>
              <a:rPr lang="en-US" sz="3200" b="0" strike="noStrike" spc="-1">
                <a:solidFill>
                  <a:srgbClr val="000000"/>
                </a:solidFill>
                <a:latin typeface="Helvetica Light"/>
                <a:ea typeface="Helvetica Light"/>
              </a:rPr>
              <a:t>Concatenated Embeddings</a:t>
            </a:r>
            <a:endParaRPr lang="en-GB" sz="3200" b="0" strike="noStrike" spc="-1">
              <a:latin typeface="Arial"/>
            </a:endParaRPr>
          </a:p>
          <a:p>
            <a:pPr algn="ctr">
              <a:lnSpc>
                <a:spcPct val="100000"/>
              </a:lnSpc>
              <a:tabLst>
                <a:tab pos="0" algn="l"/>
              </a:tabLst>
            </a:pPr>
            <a:endParaRPr lang="en-GB" sz="3200" b="0" strike="noStrike" spc="-1">
              <a:latin typeface="Arial"/>
            </a:endParaRPr>
          </a:p>
        </p:txBody>
      </p:sp>
      <p:sp>
        <p:nvSpPr>
          <p:cNvPr id="181" name="CustomShape 9"/>
          <p:cNvSpPr/>
          <p:nvPr/>
        </p:nvSpPr>
        <p:spPr>
          <a:xfrm>
            <a:off x="15379740" y="9393840"/>
            <a:ext cx="3601080" cy="1118160"/>
          </a:xfrm>
          <a:prstGeom prst="rect">
            <a:avLst/>
          </a:prstGeom>
          <a:noFill/>
          <a:ln w="38100">
            <a:solidFill>
              <a:schemeClr val="accent1"/>
            </a:solidFill>
            <a:miter/>
          </a:ln>
          <a:effectLst>
            <a:outerShdw blurRad="50800" dist="25560" dir="5400000" rotWithShape="0">
              <a:srgbClr val="000000">
                <a:alpha val="50000"/>
              </a:srgbClr>
            </a:outerShdw>
          </a:effectLst>
        </p:spPr>
        <p:style>
          <a:lnRef idx="0">
            <a:scrgbClr r="0" g="0" b="0"/>
          </a:lnRef>
          <a:fillRef idx="0">
            <a:scrgbClr r="0" g="0" b="0"/>
          </a:fillRef>
          <a:effectRef idx="0">
            <a:scrgbClr r="0" g="0" b="0"/>
          </a:effectRef>
          <a:fontRef idx="minor"/>
        </p:style>
        <p:txBody>
          <a:bodyPr lIns="71280" tIns="71280" rIns="71280" bIns="71280" anchor="ctr">
            <a:spAutoFit/>
          </a:bodyPr>
          <a:lstStyle/>
          <a:p>
            <a:pPr algn="ctr">
              <a:lnSpc>
                <a:spcPct val="100000"/>
              </a:lnSpc>
              <a:tabLst>
                <a:tab pos="0" algn="l"/>
              </a:tabLst>
            </a:pPr>
            <a:r>
              <a:rPr lang="en-US" sz="3200" b="0" strike="noStrike" spc="-1">
                <a:solidFill>
                  <a:srgbClr val="000000"/>
                </a:solidFill>
                <a:latin typeface="Helvetica Light"/>
                <a:ea typeface="Helvetica Light"/>
              </a:rPr>
              <a:t>Linear Layer</a:t>
            </a:r>
            <a:endParaRPr lang="en-GB" sz="3200" b="0" strike="noStrike" spc="-1">
              <a:latin typeface="Arial"/>
            </a:endParaRPr>
          </a:p>
          <a:p>
            <a:pPr algn="ctr">
              <a:lnSpc>
                <a:spcPct val="100000"/>
              </a:lnSpc>
              <a:tabLst>
                <a:tab pos="0" algn="l"/>
              </a:tabLst>
            </a:pPr>
            <a:endParaRPr lang="en-GB" sz="3200" b="0" strike="noStrike" spc="-1">
              <a:latin typeface="Arial"/>
            </a:endParaRPr>
          </a:p>
        </p:txBody>
      </p:sp>
      <p:cxnSp>
        <p:nvCxnSpPr>
          <p:cNvPr id="182" name="Line 10"/>
          <p:cNvCxnSpPr>
            <a:stCxn id="178" idx="3"/>
            <a:endCxn id="179" idx="1"/>
          </p:cNvCxnSpPr>
          <p:nvPr/>
        </p:nvCxnSpPr>
        <p:spPr>
          <a:xfrm flipV="1">
            <a:off x="3339360" y="8583840"/>
            <a:ext cx="1845720" cy="1369080"/>
          </a:xfrm>
          <a:prstGeom prst="straightConnector1">
            <a:avLst/>
          </a:prstGeom>
          <a:ln w="38100">
            <a:solidFill>
              <a:srgbClr val="3465A4"/>
            </a:solidFill>
            <a:tailEnd type="triangle" w="med" len="med"/>
          </a:ln>
        </p:spPr>
      </p:cxnSp>
      <p:cxnSp>
        <p:nvCxnSpPr>
          <p:cNvPr id="183" name="Line 11"/>
          <p:cNvCxnSpPr>
            <a:stCxn id="179" idx="3"/>
            <a:endCxn id="180" idx="1"/>
          </p:cNvCxnSpPr>
          <p:nvPr/>
        </p:nvCxnSpPr>
        <p:spPr>
          <a:xfrm>
            <a:off x="8786160" y="8583840"/>
            <a:ext cx="1939360" cy="1357200"/>
          </a:xfrm>
          <a:prstGeom prst="straightConnector1">
            <a:avLst/>
          </a:prstGeom>
          <a:ln w="38100">
            <a:solidFill>
              <a:srgbClr val="3465A4"/>
            </a:solidFill>
            <a:tailEnd type="triangle" w="med" len="med"/>
          </a:ln>
        </p:spPr>
      </p:cxnSp>
      <p:cxnSp>
        <p:nvCxnSpPr>
          <p:cNvPr id="184" name="Line 12"/>
          <p:cNvCxnSpPr>
            <a:stCxn id="180" idx="3"/>
            <a:endCxn id="181" idx="1"/>
          </p:cNvCxnSpPr>
          <p:nvPr/>
        </p:nvCxnSpPr>
        <p:spPr>
          <a:xfrm>
            <a:off x="14326600" y="9941040"/>
            <a:ext cx="1053140" cy="11880"/>
          </a:xfrm>
          <a:prstGeom prst="straightConnector1">
            <a:avLst/>
          </a:prstGeom>
          <a:ln w="38100">
            <a:solidFill>
              <a:srgbClr val="3465A4"/>
            </a:solidFill>
            <a:tailEnd type="triangle" w="med" len="med"/>
          </a:ln>
        </p:spPr>
      </p:cxnSp>
      <p:sp>
        <p:nvSpPr>
          <p:cNvPr id="185" name="CustomShape 13"/>
          <p:cNvSpPr/>
          <p:nvPr/>
        </p:nvSpPr>
        <p:spPr>
          <a:xfrm>
            <a:off x="5112000" y="10225440"/>
            <a:ext cx="3601080" cy="2701440"/>
          </a:xfrm>
          <a:prstGeom prst="rect">
            <a:avLst/>
          </a:prstGeom>
          <a:noFill/>
          <a:ln w="38100">
            <a:solidFill>
              <a:schemeClr val="accent1"/>
            </a:solidFill>
            <a:miter/>
          </a:ln>
          <a:effectLst>
            <a:outerShdw blurRad="50800" dist="25560" dir="5400000" rotWithShape="0">
              <a:srgbClr val="000000">
                <a:alpha val="50000"/>
              </a:srgbClr>
            </a:outerShdw>
          </a:effectLst>
        </p:spPr>
        <p:style>
          <a:lnRef idx="0">
            <a:scrgbClr r="0" g="0" b="0"/>
          </a:lnRef>
          <a:fillRef idx="0">
            <a:scrgbClr r="0" g="0" b="0"/>
          </a:fillRef>
          <a:effectRef idx="0">
            <a:scrgbClr r="0" g="0" b="0"/>
          </a:effectRef>
          <a:fontRef idx="minor"/>
        </p:style>
        <p:txBody>
          <a:bodyPr lIns="71280" tIns="71280" rIns="71280" bIns="71280" anchor="ctr">
            <a:spAutoFit/>
          </a:bodyPr>
          <a:lstStyle/>
          <a:p>
            <a:pPr algn="ctr">
              <a:lnSpc>
                <a:spcPct val="100000"/>
              </a:lnSpc>
              <a:tabLst>
                <a:tab pos="0" algn="l"/>
              </a:tabLst>
            </a:pPr>
            <a:r>
              <a:rPr lang="en-US" sz="3200" b="0" strike="noStrike" spc="-1">
                <a:solidFill>
                  <a:srgbClr val="000000"/>
                </a:solidFill>
                <a:latin typeface="Helvetica Light"/>
                <a:ea typeface="Helvetica Light"/>
              </a:rPr>
              <a:t>Pretrained Models:</a:t>
            </a:r>
            <a:endParaRPr lang="en-GB" sz="3200" b="0" strike="noStrike" spc="-1">
              <a:latin typeface="Arial"/>
            </a:endParaRPr>
          </a:p>
          <a:p>
            <a:pPr algn="ctr">
              <a:lnSpc>
                <a:spcPct val="100000"/>
              </a:lnSpc>
              <a:tabLst>
                <a:tab pos="0" algn="l"/>
              </a:tabLst>
            </a:pPr>
            <a:r>
              <a:rPr lang="en-US" sz="2400" b="0" strike="noStrike" spc="-1">
                <a:solidFill>
                  <a:srgbClr val="000000"/>
                </a:solidFill>
                <a:latin typeface="Helvetica Light"/>
                <a:ea typeface="Helvetica Light"/>
              </a:rPr>
              <a:t>Text embeddings using bert-base-uncased</a:t>
            </a:r>
            <a:endParaRPr lang="en-GB" sz="2400" b="0" strike="noStrike" spc="-1">
              <a:latin typeface="Arial"/>
            </a:endParaRPr>
          </a:p>
          <a:p>
            <a:pPr algn="ctr">
              <a:lnSpc>
                <a:spcPct val="100000"/>
              </a:lnSpc>
              <a:tabLst>
                <a:tab pos="0" algn="l"/>
              </a:tabLst>
            </a:pPr>
            <a:endParaRPr lang="en-GB" sz="2400" b="0" strike="noStrike" spc="-1">
              <a:latin typeface="Arial"/>
            </a:endParaRPr>
          </a:p>
        </p:txBody>
      </p:sp>
      <p:cxnSp>
        <p:nvCxnSpPr>
          <p:cNvPr id="186" name="Line 14"/>
          <p:cNvCxnSpPr>
            <a:stCxn id="178" idx="3"/>
            <a:endCxn id="185" idx="1"/>
          </p:cNvCxnSpPr>
          <p:nvPr/>
        </p:nvCxnSpPr>
        <p:spPr>
          <a:xfrm>
            <a:off x="3339360" y="9952920"/>
            <a:ext cx="1772640" cy="1623240"/>
          </a:xfrm>
          <a:prstGeom prst="straightConnector1">
            <a:avLst/>
          </a:prstGeom>
          <a:ln w="38100">
            <a:solidFill>
              <a:srgbClr val="3465A4"/>
            </a:solidFill>
            <a:tailEnd type="triangle" w="med" len="med"/>
          </a:ln>
        </p:spPr>
      </p:cxnSp>
      <p:cxnSp>
        <p:nvCxnSpPr>
          <p:cNvPr id="187" name="Line 15"/>
          <p:cNvCxnSpPr>
            <a:stCxn id="185" idx="3"/>
            <a:endCxn id="180" idx="1"/>
          </p:cNvCxnSpPr>
          <p:nvPr/>
        </p:nvCxnSpPr>
        <p:spPr>
          <a:xfrm flipV="1">
            <a:off x="8713080" y="9941040"/>
            <a:ext cx="2012440" cy="1635120"/>
          </a:xfrm>
          <a:prstGeom prst="straightConnector1">
            <a:avLst/>
          </a:prstGeom>
          <a:ln w="38100">
            <a:solidFill>
              <a:srgbClr val="3465A4"/>
            </a:solidFill>
            <a:tailEnd type="triangle" w="med" len="med"/>
          </a:ln>
        </p:spPr>
      </p:cxnSp>
      <p:sp>
        <p:nvSpPr>
          <p:cNvPr id="188" name="CustomShape 16"/>
          <p:cNvSpPr/>
          <p:nvPr/>
        </p:nvSpPr>
        <p:spPr>
          <a:xfrm>
            <a:off x="19944720" y="9393840"/>
            <a:ext cx="3601080" cy="1118160"/>
          </a:xfrm>
          <a:prstGeom prst="rect">
            <a:avLst/>
          </a:prstGeom>
          <a:noFill/>
          <a:ln w="38100">
            <a:solidFill>
              <a:schemeClr val="accent1"/>
            </a:solidFill>
            <a:miter/>
          </a:ln>
          <a:effectLst>
            <a:outerShdw blurRad="50800" dist="25560" dir="5400000" rotWithShape="0">
              <a:srgbClr val="000000">
                <a:alpha val="50000"/>
              </a:srgbClr>
            </a:outerShdw>
          </a:effectLst>
        </p:spPr>
        <p:style>
          <a:lnRef idx="0">
            <a:scrgbClr r="0" g="0" b="0"/>
          </a:lnRef>
          <a:fillRef idx="0">
            <a:scrgbClr r="0" g="0" b="0"/>
          </a:fillRef>
          <a:effectRef idx="0">
            <a:scrgbClr r="0" g="0" b="0"/>
          </a:effectRef>
          <a:fontRef idx="minor"/>
        </p:style>
        <p:txBody>
          <a:bodyPr lIns="71280" tIns="71280" rIns="71280" bIns="71280" anchor="ctr">
            <a:spAutoFit/>
          </a:bodyPr>
          <a:lstStyle/>
          <a:p>
            <a:pPr algn="ctr">
              <a:lnSpc>
                <a:spcPct val="100000"/>
              </a:lnSpc>
              <a:tabLst>
                <a:tab pos="0" algn="l"/>
              </a:tabLst>
            </a:pPr>
            <a:r>
              <a:rPr lang="en-US" sz="3200" b="0" strike="noStrike" spc="-1">
                <a:solidFill>
                  <a:srgbClr val="000000"/>
                </a:solidFill>
                <a:latin typeface="Helvetica Light"/>
                <a:ea typeface="Helvetica Light"/>
              </a:rPr>
              <a:t>Cosine Similarity</a:t>
            </a:r>
            <a:endParaRPr lang="en-GB" sz="3200" b="0" strike="noStrike" spc="-1">
              <a:latin typeface="Arial"/>
            </a:endParaRPr>
          </a:p>
          <a:p>
            <a:pPr algn="ctr">
              <a:lnSpc>
                <a:spcPct val="100000"/>
              </a:lnSpc>
              <a:tabLst>
                <a:tab pos="0" algn="l"/>
              </a:tabLst>
            </a:pPr>
            <a:endParaRPr lang="en-GB" sz="3200" b="0" strike="noStrike" spc="-1">
              <a:latin typeface="Arial"/>
            </a:endParaRPr>
          </a:p>
        </p:txBody>
      </p:sp>
      <p:cxnSp>
        <p:nvCxnSpPr>
          <p:cNvPr id="189" name="Line 17"/>
          <p:cNvCxnSpPr>
            <a:stCxn id="181" idx="3"/>
            <a:endCxn id="188" idx="1"/>
          </p:cNvCxnSpPr>
          <p:nvPr/>
        </p:nvCxnSpPr>
        <p:spPr>
          <a:xfrm>
            <a:off x="18980820" y="9952920"/>
            <a:ext cx="963900" cy="0"/>
          </a:xfrm>
          <a:prstGeom prst="straightConnector1">
            <a:avLst/>
          </a:prstGeom>
          <a:ln w="38100">
            <a:solidFill>
              <a:srgbClr val="3465A4"/>
            </a:solidFill>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1200960" y="7680960"/>
            <a:ext cx="21506040" cy="4842360"/>
          </a:xfrm>
          <a:prstGeom prst="rect">
            <a:avLst/>
          </a:prstGeom>
          <a:noFill/>
          <a:ln w="12600">
            <a:noFill/>
          </a:ln>
        </p:spPr>
        <p:style>
          <a:lnRef idx="0">
            <a:scrgbClr r="0" g="0" b="0"/>
          </a:lnRef>
          <a:fillRef idx="0">
            <a:scrgbClr r="0" g="0" b="0"/>
          </a:fillRef>
          <a:effectRef idx="0">
            <a:scrgbClr r="0" g="0" b="0"/>
          </a:effectRef>
          <a:fontRef idx="minor"/>
        </p:style>
        <p:txBody>
          <a:bodyPr lIns="71280" tIns="71280" rIns="71280" bIns="71280">
            <a:noAutofit/>
          </a:bodyPr>
          <a:lstStyle/>
          <a:p>
            <a:pPr marL="304920" indent="-304560">
              <a:lnSpc>
                <a:spcPct val="100000"/>
              </a:lnSpc>
              <a:spcBef>
                <a:spcPts val="2801"/>
              </a:spcBef>
              <a:buClr>
                <a:srgbClr val="253957"/>
              </a:buClr>
              <a:buFont typeface="Symbol" charset="2"/>
              <a:buChar char=""/>
            </a:pPr>
            <a:r>
              <a:rPr lang="en-GB" sz="2800" b="0" strike="noStrike" spc="-1">
                <a:solidFill>
                  <a:srgbClr val="253957"/>
                </a:solidFill>
                <a:latin typeface="Arial Narrow"/>
                <a:ea typeface="Arial Narrow"/>
              </a:rPr>
              <a:t>Number of dataset ~30K</a:t>
            </a:r>
            <a:endParaRPr lang="en-GB" sz="2800" b="0" strike="noStrike" spc="-1">
              <a:latin typeface="Arial"/>
            </a:endParaRPr>
          </a:p>
          <a:p>
            <a:pPr marL="304920" indent="-304560">
              <a:lnSpc>
                <a:spcPct val="100000"/>
              </a:lnSpc>
              <a:spcBef>
                <a:spcPts val="2801"/>
              </a:spcBef>
              <a:buClr>
                <a:srgbClr val="253957"/>
              </a:buClr>
              <a:buFont typeface="Symbol" charset="2"/>
              <a:buChar char=""/>
            </a:pPr>
            <a:r>
              <a:rPr lang="en-GB" sz="2800" b="0" strike="noStrike" spc="-1">
                <a:solidFill>
                  <a:srgbClr val="253957"/>
                </a:solidFill>
                <a:latin typeface="Arial Narrow"/>
                <a:ea typeface="Arial Narrow"/>
              </a:rPr>
              <a:t>Number of classes ~11K</a:t>
            </a:r>
            <a:endParaRPr lang="en-GB" sz="2800" b="0" strike="noStrike" spc="-1">
              <a:latin typeface="Arial"/>
            </a:endParaRPr>
          </a:p>
          <a:p>
            <a:pPr marL="304920" indent="-304560">
              <a:lnSpc>
                <a:spcPct val="100000"/>
              </a:lnSpc>
              <a:spcBef>
                <a:spcPts val="2801"/>
              </a:spcBef>
              <a:buClr>
                <a:srgbClr val="253957"/>
              </a:buClr>
              <a:buFont typeface="Symbol" charset="2"/>
              <a:buChar char=""/>
            </a:pPr>
            <a:r>
              <a:rPr lang="en-GB" sz="2800" b="0" strike="noStrike" spc="-1">
                <a:solidFill>
                  <a:srgbClr val="253957"/>
                </a:solidFill>
                <a:latin typeface="Arial Narrow"/>
                <a:ea typeface="Arial Narrow"/>
              </a:rPr>
              <a:t>Which means that we have data shortage.</a:t>
            </a:r>
            <a:endParaRPr lang="en-GB" sz="2800" b="0" strike="noStrike" spc="-1">
              <a:latin typeface="Arial"/>
            </a:endParaRPr>
          </a:p>
          <a:p>
            <a:pPr marL="304920" indent="-304560">
              <a:lnSpc>
                <a:spcPct val="100000"/>
              </a:lnSpc>
              <a:spcBef>
                <a:spcPts val="2801"/>
              </a:spcBef>
              <a:buClr>
                <a:srgbClr val="253957"/>
              </a:buClr>
              <a:buFont typeface="Symbol" charset="2"/>
              <a:buChar char=""/>
            </a:pPr>
            <a:r>
              <a:rPr lang="en-GB" sz="2800" b="0" strike="noStrike" spc="-1">
                <a:solidFill>
                  <a:srgbClr val="253957"/>
                </a:solidFill>
                <a:latin typeface="Arial Narrow"/>
                <a:ea typeface="Arial Narrow"/>
              </a:rPr>
              <a:t>Tried data augmentation, but training session was too slow; because efficientnet model was too big.</a:t>
            </a:r>
            <a:endParaRPr lang="en-GB" sz="2800" b="0" strike="noStrike" spc="-1">
              <a:latin typeface="Arial"/>
            </a:endParaRPr>
          </a:p>
        </p:txBody>
      </p:sp>
      <p:sp>
        <p:nvSpPr>
          <p:cNvPr id="191" name="CustomShape 2"/>
          <p:cNvSpPr/>
          <p:nvPr/>
        </p:nvSpPr>
        <p:spPr>
          <a:xfrm>
            <a:off x="1209600" y="2972880"/>
            <a:ext cx="21489120" cy="2313000"/>
          </a:xfrm>
          <a:prstGeom prst="rect">
            <a:avLst/>
          </a:prstGeom>
          <a:noFill/>
          <a:ln w="12600">
            <a:noFill/>
          </a:ln>
        </p:spPr>
        <p:style>
          <a:lnRef idx="0">
            <a:scrgbClr r="0" g="0" b="0"/>
          </a:lnRef>
          <a:fillRef idx="0">
            <a:scrgbClr r="0" g="0" b="0"/>
          </a:fillRef>
          <a:effectRef idx="0">
            <a:scrgbClr r="0" g="0" b="0"/>
          </a:effectRef>
          <a:fontRef idx="minor"/>
        </p:style>
        <p:txBody>
          <a:bodyPr lIns="71280" tIns="71280" rIns="71280" bIns="71280">
            <a:noAutofit/>
          </a:bodyPr>
          <a:lstStyle/>
          <a:p>
            <a:pPr>
              <a:lnSpc>
                <a:spcPct val="100000"/>
              </a:lnSpc>
              <a:tabLst>
                <a:tab pos="0" algn="l"/>
              </a:tabLst>
            </a:pPr>
            <a:r>
              <a:rPr lang="en-US" sz="7200" b="1" strike="noStrike" cap="all" spc="-1">
                <a:solidFill>
                  <a:srgbClr val="253957"/>
                </a:solidFill>
                <a:latin typeface="Arial Narrow"/>
                <a:ea typeface="Arial Narrow"/>
              </a:rPr>
              <a:t>Challenges</a:t>
            </a:r>
            <a:endParaRPr lang="en-GB" sz="7200" b="0" strike="noStrike" spc="-1">
              <a:latin typeface="Arial"/>
            </a:endParaRPr>
          </a:p>
        </p:txBody>
      </p:sp>
      <p:sp>
        <p:nvSpPr>
          <p:cNvPr id="192" name="CustomShape 3"/>
          <p:cNvSpPr/>
          <p:nvPr/>
        </p:nvSpPr>
        <p:spPr>
          <a:xfrm>
            <a:off x="1200960" y="5820840"/>
            <a:ext cx="16072920" cy="1324440"/>
          </a:xfrm>
          <a:prstGeom prst="rect">
            <a:avLst/>
          </a:prstGeom>
          <a:noFill/>
          <a:ln w="12600">
            <a:noFill/>
          </a:ln>
        </p:spPr>
        <p:style>
          <a:lnRef idx="0">
            <a:scrgbClr r="0" g="0" b="0"/>
          </a:lnRef>
          <a:fillRef idx="0">
            <a:scrgbClr r="0" g="0" b="0"/>
          </a:fillRef>
          <a:effectRef idx="0">
            <a:scrgbClr r="0" g="0" b="0"/>
          </a:effectRef>
          <a:fontRef idx="minor"/>
        </p:style>
        <p:txBody>
          <a:bodyPr lIns="71280" tIns="71280" rIns="71280" bIns="71280" anchor="b">
            <a:noAutofit/>
          </a:bodyPr>
          <a:lstStyle/>
          <a:p>
            <a:pPr>
              <a:lnSpc>
                <a:spcPct val="100000"/>
              </a:lnSpc>
              <a:tabLst>
                <a:tab pos="0" algn="l"/>
              </a:tabLst>
            </a:pPr>
            <a:r>
              <a:rPr lang="en-US" sz="4200" b="1" strike="noStrike" spc="-1">
                <a:solidFill>
                  <a:srgbClr val="253957"/>
                </a:solidFill>
                <a:latin typeface="Arial Narrow"/>
                <a:ea typeface="Arial Narrow"/>
              </a:rPr>
              <a:t>Problems with the first approach</a:t>
            </a:r>
            <a:endParaRPr lang="en-GB" sz="4200" b="0" strike="noStrike" spc="-1">
              <a:latin typeface="Arial"/>
            </a:endParaRPr>
          </a:p>
        </p:txBody>
      </p:sp>
      <p:sp>
        <p:nvSpPr>
          <p:cNvPr id="193" name="Line 4"/>
          <p:cNvSpPr/>
          <p:nvPr/>
        </p:nvSpPr>
        <p:spPr>
          <a:xfrm>
            <a:off x="1200960" y="2214360"/>
            <a:ext cx="21506400" cy="0"/>
          </a:xfrm>
          <a:prstGeom prst="line">
            <a:avLst/>
          </a:prstGeom>
          <a:ln w="12600">
            <a:solidFill>
              <a:srgbClr val="253957"/>
            </a:solidFill>
            <a:miter/>
          </a:ln>
        </p:spPr>
        <p:style>
          <a:lnRef idx="0">
            <a:scrgbClr r="0" g="0" b="0"/>
          </a:lnRef>
          <a:fillRef idx="0">
            <a:scrgbClr r="0" g="0" b="0"/>
          </a:fillRef>
          <a:effectRef idx="0">
            <a:scrgbClr r="0" g="0" b="0"/>
          </a:effectRef>
          <a:fontRef idx="minor"/>
        </p:style>
      </p:sp>
      <p:sp>
        <p:nvSpPr>
          <p:cNvPr id="194" name="CustomShape 5"/>
          <p:cNvSpPr/>
          <p:nvPr/>
        </p:nvSpPr>
        <p:spPr>
          <a:xfrm>
            <a:off x="11338920" y="944640"/>
            <a:ext cx="11365920" cy="509040"/>
          </a:xfrm>
          <a:prstGeom prst="rect">
            <a:avLst/>
          </a:prstGeom>
          <a:noFill/>
          <a:ln w="12600">
            <a:noFill/>
          </a:ln>
        </p:spPr>
        <p:style>
          <a:lnRef idx="0">
            <a:scrgbClr r="0" g="0" b="0"/>
          </a:lnRef>
          <a:fillRef idx="0">
            <a:scrgbClr r="0" g="0" b="0"/>
          </a:fillRef>
          <a:effectRef idx="0">
            <a:scrgbClr r="0" g="0" b="0"/>
          </a:effectRef>
          <a:fontRef idx="minor"/>
        </p:style>
        <p:txBody>
          <a:bodyPr lIns="71280" tIns="71280" rIns="71280" bIns="71280" anchor="ctr">
            <a:spAutoFit/>
          </a:bodyPr>
          <a:lstStyle/>
          <a:p>
            <a:pPr algn="r">
              <a:lnSpc>
                <a:spcPct val="100000"/>
              </a:lnSpc>
              <a:tabLst>
                <a:tab pos="0" algn="l"/>
              </a:tabLst>
            </a:pPr>
            <a:r>
              <a:rPr lang="en-US" sz="2400" b="0" strike="noStrike" spc="-1">
                <a:solidFill>
                  <a:srgbClr val="253957"/>
                </a:solidFill>
                <a:latin typeface="Arial Narrow"/>
                <a:ea typeface="Arial Narrow"/>
              </a:rPr>
              <a:t>MLDM | ISSA2021</a:t>
            </a:r>
            <a:endParaRPr lang="en-GB" sz="2400" b="0" strike="noStrike" spc="-1">
              <a:latin typeface="Arial"/>
            </a:endParaRPr>
          </a:p>
        </p:txBody>
      </p:sp>
      <p:pic>
        <p:nvPicPr>
          <p:cNvPr id="195" name="Изображение" descr="Изображение"/>
          <p:cNvPicPr/>
          <p:nvPr/>
        </p:nvPicPr>
        <p:blipFill>
          <a:blip r:embed="rId2"/>
          <a:stretch/>
        </p:blipFill>
        <p:spPr>
          <a:xfrm>
            <a:off x="1211040" y="620640"/>
            <a:ext cx="1214640" cy="1214640"/>
          </a:xfrm>
          <a:prstGeom prst="rect">
            <a:avLst/>
          </a:prstGeom>
          <a:ln w="12600">
            <a:noFill/>
          </a:ln>
        </p:spPr>
      </p:pic>
      <p:sp>
        <p:nvSpPr>
          <p:cNvPr id="196" name="TextShape 6"/>
          <p:cNvSpPr txBox="1"/>
          <p:nvPr/>
        </p:nvSpPr>
        <p:spPr>
          <a:xfrm>
            <a:off x="11935800" y="13010400"/>
            <a:ext cx="494280" cy="510840"/>
          </a:xfrm>
          <a:prstGeom prst="rect">
            <a:avLst/>
          </a:prstGeom>
          <a:noFill/>
          <a:ln>
            <a:noFill/>
          </a:ln>
        </p:spPr>
        <p:txBody>
          <a:bodyPr anchor="ctr">
            <a:noAutofit/>
          </a:bodyPr>
          <a:lstStyle/>
          <a:p>
            <a:pPr algn="r">
              <a:lnSpc>
                <a:spcPct val="100000"/>
              </a:lnSpc>
              <a:tabLst>
                <a:tab pos="0" algn="l"/>
              </a:tabLst>
            </a:pPr>
            <a:fld id="{C756FDC7-E91C-41FC-BCE7-617CC080347A}" type="slidenum">
              <a:rPr lang="en-US" sz="1200" b="0" strike="noStrike" spc="-1">
                <a:solidFill>
                  <a:srgbClr val="000000"/>
                </a:solidFill>
                <a:latin typeface="Helvetica Light"/>
                <a:ea typeface="Helvetica Light"/>
              </a:rPr>
              <a:t>9</a:t>
            </a:fld>
            <a:endParaRPr lang="en-GB" sz="1200" b="0" strike="noStrike" spc="-1">
              <a:latin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TotalTime>
  <Words>512</Words>
  <Application>Microsoft Office PowerPoint</Application>
  <PresentationFormat>Custom</PresentationFormat>
  <Paragraphs>97</Paragraphs>
  <Slides>12</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12</vt:i4>
      </vt:variant>
    </vt:vector>
  </HeadingPairs>
  <TitlesOfParts>
    <vt:vector size="22" baseType="lpstr">
      <vt:lpstr>Arial</vt:lpstr>
      <vt:lpstr>Arial Narrow</vt:lpstr>
      <vt:lpstr>Helvetica Light</vt:lpstr>
      <vt:lpstr>StarSymbol</vt:lpstr>
      <vt:lpstr>Symbol</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subject/>
  <dc:creator>Владимир Кремлёв</dc:creator>
  <dc:description/>
  <cp:lastModifiedBy>Ishitha Rajapakse</cp:lastModifiedBy>
  <cp:revision>25</cp:revision>
  <cp:lastPrinted>2021-12-02T20:57:54Z</cp:lastPrinted>
  <dcterms:modified xsi:type="dcterms:W3CDTF">2021-12-03T20:56:05Z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12</vt:i4>
  </property>
</Properties>
</file>