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8"/>
  </p:notesMasterIdLst>
  <p:sldIdLst>
    <p:sldId id="285" r:id="rId2"/>
    <p:sldId id="262" r:id="rId3"/>
    <p:sldId id="260"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Segoe UI" panose="020B0502040204020203" pitchFamily="34" charset="0"/>
              </a:defRPr>
            </a:lvl1pPr>
          </a:lstStyle>
          <a:p>
            <a:endParaRPr lang="en-IN"/>
          </a:p>
        </p:txBody>
      </p:sp>
      <p:sp>
        <p:nvSpPr>
          <p:cNvPr id="2052"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Segoe UI" panose="020B0502040204020203" pitchFamily="34" charset="0"/>
              </a:defRPr>
            </a:lvl1pPr>
          </a:lstStyle>
          <a:p>
            <a:endParaRPr lang="en-IN"/>
          </a:p>
        </p:txBody>
      </p:sp>
      <p:sp>
        <p:nvSpPr>
          <p:cNvPr id="2053"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Segoe UI" panose="020B0502040204020203" pitchFamily="34" charset="0"/>
              </a:defRPr>
            </a:lvl1pPr>
          </a:lstStyle>
          <a:p>
            <a:endParaRPr lang="en-IN"/>
          </a:p>
        </p:txBody>
      </p:sp>
      <p:sp>
        <p:nvSpPr>
          <p:cNvPr id="2054"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Segoe UI" panose="020B0502040204020203" pitchFamily="34" charset="0"/>
              </a:defRPr>
            </a:lvl1pPr>
          </a:lstStyle>
          <a:p>
            <a:fld id="{EE86927A-B052-4043-BB84-FA9236D166B9}" type="slidenum">
              <a:rPr lang="en-IN"/>
              <a:pPr/>
              <a:t>‹#›</a:t>
            </a:fld>
            <a:endParaRPr lang="en-IN"/>
          </a:p>
        </p:txBody>
      </p:sp>
    </p:spTree>
    <p:extLst>
      <p:ext uri="{BB962C8B-B14F-4D97-AF65-F5344CB8AC3E}">
        <p14:creationId xmlns:p14="http://schemas.microsoft.com/office/powerpoint/2010/main" val="142852156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EE86927A-B052-4043-BB84-FA9236D166B9}" type="slidenum">
              <a:rPr lang="en-IN"/>
              <a:pPr/>
              <a:t>1</a:t>
            </a:fld>
            <a:endParaRPr lang="en-IN"/>
          </a:p>
        </p:txBody>
      </p:sp>
    </p:spTree>
    <p:extLst>
      <p:ext uri="{BB962C8B-B14F-4D97-AF65-F5344CB8AC3E}">
        <p14:creationId xmlns:p14="http://schemas.microsoft.com/office/powerpoint/2010/main" val="3663301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C7E667E-520F-4038-A1A2-5E2066229C7A}" type="slidenum">
              <a:rPr lang="en-IN"/>
              <a:pPr/>
              <a:t>10</a:t>
            </a:fld>
            <a:endParaRPr lang="en-IN"/>
          </a:p>
        </p:txBody>
      </p:sp>
      <p:sp>
        <p:nvSpPr>
          <p:cNvPr id="450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924212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9553AA9-FE8C-47CF-B4B8-D90373F9D510}" type="slidenum">
              <a:rPr lang="en-IN"/>
              <a:pPr/>
              <a:t>11</a:t>
            </a:fld>
            <a:endParaRPr lang="en-IN"/>
          </a:p>
        </p:txBody>
      </p:sp>
      <p:sp>
        <p:nvSpPr>
          <p:cNvPr id="460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649157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EC3F35A-7631-47A4-8CA5-F4F3C16E4160}" type="slidenum">
              <a:rPr lang="en-IN"/>
              <a:pPr/>
              <a:t>12</a:t>
            </a:fld>
            <a:endParaRPr lang="en-IN"/>
          </a:p>
        </p:txBody>
      </p:sp>
      <p:sp>
        <p:nvSpPr>
          <p:cNvPr id="4710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656909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8F447D6-26A9-4CAB-9C2E-CE5E756B9DFE}" type="slidenum">
              <a:rPr lang="en-IN"/>
              <a:pPr/>
              <a:t>13</a:t>
            </a:fld>
            <a:endParaRPr lang="en-IN"/>
          </a:p>
        </p:txBody>
      </p:sp>
      <p:sp>
        <p:nvSpPr>
          <p:cNvPr id="481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96182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1C68FCA-ADDC-4527-89F7-1DA894CDD3BC}" type="slidenum">
              <a:rPr lang="en-IN"/>
              <a:pPr/>
              <a:t>14</a:t>
            </a:fld>
            <a:endParaRPr lang="en-IN"/>
          </a:p>
        </p:txBody>
      </p:sp>
      <p:sp>
        <p:nvSpPr>
          <p:cNvPr id="4915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13001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53ECAB7-32AA-4386-BDEA-6DCCC5ADBF5D}" type="slidenum">
              <a:rPr lang="en-IN"/>
              <a:pPr/>
              <a:t>15</a:t>
            </a:fld>
            <a:endParaRPr lang="en-IN"/>
          </a:p>
        </p:txBody>
      </p:sp>
      <p:sp>
        <p:nvSpPr>
          <p:cNvPr id="501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37201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8ABCEA8-C6CC-4C41-BDB6-B8187E589818}" type="slidenum">
              <a:rPr lang="en-IN"/>
              <a:pPr/>
              <a:t>16</a:t>
            </a:fld>
            <a:endParaRPr lang="en-IN"/>
          </a:p>
        </p:txBody>
      </p:sp>
      <p:sp>
        <p:nvSpPr>
          <p:cNvPr id="5120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52047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8E24AFB-7A97-45C6-8584-A163AD6CEF9B}" type="slidenum">
              <a:rPr lang="en-IN"/>
              <a:pPr/>
              <a:t>17</a:t>
            </a:fld>
            <a:endParaRPr lang="en-IN"/>
          </a:p>
        </p:txBody>
      </p:sp>
      <p:sp>
        <p:nvSpPr>
          <p:cNvPr id="522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652380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0222971-D44C-4756-BE1D-CFBEE9228CBE}" type="slidenum">
              <a:rPr lang="en-IN"/>
              <a:pPr/>
              <a:t>18</a:t>
            </a:fld>
            <a:endParaRPr lang="en-IN"/>
          </a:p>
        </p:txBody>
      </p:sp>
      <p:sp>
        <p:nvSpPr>
          <p:cNvPr id="532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457726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827BE73-242A-42CF-AE42-26DEFB6F0717}" type="slidenum">
              <a:rPr lang="en-IN"/>
              <a:pPr/>
              <a:t>19</a:t>
            </a:fld>
            <a:endParaRPr lang="en-IN"/>
          </a:p>
        </p:txBody>
      </p:sp>
      <p:sp>
        <p:nvSpPr>
          <p:cNvPr id="542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569301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E2AB60F-3BB3-4170-9AC4-141F3D317AB7}" type="slidenum">
              <a:rPr lang="en-IN"/>
              <a:pPr/>
              <a:t>2</a:t>
            </a:fld>
            <a:endParaRPr lang="en-IN"/>
          </a:p>
        </p:txBody>
      </p:sp>
      <p:sp>
        <p:nvSpPr>
          <p:cNvPr id="389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927893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9C7FE21-BF58-454B-88A3-8FC986035BBA}" type="slidenum">
              <a:rPr lang="en-IN"/>
              <a:pPr/>
              <a:t>20</a:t>
            </a:fld>
            <a:endParaRPr lang="en-IN"/>
          </a:p>
        </p:txBody>
      </p:sp>
      <p:sp>
        <p:nvSpPr>
          <p:cNvPr id="5529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563136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39A745E-C000-4107-A61E-2D3F2CD1A3A2}" type="slidenum">
              <a:rPr lang="en-IN"/>
              <a:pPr/>
              <a:t>21</a:t>
            </a:fld>
            <a:endParaRPr lang="en-IN"/>
          </a:p>
        </p:txBody>
      </p:sp>
      <p:sp>
        <p:nvSpPr>
          <p:cNvPr id="5632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189384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3DB5244-F2F5-4C3A-98DF-1229325B23A6}" type="slidenum">
              <a:rPr lang="en-IN"/>
              <a:pPr/>
              <a:t>22</a:t>
            </a:fld>
            <a:endParaRPr lang="en-IN"/>
          </a:p>
        </p:txBody>
      </p:sp>
      <p:sp>
        <p:nvSpPr>
          <p:cNvPr id="5734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136269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C8F0021-3E65-4B4C-BFE5-229EC476848D}" type="slidenum">
              <a:rPr lang="en-IN"/>
              <a:pPr/>
              <a:t>23</a:t>
            </a:fld>
            <a:endParaRPr lang="en-IN"/>
          </a:p>
        </p:txBody>
      </p:sp>
      <p:sp>
        <p:nvSpPr>
          <p:cNvPr id="5836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004307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15C4369-0E67-4357-A0E0-9B01D9A57133}" type="slidenum">
              <a:rPr lang="en-IN"/>
              <a:pPr/>
              <a:t>24</a:t>
            </a:fld>
            <a:endParaRPr lang="en-IN"/>
          </a:p>
        </p:txBody>
      </p:sp>
      <p:sp>
        <p:nvSpPr>
          <p:cNvPr id="593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976422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D8097CB-B7B3-4561-9651-E70E7F73FA0C}" type="slidenum">
              <a:rPr lang="en-IN"/>
              <a:pPr/>
              <a:t>25</a:t>
            </a:fld>
            <a:endParaRPr lang="en-IN"/>
          </a:p>
        </p:txBody>
      </p:sp>
      <p:sp>
        <p:nvSpPr>
          <p:cNvPr id="6041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867181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8DCDE72-5282-4D4A-A2A5-29A060C5840F}" type="slidenum">
              <a:rPr lang="en-IN"/>
              <a:pPr/>
              <a:t>26</a:t>
            </a:fld>
            <a:endParaRPr lang="en-IN"/>
          </a:p>
        </p:txBody>
      </p:sp>
      <p:sp>
        <p:nvSpPr>
          <p:cNvPr id="614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895996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8CCA770-D390-4E8E-B798-E0FCCBE70DE7}" type="slidenum">
              <a:rPr lang="en-IN"/>
              <a:pPr/>
              <a:t>3</a:t>
            </a:fld>
            <a:endParaRPr lang="en-IN"/>
          </a:p>
        </p:txBody>
      </p:sp>
      <p:sp>
        <p:nvSpPr>
          <p:cNvPr id="368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973566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D9E9047-16AB-4D69-BE1C-E60E975CEC5A}" type="slidenum">
              <a:rPr lang="en-IN"/>
              <a:pPr/>
              <a:t>4</a:t>
            </a:fld>
            <a:endParaRPr lang="en-IN"/>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13774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C182EAA-1487-4B7D-879F-C9A923EF5E2D}" type="slidenum">
              <a:rPr lang="en-IN"/>
              <a:pPr/>
              <a:t>5</a:t>
            </a:fld>
            <a:endParaRPr lang="en-IN"/>
          </a:p>
        </p:txBody>
      </p:sp>
      <p:sp>
        <p:nvSpPr>
          <p:cNvPr id="399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675722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10F9AD8-FB23-4FE7-8C50-355443C87E9A}" type="slidenum">
              <a:rPr lang="en-IN"/>
              <a:pPr/>
              <a:t>6</a:t>
            </a:fld>
            <a:endParaRPr lang="en-IN"/>
          </a:p>
        </p:txBody>
      </p:sp>
      <p:sp>
        <p:nvSpPr>
          <p:cNvPr id="4096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54682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9F3EFF4-8F61-4DB5-8E18-831A13319F68}" type="slidenum">
              <a:rPr lang="en-IN"/>
              <a:pPr/>
              <a:t>7</a:t>
            </a:fld>
            <a:endParaRPr lang="en-IN"/>
          </a:p>
        </p:txBody>
      </p:sp>
      <p:sp>
        <p:nvSpPr>
          <p:cNvPr id="419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839463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E0E37A3-83E8-42E6-B0FB-958F80D9FA4E}" type="slidenum">
              <a:rPr lang="en-IN"/>
              <a:pPr/>
              <a:t>8</a:t>
            </a:fld>
            <a:endParaRPr lang="en-IN"/>
          </a:p>
        </p:txBody>
      </p:sp>
      <p:sp>
        <p:nvSpPr>
          <p:cNvPr id="430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44596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5CC62E3-9C7D-4925-8ABE-FDD08ACE33A9}" type="slidenum">
              <a:rPr lang="en-IN"/>
              <a:pPr/>
              <a:t>9</a:t>
            </a:fld>
            <a:endParaRPr lang="en-IN"/>
          </a:p>
        </p:txBody>
      </p:sp>
      <p:sp>
        <p:nvSpPr>
          <p:cNvPr id="440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647144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333" y="-9334"/>
            <a:ext cx="10109072" cy="7578343"/>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60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06D17-D76E-42D2-B634-324CE7831D3C}" type="slidenum">
              <a:rPr lang="en-IN"/>
              <a:pPr/>
              <a:t>‹#›</a:t>
            </a:fld>
            <a:endParaRPr lang="en-IN"/>
          </a:p>
        </p:txBody>
      </p:sp>
    </p:spTree>
    <p:extLst>
      <p:ext uri="{BB962C8B-B14F-4D97-AF65-F5344CB8AC3E}">
        <p14:creationId xmlns:p14="http://schemas.microsoft.com/office/powerpoint/2010/main" val="262542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normAutofit/>
          </a:bodyPr>
          <a:lstStyle>
            <a:lvl1pPr algn="l">
              <a:defRPr sz="4900" b="0" cap="none"/>
            </a:lvl1pPr>
          </a:lstStyle>
          <a:p>
            <a:r>
              <a:rPr lang="en-US" dirty="0"/>
              <a:t>Click to edit Master title style</a:t>
            </a:r>
          </a:p>
        </p:txBody>
      </p:sp>
      <p:sp>
        <p:nvSpPr>
          <p:cNvPr id="3" name="Text Placeholder 2"/>
          <p:cNvSpPr>
            <a:spLocks noGrp="1"/>
          </p:cNvSpPr>
          <p:nvPr>
            <p:ph type="body" idx="1"/>
          </p:nvPr>
        </p:nvSpPr>
        <p:spPr>
          <a:xfrm>
            <a:off x="672042" y="4927788"/>
            <a:ext cx="6997914" cy="1731695"/>
          </a:xfrm>
        </p:spPr>
        <p:txBody>
          <a:bodyPr anchor="ctr">
            <a:normAutofit/>
          </a:bodyPr>
          <a:lstStyle>
            <a:lvl1pPr marL="0" indent="0" algn="l">
              <a:buNone/>
              <a:defRPr sz="2000">
                <a:solidFill>
                  <a:schemeClr val="tx1">
                    <a:lumMod val="75000"/>
                    <a:lumOff val="2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D3C1C2-796D-4D03-A779-EF880529F600}" type="slidenum">
              <a:rPr lang="en-IN"/>
              <a:pPr/>
              <a:t>‹#›</a:t>
            </a:fld>
            <a:endParaRPr lang="en-IN"/>
          </a:p>
        </p:txBody>
      </p:sp>
    </p:spTree>
    <p:extLst>
      <p:ext uri="{BB962C8B-B14F-4D97-AF65-F5344CB8AC3E}">
        <p14:creationId xmlns:p14="http://schemas.microsoft.com/office/powerpoint/2010/main" val="126366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900" b="0" cap="none"/>
            </a:lvl1pPr>
          </a:lstStyle>
          <a:p>
            <a:r>
              <a:rPr lang="en-US" dirty="0"/>
              <a:t>Click to edit Master title style</a:t>
            </a:r>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800">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2040" y="4927788"/>
            <a:ext cx="6997915" cy="1731695"/>
          </a:xfrm>
        </p:spPr>
        <p:txBody>
          <a:bodyPr anchor="ctr">
            <a:normAutofit/>
          </a:bodyPr>
          <a:lstStyle>
            <a:lvl1pPr marL="0" indent="0" algn="l">
              <a:buNone/>
              <a:defRPr sz="2000">
                <a:solidFill>
                  <a:schemeClr val="tx1">
                    <a:lumMod val="75000"/>
                    <a:lumOff val="2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D3C1C2-796D-4D03-A779-EF880529F600}" type="slidenum">
              <a:rPr lang="en-IN"/>
              <a:pPr/>
              <a:t>‹#›</a:t>
            </a:fld>
            <a:endParaRPr lang="en-IN"/>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8093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normAutofit/>
          </a:bodyPr>
          <a:lstStyle>
            <a:lvl1pPr algn="l">
              <a:defRPr sz="4900" b="0" cap="none"/>
            </a:lvl1pPr>
          </a:lstStyle>
          <a:p>
            <a:r>
              <a:rPr lang="en-US" dirty="0"/>
              <a:t>Click to edit Master title style</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2000">
                <a:solidFill>
                  <a:schemeClr val="tx1">
                    <a:lumMod val="75000"/>
                    <a:lumOff val="2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D3C1C2-796D-4D03-A779-EF880529F600}" type="slidenum">
              <a:rPr lang="en-IN"/>
              <a:pPr/>
              <a:t>‹#›</a:t>
            </a:fld>
            <a:endParaRPr lang="en-IN"/>
          </a:p>
        </p:txBody>
      </p:sp>
    </p:spTree>
    <p:extLst>
      <p:ext uri="{BB962C8B-B14F-4D97-AF65-F5344CB8AC3E}">
        <p14:creationId xmlns:p14="http://schemas.microsoft.com/office/powerpoint/2010/main" val="2064803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900" b="0" cap="none"/>
            </a:lvl1pPr>
          </a:lstStyle>
          <a:p>
            <a:r>
              <a:rPr lang="en-US" dirty="0"/>
              <a:t>Click to edit Master title style</a:t>
            </a:r>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00">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2000">
                <a:solidFill>
                  <a:schemeClr val="tx1">
                    <a:lumMod val="50000"/>
                    <a:lumOff val="50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D3C1C2-796D-4D03-A779-EF880529F600}" type="slidenum">
              <a:rPr lang="en-IN"/>
              <a:pPr/>
              <a:t>‹#›</a:t>
            </a:fld>
            <a:endParaRPr lang="en-IN"/>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3395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normAutofit/>
          </a:bodyPr>
          <a:lstStyle>
            <a:lvl1pPr algn="l">
              <a:defRPr sz="4900" b="0" cap="none"/>
            </a:lvl1pPr>
          </a:lstStyle>
          <a:p>
            <a:r>
              <a:rPr lang="en-US" dirty="0"/>
              <a:t>Click to edit Master title style</a:t>
            </a:r>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00">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2000">
                <a:solidFill>
                  <a:schemeClr val="tx1">
                    <a:lumMod val="50000"/>
                    <a:lumOff val="50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D3C1C2-796D-4D03-A779-EF880529F600}" type="slidenum">
              <a:rPr lang="en-IN"/>
              <a:pPr/>
              <a:t>‹#›</a:t>
            </a:fld>
            <a:endParaRPr lang="en-IN"/>
          </a:p>
        </p:txBody>
      </p:sp>
    </p:spTree>
    <p:extLst>
      <p:ext uri="{BB962C8B-B14F-4D97-AF65-F5344CB8AC3E}">
        <p14:creationId xmlns:p14="http://schemas.microsoft.com/office/powerpoint/2010/main" val="2036784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C3C4F8-8AC6-4BC8-A33C-51657E034B3A}" type="slidenum">
              <a:rPr lang="en-IN"/>
              <a:pPr/>
              <a:t>‹#›</a:t>
            </a:fld>
            <a:endParaRPr lang="en-IN"/>
          </a:p>
        </p:txBody>
      </p:sp>
    </p:spTree>
    <p:extLst>
      <p:ext uri="{BB962C8B-B14F-4D97-AF65-F5344CB8AC3E}">
        <p14:creationId xmlns:p14="http://schemas.microsoft.com/office/powerpoint/2010/main" val="2886320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1AE15-0435-4BE8-AD71-98D5D892F4C9}" type="slidenum">
              <a:rPr lang="en-IN"/>
              <a:pPr/>
              <a:t>‹#›</a:t>
            </a:fld>
            <a:endParaRPr lang="en-IN"/>
          </a:p>
        </p:txBody>
      </p:sp>
    </p:spTree>
    <p:extLst>
      <p:ext uri="{BB962C8B-B14F-4D97-AF65-F5344CB8AC3E}">
        <p14:creationId xmlns:p14="http://schemas.microsoft.com/office/powerpoint/2010/main" val="59213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1AB14D-A44E-4BC9-9DFB-DA8CD12E8866}" type="slidenum">
              <a:rPr lang="en-IN"/>
              <a:pPr/>
              <a:t>‹#›</a:t>
            </a:fld>
            <a:endParaRPr lang="en-IN"/>
          </a:p>
        </p:txBody>
      </p:sp>
    </p:spTree>
    <p:extLst>
      <p:ext uri="{BB962C8B-B14F-4D97-AF65-F5344CB8AC3E}">
        <p14:creationId xmlns:p14="http://schemas.microsoft.com/office/powerpoint/2010/main" val="243016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0">
                <a:solidFill>
                  <a:schemeClr val="tx1">
                    <a:lumMod val="50000"/>
                    <a:lumOff val="50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6EA31-4F15-4A4C-A2E1-BD64A60C5231}" type="slidenum">
              <a:rPr lang="en-IN"/>
              <a:pPr/>
              <a:t>‹#›</a:t>
            </a:fld>
            <a:endParaRPr lang="en-IN"/>
          </a:p>
        </p:txBody>
      </p:sp>
    </p:spTree>
    <p:extLst>
      <p:ext uri="{BB962C8B-B14F-4D97-AF65-F5344CB8AC3E}">
        <p14:creationId xmlns:p14="http://schemas.microsoft.com/office/powerpoint/2010/main" val="2037573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dirty="0"/>
              <a:t>Click to edit Master title style</a:t>
            </a:r>
          </a:p>
        </p:txBody>
      </p:sp>
      <p:sp>
        <p:nvSpPr>
          <p:cNvPr id="3" name="Content Placeholder 2"/>
          <p:cNvSpPr>
            <a:spLocks noGrp="1"/>
          </p:cNvSpPr>
          <p:nvPr>
            <p:ph sz="half" idx="1"/>
          </p:nvPr>
        </p:nvSpPr>
        <p:spPr>
          <a:xfrm>
            <a:off x="672042" y="2381649"/>
            <a:ext cx="3404426" cy="4277832"/>
          </a:xfrm>
        </p:spPr>
        <p:txBody>
          <a:bodyPr>
            <a:normAutofit/>
          </a:bodyPr>
          <a:lstStyle>
            <a:lvl1pPr>
              <a:defRPr sz="20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265529" y="2381651"/>
            <a:ext cx="3404427" cy="4277834"/>
          </a:xfrm>
        </p:spPr>
        <p:txBody>
          <a:bodyPr>
            <a:normAutofit/>
          </a:bodyPr>
          <a:lstStyle>
            <a:lvl1pPr>
              <a:defRPr sz="20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D483F4-A09F-42E2-92AB-FC11FA873ECC}" type="slidenum">
              <a:rPr lang="en-IN"/>
              <a:pPr/>
              <a:t>‹#›</a:t>
            </a:fld>
            <a:endParaRPr lang="en-IN"/>
          </a:p>
        </p:txBody>
      </p:sp>
    </p:spTree>
    <p:extLst>
      <p:ext uri="{BB962C8B-B14F-4D97-AF65-F5344CB8AC3E}">
        <p14:creationId xmlns:p14="http://schemas.microsoft.com/office/powerpoint/2010/main" val="3998933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00" b="0"/>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dirty="0"/>
              <a:t>Click to edit Master text styles</a:t>
            </a:r>
          </a:p>
        </p:txBody>
      </p:sp>
      <p:sp>
        <p:nvSpPr>
          <p:cNvPr id="4" name="Content Placeholder 3"/>
          <p:cNvSpPr>
            <a:spLocks noGrp="1"/>
          </p:cNvSpPr>
          <p:nvPr>
            <p:ph sz="half" idx="2"/>
          </p:nvPr>
        </p:nvSpPr>
        <p:spPr>
          <a:xfrm>
            <a:off x="672041" y="3017307"/>
            <a:ext cx="3407251" cy="364217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00" b="0"/>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dirty="0"/>
              <a:t>Click to edit Master text styles</a:t>
            </a:r>
          </a:p>
        </p:txBody>
      </p:sp>
      <p:sp>
        <p:nvSpPr>
          <p:cNvPr id="6" name="Content Placeholder 5"/>
          <p:cNvSpPr>
            <a:spLocks noGrp="1"/>
          </p:cNvSpPr>
          <p:nvPr>
            <p:ph sz="quarter" idx="4"/>
          </p:nvPr>
        </p:nvSpPr>
        <p:spPr>
          <a:xfrm>
            <a:off x="4262702" y="3017307"/>
            <a:ext cx="3407251" cy="364217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598C9D-006D-4C56-9801-DF5459368084}" type="slidenum">
              <a:rPr lang="en-IN"/>
              <a:pPr/>
              <a:t>‹#›</a:t>
            </a:fld>
            <a:endParaRPr lang="en-IN"/>
          </a:p>
        </p:txBody>
      </p:sp>
    </p:spTree>
    <p:extLst>
      <p:ext uri="{BB962C8B-B14F-4D97-AF65-F5344CB8AC3E}">
        <p14:creationId xmlns:p14="http://schemas.microsoft.com/office/powerpoint/2010/main" val="1488809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4BB0E0-B42B-4219-8326-87722DA4333C}" type="slidenum">
              <a:rPr lang="en-IN"/>
              <a:pPr/>
              <a:t>‹#›</a:t>
            </a:fld>
            <a:endParaRPr lang="en-IN"/>
          </a:p>
        </p:txBody>
      </p:sp>
    </p:spTree>
    <p:extLst>
      <p:ext uri="{BB962C8B-B14F-4D97-AF65-F5344CB8AC3E}">
        <p14:creationId xmlns:p14="http://schemas.microsoft.com/office/powerpoint/2010/main" val="168658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A1E08B-87FD-4FDD-BBCF-C4B84BB90DAF}" type="slidenum">
              <a:rPr lang="en-IN"/>
              <a:pPr/>
              <a:t>‹#›</a:t>
            </a:fld>
            <a:endParaRPr lang="en-IN"/>
          </a:p>
        </p:txBody>
      </p:sp>
    </p:spTree>
    <p:extLst>
      <p:ext uri="{BB962C8B-B14F-4D97-AF65-F5344CB8AC3E}">
        <p14:creationId xmlns:p14="http://schemas.microsoft.com/office/powerpoint/2010/main" val="2160812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normAutofit/>
          </a:bodyPr>
          <a:lstStyle>
            <a:lvl1pPr>
              <a:defRPr sz="2200"/>
            </a:lvl1pPr>
          </a:lstStyle>
          <a:p>
            <a:r>
              <a:rPr lang="en-US" dirty="0"/>
              <a:t>Click to edit Master title style</a:t>
            </a:r>
          </a:p>
        </p:txBody>
      </p:sp>
      <p:sp>
        <p:nvSpPr>
          <p:cNvPr id="3" name="Content Placeholder 2"/>
          <p:cNvSpPr>
            <a:spLocks noGrp="1"/>
          </p:cNvSpPr>
          <p:nvPr>
            <p:ph idx="1"/>
          </p:nvPr>
        </p:nvSpPr>
        <p:spPr>
          <a:xfrm>
            <a:off x="3937083" y="567610"/>
            <a:ext cx="3732871" cy="609187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2041" y="3061205"/>
            <a:ext cx="3075982" cy="2848876"/>
          </a:xfrm>
        </p:spPr>
        <p:txBody>
          <a:bodyPr>
            <a:normAutofit/>
          </a:bodyPr>
          <a:lstStyle>
            <a:lvl1pPr marL="0" indent="0">
              <a:buNone/>
              <a:defRPr sz="1500"/>
            </a:lvl1pPr>
            <a:lvl2pPr marL="377979" indent="0">
              <a:buNone/>
              <a:defRPr sz="1200"/>
            </a:lvl2pPr>
            <a:lvl3pPr marL="755957" indent="0">
              <a:buNone/>
              <a:defRPr sz="1000"/>
            </a:lvl3pPr>
            <a:lvl4pPr marL="1133936" indent="0">
              <a:buNone/>
              <a:defRPr sz="800"/>
            </a:lvl4pPr>
            <a:lvl5pPr marL="1511915" indent="0">
              <a:buNone/>
              <a:defRPr sz="800"/>
            </a:lvl5pPr>
            <a:lvl6pPr marL="1889893" indent="0">
              <a:buNone/>
              <a:defRPr sz="800"/>
            </a:lvl6pPr>
            <a:lvl7pPr marL="2267872" indent="0">
              <a:buNone/>
              <a:defRPr sz="800"/>
            </a:lvl7pPr>
            <a:lvl8pPr marL="2645851" indent="0">
              <a:buNone/>
              <a:defRPr sz="800"/>
            </a:lvl8pPr>
            <a:lvl9pPr marL="3023829" indent="0">
              <a:buNone/>
              <a:defRPr sz="800"/>
            </a:lvl9pPr>
          </a:lstStyle>
          <a:p>
            <a:pPr lvl="0"/>
            <a:r>
              <a:rPr lang="en-US" dirty="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B8BD2C-5699-424F-AC09-E32B90461670}" type="slidenum">
              <a:rPr lang="en-IN"/>
              <a:pPr/>
              <a:t>‹#›</a:t>
            </a:fld>
            <a:endParaRPr lang="en-IN"/>
          </a:p>
        </p:txBody>
      </p:sp>
    </p:spTree>
    <p:extLst>
      <p:ext uri="{BB962C8B-B14F-4D97-AF65-F5344CB8AC3E}">
        <p14:creationId xmlns:p14="http://schemas.microsoft.com/office/powerpoint/2010/main" val="1552660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normAutofit/>
          </a:bodyPr>
          <a:lstStyle>
            <a:lvl1pPr algn="l">
              <a:defRPr sz="2600" b="0"/>
            </a:lvl1pPr>
          </a:lstStyle>
          <a:p>
            <a:r>
              <a:rPr lang="en-US" dirty="0"/>
              <a:t>Click to edit Master title style</a:t>
            </a:r>
          </a:p>
        </p:txBody>
      </p:sp>
      <p:sp>
        <p:nvSpPr>
          <p:cNvPr id="3" name="Picture Placeholder 2"/>
          <p:cNvSpPr>
            <a:spLocks noGrp="1" noChangeAspect="1"/>
          </p:cNvSpPr>
          <p:nvPr>
            <p:ph type="pic" idx="1"/>
          </p:nvPr>
        </p:nvSpPr>
        <p:spPr>
          <a:xfrm>
            <a:off x="672041" y="671971"/>
            <a:ext cx="6997914" cy="4239192"/>
          </a:xfrm>
        </p:spPr>
        <p:txBody>
          <a:bodyPr anchor="t">
            <a:normAutofit/>
          </a:bodyPr>
          <a:lstStyle>
            <a:lvl1pPr marL="0" indent="0" algn="ctr">
              <a:buNone/>
              <a:defRPr sz="1800"/>
            </a:lvl1pPr>
            <a:lvl2pPr marL="503972" indent="0">
              <a:buNone/>
              <a:defRPr sz="1800"/>
            </a:lvl2pPr>
            <a:lvl3pPr marL="1007943" indent="0">
              <a:buNone/>
              <a:defRPr sz="1800"/>
            </a:lvl3pPr>
            <a:lvl4pPr marL="1511915" indent="0">
              <a:buNone/>
              <a:defRPr sz="1800"/>
            </a:lvl4pPr>
            <a:lvl5pPr marL="2015886" indent="0">
              <a:buNone/>
              <a:defRPr sz="1800"/>
            </a:lvl5pPr>
            <a:lvl6pPr marL="2519858" indent="0">
              <a:buNone/>
              <a:defRPr sz="1800"/>
            </a:lvl6pPr>
            <a:lvl7pPr marL="3023829" indent="0">
              <a:buNone/>
              <a:defRPr sz="1800"/>
            </a:lvl7pPr>
            <a:lvl8pPr marL="3527801" indent="0">
              <a:buNone/>
              <a:defRPr sz="1800"/>
            </a:lvl8pPr>
            <a:lvl9pPr marL="4031772" indent="0">
              <a:buNone/>
              <a:defRPr sz="1800"/>
            </a:lvl9pPr>
          </a:lstStyle>
          <a:p>
            <a:r>
              <a:rPr lang="en-US" dirty="0"/>
              <a:t>Click icon to add picture</a:t>
            </a:r>
          </a:p>
        </p:txBody>
      </p:sp>
      <p:sp>
        <p:nvSpPr>
          <p:cNvPr id="4" name="Text Placeholder 3"/>
          <p:cNvSpPr>
            <a:spLocks noGrp="1"/>
          </p:cNvSpPr>
          <p:nvPr>
            <p:ph type="body" sz="half" idx="2"/>
          </p:nvPr>
        </p:nvSpPr>
        <p:spPr>
          <a:xfrm>
            <a:off x="672041" y="5916496"/>
            <a:ext cx="6997914" cy="742987"/>
          </a:xfrm>
        </p:spPr>
        <p:txBody>
          <a:bodyPr>
            <a:normAutofit/>
          </a:bodyPr>
          <a:lstStyle>
            <a:lvl1pPr marL="0" indent="0">
              <a:buNone/>
              <a:defRPr sz="13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1C9F16-D248-4BD2-8757-7273ABAD8A5C}" type="slidenum">
              <a:rPr lang="en-IN"/>
              <a:pPr/>
              <a:t>‹#›</a:t>
            </a:fld>
            <a:endParaRPr lang="en-IN"/>
          </a:p>
        </p:txBody>
      </p:sp>
    </p:spTree>
    <p:extLst>
      <p:ext uri="{BB962C8B-B14F-4D97-AF65-F5344CB8AC3E}">
        <p14:creationId xmlns:p14="http://schemas.microsoft.com/office/powerpoint/2010/main" val="321598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334" y="-9334"/>
            <a:ext cx="10109073" cy="7578343"/>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2041" y="671971"/>
            <a:ext cx="6997913" cy="1455937"/>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2041" y="2381651"/>
            <a:ext cx="6997914" cy="42778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58922" y="6659484"/>
            <a:ext cx="754208" cy="402483"/>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2041" y="6659484"/>
            <a:ext cx="5096507" cy="402483"/>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104808" y="6659484"/>
            <a:ext cx="565148" cy="402483"/>
          </a:xfrm>
          <a:prstGeom prst="rect">
            <a:avLst/>
          </a:prstGeom>
        </p:spPr>
        <p:txBody>
          <a:bodyPr vert="horz" lIns="91440" tIns="45720" rIns="91440" bIns="45720" rtlCol="0" anchor="ctr"/>
          <a:lstStyle>
            <a:lvl1pPr algn="r">
              <a:defRPr sz="1000">
                <a:solidFill>
                  <a:schemeClr val="accent1"/>
                </a:solidFill>
              </a:defRPr>
            </a:lvl1pPr>
          </a:lstStyle>
          <a:p>
            <a:fld id="{96D3C1C2-796D-4D03-A779-EF880529F600}" type="slidenum">
              <a:rPr lang="en-IN"/>
              <a:pPr/>
              <a:t>‹#›</a:t>
            </a:fld>
            <a:endParaRPr lang="en-IN"/>
          </a:p>
        </p:txBody>
      </p:sp>
    </p:spTree>
    <p:extLst>
      <p:ext uri="{BB962C8B-B14F-4D97-AF65-F5344CB8AC3E}">
        <p14:creationId xmlns:p14="http://schemas.microsoft.com/office/powerpoint/2010/main" val="11943068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l" defTabSz="503972"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79" indent="-377979" algn="l" defTabSz="503972" rtl="0" eaLnBrk="1" latinLnBrk="0" hangingPunct="1">
        <a:spcBef>
          <a:spcPts val="1102"/>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1pPr>
      <a:lvl2pPr marL="818954" indent="-314982" algn="l" defTabSz="503972" rtl="0" eaLnBrk="1" latinLnBrk="0" hangingPunct="1">
        <a:spcBef>
          <a:spcPts val="1102"/>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2pPr>
      <a:lvl3pPr marL="1259929" indent="-251986" algn="l" defTabSz="503972" rtl="0" eaLnBrk="1" latinLnBrk="0" hangingPunct="1">
        <a:spcBef>
          <a:spcPts val="1102"/>
        </a:spcBef>
        <a:spcAft>
          <a:spcPts val="0"/>
        </a:spcAft>
        <a:buClr>
          <a:schemeClr val="accent1"/>
        </a:buClr>
        <a:buSzPct val="80000"/>
        <a:buFont typeface="Wingdings 3" charset="2"/>
        <a:buChar char=""/>
        <a:defRPr sz="1500" kern="1200">
          <a:solidFill>
            <a:schemeClr val="tx1">
              <a:lumMod val="75000"/>
              <a:lumOff val="25000"/>
            </a:schemeClr>
          </a:solidFill>
          <a:latin typeface="+mn-lt"/>
          <a:ea typeface="+mn-ea"/>
          <a:cs typeface="+mn-cs"/>
        </a:defRPr>
      </a:lvl3pPr>
      <a:lvl4pPr marL="1763900" indent="-251986" algn="l" defTabSz="503972" rtl="0" eaLnBrk="1" latinLnBrk="0" hangingPunct="1">
        <a:spcBef>
          <a:spcPts val="1102"/>
        </a:spcBef>
        <a:spcAft>
          <a:spcPts val="0"/>
        </a:spcAft>
        <a:buClr>
          <a:schemeClr val="accent1"/>
        </a:buClr>
        <a:buSzPct val="80000"/>
        <a:buFont typeface="Wingdings 3" charset="2"/>
        <a:buChar char=""/>
        <a:defRPr sz="1300" kern="1200">
          <a:solidFill>
            <a:schemeClr val="tx1">
              <a:lumMod val="75000"/>
              <a:lumOff val="25000"/>
            </a:schemeClr>
          </a:solidFill>
          <a:latin typeface="+mn-lt"/>
          <a:ea typeface="+mn-ea"/>
          <a:cs typeface="+mn-cs"/>
        </a:defRPr>
      </a:lvl4pPr>
      <a:lvl5pPr marL="2267872" indent="-251986" algn="l" defTabSz="503972" rtl="0" eaLnBrk="1" latinLnBrk="0" hangingPunct="1">
        <a:spcBef>
          <a:spcPts val="1102"/>
        </a:spcBef>
        <a:spcAft>
          <a:spcPts val="0"/>
        </a:spcAft>
        <a:buClr>
          <a:schemeClr val="accent1"/>
        </a:buClr>
        <a:buSzPct val="80000"/>
        <a:buFont typeface="Wingdings 3" charset="2"/>
        <a:buChar char=""/>
        <a:defRPr sz="1300" kern="1200">
          <a:solidFill>
            <a:schemeClr val="tx1">
              <a:lumMod val="75000"/>
              <a:lumOff val="25000"/>
            </a:schemeClr>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00"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00"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00"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00"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2000" kern="1200">
          <a:solidFill>
            <a:schemeClr val="tx1"/>
          </a:solidFill>
          <a:latin typeface="+mn-lt"/>
          <a:ea typeface="+mn-ea"/>
          <a:cs typeface="+mn-cs"/>
        </a:defRPr>
      </a:lvl1pPr>
      <a:lvl2pPr marL="503972" algn="l" defTabSz="503972" rtl="0" eaLnBrk="1" latinLnBrk="0" hangingPunct="1">
        <a:defRPr sz="2000" kern="1200">
          <a:solidFill>
            <a:schemeClr val="tx1"/>
          </a:solidFill>
          <a:latin typeface="+mn-lt"/>
          <a:ea typeface="+mn-ea"/>
          <a:cs typeface="+mn-cs"/>
        </a:defRPr>
      </a:lvl2pPr>
      <a:lvl3pPr marL="1007943" algn="l" defTabSz="503972" rtl="0" eaLnBrk="1" latinLnBrk="0" hangingPunct="1">
        <a:defRPr sz="2000" kern="1200">
          <a:solidFill>
            <a:schemeClr val="tx1"/>
          </a:solidFill>
          <a:latin typeface="+mn-lt"/>
          <a:ea typeface="+mn-ea"/>
          <a:cs typeface="+mn-cs"/>
        </a:defRPr>
      </a:lvl3pPr>
      <a:lvl4pPr marL="1511915" algn="l" defTabSz="503972" rtl="0" eaLnBrk="1" latinLnBrk="0" hangingPunct="1">
        <a:defRPr sz="2000" kern="1200">
          <a:solidFill>
            <a:schemeClr val="tx1"/>
          </a:solidFill>
          <a:latin typeface="+mn-lt"/>
          <a:ea typeface="+mn-ea"/>
          <a:cs typeface="+mn-cs"/>
        </a:defRPr>
      </a:lvl4pPr>
      <a:lvl5pPr marL="2015886" algn="l" defTabSz="503972" rtl="0" eaLnBrk="1" latinLnBrk="0" hangingPunct="1">
        <a:defRPr sz="2000" kern="1200">
          <a:solidFill>
            <a:schemeClr val="tx1"/>
          </a:solidFill>
          <a:latin typeface="+mn-lt"/>
          <a:ea typeface="+mn-ea"/>
          <a:cs typeface="+mn-cs"/>
        </a:defRPr>
      </a:lvl5pPr>
      <a:lvl6pPr marL="2519858" algn="l" defTabSz="503972" rtl="0" eaLnBrk="1" latinLnBrk="0" hangingPunct="1">
        <a:defRPr sz="2000" kern="1200">
          <a:solidFill>
            <a:schemeClr val="tx1"/>
          </a:solidFill>
          <a:latin typeface="+mn-lt"/>
          <a:ea typeface="+mn-ea"/>
          <a:cs typeface="+mn-cs"/>
        </a:defRPr>
      </a:lvl6pPr>
      <a:lvl7pPr marL="3023829" algn="l" defTabSz="503972" rtl="0" eaLnBrk="1" latinLnBrk="0" hangingPunct="1">
        <a:defRPr sz="2000" kern="1200">
          <a:solidFill>
            <a:schemeClr val="tx1"/>
          </a:solidFill>
          <a:latin typeface="+mn-lt"/>
          <a:ea typeface="+mn-ea"/>
          <a:cs typeface="+mn-cs"/>
        </a:defRPr>
      </a:lvl7pPr>
      <a:lvl8pPr marL="3527801" algn="l" defTabSz="503972" rtl="0" eaLnBrk="1" latinLnBrk="0" hangingPunct="1">
        <a:defRPr sz="2000" kern="1200">
          <a:solidFill>
            <a:schemeClr val="tx1"/>
          </a:solidFill>
          <a:latin typeface="+mn-lt"/>
          <a:ea typeface="+mn-ea"/>
          <a:cs typeface="+mn-cs"/>
        </a:defRPr>
      </a:lvl8pPr>
      <a:lvl9pPr marL="4031772" algn="l" defTabSz="50397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959">
                <a:cs typeface="Arial"/>
              </a:rPr>
              <a:t>Project</a:t>
            </a:r>
          </a:p>
        </p:txBody>
      </p:sp>
      <p:sp>
        <p:nvSpPr>
          <p:cNvPr id="3" name="Content Placeholder 2"/>
          <p:cNvSpPr>
            <a:spLocks noGrp="1"/>
          </p:cNvSpPr>
          <p:nvPr>
            <p:ph idx="1"/>
          </p:nvPr>
        </p:nvSpPr>
        <p:spPr>
          <a:xfrm>
            <a:off x="631381" y="3028421"/>
            <a:ext cx="8867775" cy="4383088"/>
          </a:xfrm>
        </p:spPr>
        <p:txBody>
          <a:bodyPr/>
          <a:lstStyle/>
          <a:p>
            <a:pPr algn="ctr"/>
            <a:r>
              <a:rPr lang="en-US" sz="2979">
                <a:latin typeface="Arial"/>
                <a:cs typeface="Arial"/>
              </a:rPr>
              <a:t> Social Networking Systems</a:t>
            </a:r>
          </a:p>
        </p:txBody>
      </p:sp>
      <p:sp>
        <p:nvSpPr>
          <p:cNvPr id="4" name="TextBox 3"/>
          <p:cNvSpPr txBox="1"/>
          <p:nvPr/>
        </p:nvSpPr>
        <p:spPr>
          <a:xfrm>
            <a:off x="3219820" y="4786339"/>
            <a:ext cx="3660775" cy="1051635"/>
          </a:xfrm>
          <a:prstGeom prst="rect">
            <a:avLst/>
          </a:prstGeom>
        </p:spPr>
        <p:txBody>
          <a:bodyPr rtlCol="0">
            <a:spAutoFit/>
          </a:bodyPr>
          <a:lstStyle/>
          <a:p>
            <a:pPr algn="ctr"/>
            <a:r>
              <a:rPr lang="en-US" sz="2234">
                <a:cs typeface="Arial"/>
              </a:rPr>
              <a:t>Ishitva Goel</a:t>
            </a:r>
            <a:br>
              <a:rPr lang="en-US" sz="2234">
                <a:cs typeface="Arial"/>
              </a:rPr>
            </a:br>
            <a:r>
              <a:rPr lang="en-US" sz="2234">
                <a:cs typeface="Arial"/>
              </a:rPr>
              <a:t>G.B Pant Engineering College New Delhi</a:t>
            </a:r>
            <a:endParaRPr lang="en-US" sz="2234"/>
          </a:p>
        </p:txBody>
      </p:sp>
    </p:spTree>
    <p:extLst>
      <p:ext uri="{BB962C8B-B14F-4D97-AF65-F5344CB8AC3E}">
        <p14:creationId xmlns:p14="http://schemas.microsoft.com/office/powerpoint/2010/main" val="890100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 y="976313"/>
            <a:ext cx="10079038" cy="5667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2" name="Text Box 2"/>
          <p:cNvSpPr txBox="1">
            <a:spLocks noChangeArrowheads="1"/>
          </p:cNvSpPr>
          <p:nvPr/>
        </p:nvSpPr>
        <p:spPr bwMode="auto">
          <a:xfrm>
            <a:off x="576263" y="431800"/>
            <a:ext cx="3671887"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6168" rIns="90000" bIns="45000"/>
          <a:lstStyle>
            <a:lvl1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9pPr>
          </a:lstStyle>
          <a:p>
            <a:r>
              <a:rPr lang="en-IN" sz="2400"/>
              <a:t>Homepage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Features (contd.)</a:t>
            </a:r>
          </a:p>
        </p:txBody>
      </p:sp>
      <p:sp>
        <p:nvSpPr>
          <p:cNvPr id="16386" name="Rectangle 2"/>
          <p:cNvSpPr>
            <a:spLocks noGrp="1" noChangeArrowheads="1"/>
          </p:cNvSpPr>
          <p:nvPr>
            <p:ph idx="1"/>
          </p:nvPr>
        </p:nvSpPr>
        <p:spPr>
          <a:xfrm>
            <a:off x="251249" y="1152525"/>
            <a:ext cx="9575800" cy="6119813"/>
          </a:xfrm>
          <a:ln/>
        </p:spPr>
        <p:txBody>
          <a:bodyPr/>
          <a:lstStyle/>
          <a:p>
            <a:pPr marL="431800" indent="-323850">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IN" sz="2400" u="sng"/>
              <a:t>Form Page -</a:t>
            </a:r>
          </a:p>
          <a:p>
            <a:pPr marL="431800" indent="-323850">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IN" sz="2400"/>
              <a:t>Using this page a user can make a new account by filling up the required fields . The following Javascript validations have been used on this page :-</a:t>
            </a:r>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IN" sz="2400"/>
              <a:t> Text Fields must not be null and should not contain any whitespaces(except the City field)</a:t>
            </a:r>
            <a:r>
              <a:rPr lang="en-IN"/>
              <a:t>.</a:t>
            </a:r>
            <a:endParaRPr lang="en-IN" sz="2400"/>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IN" sz="2400"/>
              <a:t>Age must be a valid number</a:t>
            </a:r>
            <a:r>
              <a:rPr lang="en-IN"/>
              <a:t>.</a:t>
            </a:r>
            <a:endParaRPr lang="en-IN" sz="2400"/>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IN" sz="2400"/>
              <a:t>Password must be atleast 5 characters long and should contain atleast one special character</a:t>
            </a:r>
            <a:r>
              <a:rPr lang="en-IN"/>
              <a:t>.</a:t>
            </a:r>
            <a:endParaRPr lang="en-IN" sz="2400"/>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IN" sz="2400"/>
              <a:t>Email field ( the most challenging !) contains the following checks</a:t>
            </a:r>
            <a:br>
              <a:rPr lang="en-IN" sz="2400"/>
            </a:br>
            <a:r>
              <a:rPr lang="en-IN" sz="2400"/>
              <a:t>1) At most one '@' is allowed and one must exist.</a:t>
            </a:r>
            <a:br>
              <a:rPr lang="en-IN" sz="2400"/>
            </a:br>
            <a:r>
              <a:rPr lang="en-IN" sz="2400"/>
              <a:t>2) At least one Dot should be there</a:t>
            </a:r>
            <a:r>
              <a:rPr lang="en-IN"/>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idx="1"/>
          </p:nvPr>
        </p:nvSpPr>
        <p:spPr>
          <a:xfrm>
            <a:off x="71438" y="503238"/>
            <a:ext cx="9431337" cy="5575300"/>
          </a:xfrm>
          <a:ln/>
        </p:spPr>
        <p:txBody>
          <a:bodyPr tIns="28224" anchor="t">
            <a:normAutofit fontScale="92500" lnSpcReduction="20000"/>
          </a:bodyPr>
          <a:lstStyle/>
          <a:p>
            <a:pPr marL="431800" indent="-323850" algn="l">
              <a:spcAft>
                <a:spcPts val="1425"/>
              </a:spcAft>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IN" sz="2234"/>
              <a:t>3)There must not be any simultaneous Dots.</a:t>
            </a:r>
            <a:br>
              <a:rPr lang="en-IN" sz="2234"/>
            </a:br>
            <a:r>
              <a:rPr lang="en-IN" sz="2234"/>
              <a:t>4)There cannot be any space in between.</a:t>
            </a:r>
            <a:br>
              <a:rPr lang="en-IN" sz="2234"/>
            </a:br>
            <a:r>
              <a:rPr lang="en-IN" sz="2234"/>
              <a:t>5)No special character other than Dot or '@' is    allowed .</a:t>
            </a:r>
            <a:br>
              <a:rPr lang="en-IN" sz="2234"/>
            </a:br>
            <a:r>
              <a:rPr lang="en-IN" sz="2234"/>
              <a:t>6)The user name must be at least 3 characters long.</a:t>
            </a:r>
            <a:br>
              <a:rPr lang="en-IN" sz="2234"/>
            </a:br>
            <a:r>
              <a:rPr lang="en-IN" sz="2234"/>
              <a:t>7)At least two characters must follow the last dot.</a:t>
            </a:r>
            <a:br>
              <a:rPr lang="en-IN" sz="2234"/>
            </a:br>
            <a:r>
              <a:rPr lang="en-IN" sz="2234"/>
              <a:t>8)The last dot must come after ' @ ' sign.</a:t>
            </a:r>
            <a:br>
              <a:rPr lang="en-IN" sz="2234"/>
            </a:br>
            <a:r>
              <a:rPr lang="en-IN" sz="2234"/>
              <a:t>9)The dots and the '@' sign must not be simultaneous.</a:t>
            </a:r>
          </a:p>
          <a:p>
            <a:pPr marL="431800" indent="-323850" algn="l">
              <a:spcAft>
                <a:spcPts val="1425"/>
              </a:spcAft>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IN" sz="2234"/>
              <a:t> File Upload Validation ( For display Image ) - In this the following checks have been put:-</a:t>
            </a:r>
            <a:br>
              <a:rPr lang="en-IN" sz="2234"/>
            </a:br>
            <a:r>
              <a:rPr lang="en-IN" sz="2234"/>
              <a:t>1)The allowed file types are - .jpeg , .jpg , .png and .gif .</a:t>
            </a:r>
            <a:br>
              <a:rPr lang="en-IN" sz="2234"/>
            </a:br>
            <a:r>
              <a:rPr lang="en-IN" sz="2234"/>
              <a:t>2)The maximum image size can be 4.7 mb .</a:t>
            </a:r>
            <a:br>
              <a:rPr lang="en-IN" sz="2234"/>
            </a:br>
            <a:r>
              <a:rPr lang="en-IN" sz="2234"/>
              <a:t/>
            </a:r>
            <a:br>
              <a:rPr lang="en-IN" sz="2234"/>
            </a:br>
            <a:r>
              <a:rPr lang="en-IN" sz="2234"/>
              <a:t>All the images are stored on the server , and to prevent overwriting of the images with the same name, these are renamed as &lt;Sno&gt;.extension for each user before storing on the server , as Sno is set as primary key and thus cannot be redundant.</a:t>
            </a:r>
            <a:br>
              <a:rPr lang="en-IN" sz="2234"/>
            </a:br>
            <a:r>
              <a:rPr lang="en-IN" sz="2234"/>
              <a:t>Also when the user doesn't upload any image then the default image is used </a:t>
            </a:r>
            <a:r>
              <a:rPr lang="en-IN" sz="320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 y="576263"/>
            <a:ext cx="10079038" cy="6067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4" name="Text Box 2"/>
          <p:cNvSpPr txBox="1">
            <a:spLocks noChangeArrowheads="1"/>
          </p:cNvSpPr>
          <p:nvPr/>
        </p:nvSpPr>
        <p:spPr bwMode="auto">
          <a:xfrm>
            <a:off x="1800225" y="215900"/>
            <a:ext cx="446405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6168" rIns="90000" bIns="45000"/>
          <a:lstStyle>
            <a:lvl1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9pPr>
          </a:lstStyle>
          <a:p>
            <a:r>
              <a:rPr lang="en-IN" sz="2400"/>
              <a:t>Form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Features (contd.)</a:t>
            </a:r>
          </a:p>
        </p:txBody>
      </p:sp>
      <p:sp>
        <p:nvSpPr>
          <p:cNvPr id="19458" name="Rectangle 2"/>
          <p:cNvSpPr>
            <a:spLocks noGrp="1" noChangeArrowheads="1"/>
          </p:cNvSpPr>
          <p:nvPr>
            <p:ph idx="1"/>
          </p:nvPr>
        </p:nvSpPr>
        <p:spPr>
          <a:xfrm>
            <a:off x="503238" y="1768475"/>
            <a:ext cx="8869362" cy="4384675"/>
          </a:xfrm>
          <a:ln/>
        </p:spPr>
        <p:txBody>
          <a:bodyPr/>
          <a:lstStyle/>
          <a:p>
            <a:pPr marL="431800" indent="-323850">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2400" u="sng"/>
              <a:t>Profile Page -</a:t>
            </a:r>
          </a:p>
          <a:p>
            <a:pPr marL="431800" indent="-323850">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2400"/>
              <a:t>This page is the play ground of the user . It contains the following features:-</a:t>
            </a:r>
            <a:br>
              <a:rPr lang="en-IN" sz="2400"/>
            </a:br>
            <a:r>
              <a:rPr lang="en-IN" sz="2400"/>
              <a:t>1)The user's display picture along with her status update.</a:t>
            </a:r>
            <a:br>
              <a:rPr lang="en-IN" sz="2400"/>
            </a:br>
            <a:r>
              <a:rPr lang="en-IN" sz="2400"/>
              <a:t>2)Provision for changing the status update.</a:t>
            </a:r>
            <a:br>
              <a:rPr lang="en-IN" sz="2400"/>
            </a:br>
            <a:r>
              <a:rPr lang="en-IN" sz="2400"/>
              <a:t>3)Provision for Playing games.</a:t>
            </a:r>
            <a:br>
              <a:rPr lang="en-IN" sz="2400"/>
            </a:br>
            <a:r>
              <a:rPr lang="en-IN" sz="2400"/>
              <a:t>4)Suggestions on the people to subscribe to ,   on the basis of </a:t>
            </a:r>
            <a:br>
              <a:rPr lang="en-IN" sz="2400"/>
            </a:br>
            <a:r>
              <a:rPr lang="en-IN" sz="2400"/>
              <a:t>	1)Last common played game.</a:t>
            </a:r>
            <a:br>
              <a:rPr lang="en-IN" sz="2400"/>
            </a:br>
            <a:r>
              <a:rPr lang="en-IN" sz="2400"/>
              <a:t>	2) Opposite gender. </a:t>
            </a:r>
            <a:br>
              <a:rPr lang="en-IN" sz="2400"/>
            </a:br>
            <a:r>
              <a:rPr lang="en-IN" sz="2400"/>
              <a:t>5)The subscription list. We can click on any subscription to view its profile.</a:t>
            </a:r>
            <a:br>
              <a:rPr lang="en-IN" sz="2400"/>
            </a:br>
            <a:r>
              <a:rPr lang="en-IN" sz="2400"/>
              <a:t>6)Provision for removing subscriptions.</a:t>
            </a:r>
            <a:br>
              <a:rPr lang="en-IN" sz="2400"/>
            </a:br>
            <a:r>
              <a:rPr lang="en-IN" sz="2400"/>
              <a:t>7)Provision for editing user information.</a:t>
            </a:r>
            <a:br>
              <a:rPr lang="en-IN" sz="2400"/>
            </a:br>
            <a:r>
              <a:rPr lang="en-IN" sz="2400"/>
              <a:t>8)Log out function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 y="976313"/>
            <a:ext cx="10079038" cy="5667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Features (contd.)</a:t>
            </a:r>
          </a:p>
        </p:txBody>
      </p:sp>
      <p:sp>
        <p:nvSpPr>
          <p:cNvPr id="21506" name="Rectangle 2"/>
          <p:cNvSpPr>
            <a:spLocks noGrp="1" noChangeArrowheads="1"/>
          </p:cNvSpPr>
          <p:nvPr>
            <p:ph idx="1"/>
          </p:nvPr>
        </p:nvSpPr>
        <p:spPr>
          <a:xfrm>
            <a:off x="503238" y="1768475"/>
            <a:ext cx="8869362" cy="4384675"/>
          </a:xfrm>
          <a:ln/>
        </p:spPr>
        <p:txBody>
          <a:bodyPr/>
          <a:lstStyle/>
          <a:p>
            <a:pPr marL="431800" indent="-323850">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a:t> </a:t>
            </a:r>
            <a:r>
              <a:rPr lang="en-IN" u="sng"/>
              <a:t>Profile Page of subscriptions -</a:t>
            </a:r>
            <a:r>
              <a:rPr lang="en-IN"/>
              <a:t/>
            </a:r>
            <a:br>
              <a:rPr lang="en-IN"/>
            </a:br>
            <a:r>
              <a:rPr lang="en-IN"/>
              <a:t/>
            </a:r>
            <a:br>
              <a:rPr lang="en-IN"/>
            </a:br>
            <a:r>
              <a:rPr lang="en-IN"/>
              <a:t>On this page we can view the information of our subscriptions and read their status updates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 y="976313"/>
            <a:ext cx="10079038" cy="5667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0" name="Text Box 2"/>
          <p:cNvSpPr txBox="1">
            <a:spLocks noChangeArrowheads="1"/>
          </p:cNvSpPr>
          <p:nvPr/>
        </p:nvSpPr>
        <p:spPr bwMode="auto">
          <a:xfrm>
            <a:off x="431800" y="360363"/>
            <a:ext cx="5832475"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6168" rIns="90000" bIns="45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9pPr>
          </a:lstStyle>
          <a:p>
            <a:r>
              <a:rPr lang="en-IN" sz="2400"/>
              <a:t>Other's Profile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Features (Contd.)</a:t>
            </a:r>
          </a:p>
        </p:txBody>
      </p:sp>
      <p:sp>
        <p:nvSpPr>
          <p:cNvPr id="23554" name="Rectangle 2"/>
          <p:cNvSpPr>
            <a:spLocks noGrp="1" noChangeArrowheads="1"/>
          </p:cNvSpPr>
          <p:nvPr>
            <p:ph idx="1"/>
          </p:nvPr>
        </p:nvSpPr>
        <p:spPr>
          <a:xfrm>
            <a:off x="503238" y="1768475"/>
            <a:ext cx="8869362" cy="4384675"/>
          </a:xfrm>
          <a:ln/>
        </p:spPr>
        <p:txBody>
          <a:bodyPr/>
          <a:lstStyle/>
          <a:p>
            <a:pPr marL="431800" indent="-323850">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Edit Subscriptions Page-</a:t>
            </a:r>
            <a:r>
              <a:rPr lang="en-IN"/>
              <a:t/>
            </a:r>
            <a:br>
              <a:rPr lang="en-IN"/>
            </a:br>
            <a:r>
              <a:rPr lang="en-IN"/>
              <a:t/>
            </a:r>
            <a:br>
              <a:rPr lang="en-IN"/>
            </a:br>
            <a:r>
              <a:rPr lang="en-IN"/>
              <a:t>Using this page we can unsubscribe to the status updates of the people whom we don't want to follow any more.</a:t>
            </a:r>
            <a:br>
              <a:rPr lang="en-IN"/>
            </a:br>
            <a:r>
              <a:rPr lang="en-IN"/>
              <a:t/>
            </a:r>
            <a:br>
              <a:rPr lang="en-IN"/>
            </a:br>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 y="976313"/>
            <a:ext cx="10079038" cy="5667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78" name="Text Box 2"/>
          <p:cNvSpPr txBox="1">
            <a:spLocks noChangeArrowheads="1"/>
          </p:cNvSpPr>
          <p:nvPr/>
        </p:nvSpPr>
        <p:spPr bwMode="auto">
          <a:xfrm>
            <a:off x="360363" y="431800"/>
            <a:ext cx="532765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6168" rIns="90000" bIns="45000"/>
          <a:lstStyle>
            <a:lvl1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9pPr>
          </a:lstStyle>
          <a:p>
            <a:r>
              <a:rPr lang="en-IN" sz="2400"/>
              <a:t>Edit Subscriptions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Project Model</a:t>
            </a:r>
          </a:p>
        </p:txBody>
      </p:sp>
      <p:sp>
        <p:nvSpPr>
          <p:cNvPr id="9218" name="Rectangle 2"/>
          <p:cNvSpPr>
            <a:spLocks noGrp="1" noChangeArrowheads="1"/>
          </p:cNvSpPr>
          <p:nvPr>
            <p:ph idx="1"/>
          </p:nvPr>
        </p:nvSpPr>
        <p:spPr>
          <a:xfrm>
            <a:off x="503238" y="1768475"/>
            <a:ext cx="8869362" cy="4384675"/>
          </a:xfrm>
          <a:ln/>
        </p:spPr>
        <p:txBody>
          <a:bodyPr/>
          <a:lstStyle/>
          <a:p>
            <a:pPr marL="431800" indent="-323850" algn="ct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IN"/>
          </a:p>
          <a:p>
            <a:pPr marL="431800" indent="-323850" algn="ct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IN"/>
          </a:p>
          <a:p>
            <a:pPr marL="431800" indent="-323850" algn="ct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a:t>A website where we can subscribe to people' s</a:t>
            </a:r>
          </a:p>
          <a:p>
            <a:pPr marL="431800" indent="-323850" algn="ct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a:t>status updates and play games.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Features (contd.)</a:t>
            </a:r>
          </a:p>
        </p:txBody>
      </p:sp>
      <p:sp>
        <p:nvSpPr>
          <p:cNvPr id="25602" name="Rectangle 2"/>
          <p:cNvSpPr>
            <a:spLocks noGrp="1" noChangeArrowheads="1"/>
          </p:cNvSpPr>
          <p:nvPr>
            <p:ph idx="1"/>
          </p:nvPr>
        </p:nvSpPr>
        <p:spPr>
          <a:xfrm>
            <a:off x="503238" y="1768475"/>
            <a:ext cx="8869362" cy="4384675"/>
          </a:xfrm>
          <a:ln/>
        </p:spPr>
        <p:txBody>
          <a:bodyPr/>
          <a:lstStyle/>
          <a:p>
            <a:pPr marL="431800" indent="-323850">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Edit Information page -</a:t>
            </a:r>
            <a:r>
              <a:rPr lang="en-IN"/>
              <a:t/>
            </a:r>
            <a:br>
              <a:rPr lang="en-IN"/>
            </a:br>
            <a:r>
              <a:rPr lang="en-IN"/>
              <a:t/>
            </a:r>
            <a:br>
              <a:rPr lang="en-IN"/>
            </a:br>
            <a:r>
              <a:rPr lang="en-IN"/>
              <a:t>This page allows us to update our information and also change our display picture.</a:t>
            </a:r>
            <a:br>
              <a:rPr lang="en-IN"/>
            </a:br>
            <a:r>
              <a:rPr lang="en-IN"/>
              <a:t>Here the link to password change page is also provided upon opening which , we can change our password.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 y="976313"/>
            <a:ext cx="10079038" cy="5667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26" name="Text Box 2"/>
          <p:cNvSpPr txBox="1">
            <a:spLocks noChangeArrowheads="1"/>
          </p:cNvSpPr>
          <p:nvPr/>
        </p:nvSpPr>
        <p:spPr bwMode="auto">
          <a:xfrm>
            <a:off x="503238" y="431800"/>
            <a:ext cx="6696075"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6168"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r>
              <a:rPr lang="en-IN" sz="2400"/>
              <a:t>Edit Information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 y="976313"/>
            <a:ext cx="10079038" cy="5667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0" name="Text Box 2"/>
          <p:cNvSpPr txBox="1">
            <a:spLocks noChangeArrowheads="1"/>
          </p:cNvSpPr>
          <p:nvPr/>
        </p:nvSpPr>
        <p:spPr bwMode="auto">
          <a:xfrm>
            <a:off x="431800" y="431800"/>
            <a:ext cx="7056438"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6168"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r>
              <a:rPr lang="en-IN" sz="2400"/>
              <a:t>Change Password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Features (contd.)</a:t>
            </a:r>
          </a:p>
        </p:txBody>
      </p:sp>
      <p:sp>
        <p:nvSpPr>
          <p:cNvPr id="28674" name="Rectangle 2"/>
          <p:cNvSpPr>
            <a:spLocks noGrp="1" noChangeArrowheads="1"/>
          </p:cNvSpPr>
          <p:nvPr>
            <p:ph idx="1"/>
          </p:nvPr>
        </p:nvSpPr>
        <p:spPr>
          <a:xfrm>
            <a:off x="503238" y="1768475"/>
            <a:ext cx="8869362" cy="4384675"/>
          </a:xfrm>
          <a:ln/>
        </p:spPr>
        <p:txBody>
          <a:bodyPr/>
          <a:lstStyle/>
          <a:p>
            <a:pPr marL="431800" indent="-323850">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Games Pages-</a:t>
            </a:r>
          </a:p>
          <a:p>
            <a:pPr marL="431800" indent="-323850">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a:t>We can play games on this website. The game pages themselves are PHP pages which store our Serial Number in the table. These entries in the table are used for generating suggestions.</a:t>
            </a:r>
            <a:br>
              <a:rPr lang="en-IN"/>
            </a:br>
            <a:r>
              <a:rPr lang="en-IN"/>
              <a:t>The games put are 1) Angry Birds 2) BMX Park</a:t>
            </a:r>
            <a:br>
              <a:rPr lang="en-IN"/>
            </a:br>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 y="976313"/>
            <a:ext cx="10079038" cy="5667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698" name="Text Box 2"/>
          <p:cNvSpPr txBox="1">
            <a:spLocks noChangeArrowheads="1"/>
          </p:cNvSpPr>
          <p:nvPr/>
        </p:nvSpPr>
        <p:spPr bwMode="auto">
          <a:xfrm>
            <a:off x="1295400" y="503238"/>
            <a:ext cx="6911975"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6168"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r>
              <a:rPr lang="en-IN" sz="2400"/>
              <a:t>Angry Birds Game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93888"/>
            <a:ext cx="10079038" cy="5667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2" name="Text Box 2"/>
          <p:cNvSpPr txBox="1">
            <a:spLocks noChangeArrowheads="1"/>
          </p:cNvSpPr>
          <p:nvPr/>
        </p:nvSpPr>
        <p:spPr bwMode="auto">
          <a:xfrm>
            <a:off x="576263" y="720725"/>
            <a:ext cx="6551612"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6168"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r>
              <a:rPr lang="en-IN" sz="2400"/>
              <a:t>BMX Park Game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503238" y="301625"/>
            <a:ext cx="9070975" cy="1262063"/>
          </a:xfrm>
          <a:ln/>
        </p:spPr>
        <p:txBody>
          <a:bodyPr tIns="38808"/>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The End</a:t>
            </a:r>
          </a:p>
        </p:txBody>
      </p:sp>
      <p:sp>
        <p:nvSpPr>
          <p:cNvPr id="31746" name="Rectangle 2"/>
          <p:cNvSpPr>
            <a:spLocks noGrp="1" noChangeArrowheads="1"/>
          </p:cNvSpPr>
          <p:nvPr>
            <p:ph idx="1"/>
          </p:nvPr>
        </p:nvSpPr>
        <p:spPr>
          <a:xfrm>
            <a:off x="503238" y="1768475"/>
            <a:ext cx="8869362" cy="4384675"/>
          </a:xfrm>
          <a:ln/>
        </p:spPr>
        <p:txBody>
          <a:bodyPr/>
          <a:lstStyle/>
          <a:p>
            <a:pPr marL="107950" indent="0" algn="ct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a:t>Thank you.</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Languages Used</a:t>
            </a:r>
          </a:p>
        </p:txBody>
      </p:sp>
      <p:sp>
        <p:nvSpPr>
          <p:cNvPr id="7170" name="Rectangle 2"/>
          <p:cNvSpPr>
            <a:spLocks noGrp="1" noChangeArrowheads="1"/>
          </p:cNvSpPr>
          <p:nvPr>
            <p:ph idx="1"/>
          </p:nvPr>
        </p:nvSpPr>
        <p:spPr>
          <a:xfrm>
            <a:off x="346371" y="1819949"/>
            <a:ext cx="9144000" cy="5575300"/>
          </a:xfrm>
          <a:ln/>
        </p:spPr>
        <p:txBody>
          <a:bodyPr/>
          <a:lstStyle/>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2400" u="sng">
                <a:effectLst>
                  <a:outerShdw blurRad="38100" dist="38100" dir="2700000" algn="tl">
                    <a:srgbClr val="C0C0C0"/>
                  </a:outerShdw>
                </a:effectLst>
              </a:rPr>
              <a:t>PHP</a:t>
            </a:r>
            <a:r>
              <a:rPr lang="en-IN" sz="2400"/>
              <a:t> – It is a server side scripting language which can dynamically process the input	data as well as the data stored in the database and 	result in dynamic webpages.</a:t>
            </a:r>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2400" u="sng">
                <a:effectLst>
                  <a:outerShdw blurRad="38100" dist="38100" dir="2700000" algn="tl">
                    <a:srgbClr val="C0C0C0"/>
                  </a:outerShdw>
                </a:effectLst>
              </a:rPr>
              <a:t>SQL</a:t>
            </a:r>
            <a:r>
              <a:rPr lang="en-IN" sz="2400"/>
              <a:t> -  It is a language which is used for managing 	data in Relational Database Management System .</a:t>
            </a:r>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2400" u="sng">
                <a:effectLst>
                  <a:outerShdw blurRad="38100" dist="38100" dir="2700000" algn="tl">
                    <a:srgbClr val="C0C0C0"/>
                  </a:outerShdw>
                </a:effectLst>
              </a:rPr>
              <a:t>HTML</a:t>
            </a:r>
            <a:r>
              <a:rPr lang="en-IN" sz="2400"/>
              <a:t> – It is a markup language used for describing the layout of webapges ie. How  the elements are organized.</a:t>
            </a:r>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2400" u="sng">
                <a:effectLst>
                  <a:outerShdw blurRad="38100" dist="38100" dir="2700000" algn="tl">
                    <a:srgbClr val="C0C0C0"/>
                  </a:outerShdw>
                </a:effectLst>
              </a:rPr>
              <a:t>Javascript</a:t>
            </a:r>
            <a:r>
              <a:rPr lang="en-IN" sz="2400"/>
              <a:t> – It is browser side scripting language which is for processing the information at the client side before sending it to the server .</a:t>
            </a:r>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2400" u="sng">
                <a:effectLst>
                  <a:outerShdw blurRad="38100" dist="38100" dir="2700000" algn="tl">
                    <a:srgbClr val="C0C0C0"/>
                  </a:outerShdw>
                </a:effectLst>
              </a:rPr>
              <a:t>CSS</a:t>
            </a:r>
            <a:r>
              <a:rPr lang="en-IN" sz="2400"/>
              <a:t> – It is a language used for adding design effects on the webpages.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Tools Used</a:t>
            </a:r>
          </a:p>
        </p:txBody>
      </p:sp>
      <p:sp>
        <p:nvSpPr>
          <p:cNvPr id="8194" name="Rectangle 2"/>
          <p:cNvSpPr>
            <a:spLocks noGrp="1" noChangeArrowheads="1"/>
          </p:cNvSpPr>
          <p:nvPr>
            <p:ph idx="1"/>
          </p:nvPr>
        </p:nvSpPr>
        <p:spPr>
          <a:xfrm>
            <a:off x="561975" y="2592388"/>
            <a:ext cx="8869363" cy="4384675"/>
          </a:xfrm>
          <a:ln/>
        </p:spPr>
        <p:txBody>
          <a:bodyPr/>
          <a:lstStyle/>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Notepad++ : </a:t>
            </a:r>
            <a:r>
              <a:rPr lang="en-IN"/>
              <a:t/>
            </a:r>
            <a:br>
              <a:rPr lang="en-IN"/>
            </a:br>
            <a:r>
              <a:rPr lang="en-IN"/>
              <a:t>	It is an Open Source text editing tool , which 	provides functions like Syntax Highlighting        and opening up of multiple files in different        tabs.</a:t>
            </a:r>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WAMP server :</a:t>
            </a:r>
          </a:p>
          <a:p>
            <a:pPr marL="863600" lvl="1" indent="-323850">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a:t>It is a package of APACHE server , MySQL database and a PHP processor .</a:t>
            </a:r>
          </a:p>
          <a:p>
            <a:pPr marL="431800" indent="-323850">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Features</a:t>
            </a:r>
          </a:p>
        </p:txBody>
      </p:sp>
      <p:sp>
        <p:nvSpPr>
          <p:cNvPr id="10242" name="Rectangle 2"/>
          <p:cNvSpPr>
            <a:spLocks noGrp="1" noChangeArrowheads="1"/>
          </p:cNvSpPr>
          <p:nvPr>
            <p:ph idx="1"/>
          </p:nvPr>
        </p:nvSpPr>
        <p:spPr>
          <a:xfrm>
            <a:off x="287338" y="1511300"/>
            <a:ext cx="9575800" cy="5502275"/>
          </a:xfrm>
          <a:ln/>
        </p:spPr>
        <p:txBody>
          <a:bodyPr/>
          <a:lstStyle/>
          <a:p>
            <a:pPr marL="431800" indent="-323850">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IN" sz="2400" u="sng"/>
              <a:t>Session Based – </a:t>
            </a:r>
            <a:r>
              <a:rPr lang="en-IN" sz="2400"/>
              <a:t>The website uses Session 	variables to store important information 	which is needed for the following purposes:-</a:t>
            </a:r>
            <a:br>
              <a:rPr lang="en-IN" sz="2400"/>
            </a:br>
            <a:r>
              <a:rPr lang="en-IN" sz="2400"/>
              <a:t>	1)To open the pages of the website only  when the                           session variables for the user are set. Otherwise the user            is	redirected to the Homepage for logging in or signing up.</a:t>
            </a:r>
            <a:br>
              <a:rPr lang="en-IN" sz="2400"/>
            </a:br>
            <a:r>
              <a:rPr lang="en-IN" sz="2400"/>
              <a:t/>
            </a:r>
            <a:br>
              <a:rPr lang="en-IN" sz="2400"/>
            </a:br>
            <a:r>
              <a:rPr lang="en-IN" sz="2400"/>
              <a:t>	2)For extracting the information of the user from the database        by passing the value stored in a session variable in an SQL         statement.</a:t>
            </a:r>
            <a:br>
              <a:rPr lang="en-IN" sz="2400"/>
            </a:br>
            <a:r>
              <a:rPr lang="en-IN" sz="2400"/>
              <a:t/>
            </a:r>
            <a:br>
              <a:rPr lang="en-IN" sz="2400"/>
            </a:br>
            <a:r>
              <a:rPr lang="en-IN" sz="2400"/>
              <a:t>    3) For implementing the Log Out functionality. For  logging out        a user , his session has to be destroyed  and session                  variables have to be unset.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Features (contd.)</a:t>
            </a:r>
          </a:p>
        </p:txBody>
      </p:sp>
      <p:sp>
        <p:nvSpPr>
          <p:cNvPr id="11266" name="Rectangle 2"/>
          <p:cNvSpPr>
            <a:spLocks noGrp="1" noChangeArrowheads="1"/>
          </p:cNvSpPr>
          <p:nvPr>
            <p:ph idx="1"/>
          </p:nvPr>
        </p:nvSpPr>
        <p:spPr>
          <a:xfrm>
            <a:off x="503238" y="1768475"/>
            <a:ext cx="8869362" cy="4384675"/>
          </a:xfrm>
          <a:ln/>
        </p:spPr>
        <p:txBody>
          <a:bodyPr/>
          <a:lstStyle/>
          <a:p>
            <a:pPr marL="431800" indent="-323850">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Password Encryption – </a:t>
            </a:r>
          </a:p>
          <a:p>
            <a:pPr marL="431800" indent="-323850">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a:t>The passwords in the database have been encrypted so that anyone who has access to the database cannot know the passwords of the registered users. The encryption which has been used here is the MD5 encryption. It is a cryptographic algorithm which generates a 32 digit code.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Features (contd.)</a:t>
            </a:r>
          </a:p>
        </p:txBody>
      </p:sp>
      <p:sp>
        <p:nvSpPr>
          <p:cNvPr id="12290" name="Rectangle 2"/>
          <p:cNvSpPr>
            <a:spLocks noGrp="1" noChangeArrowheads="1"/>
          </p:cNvSpPr>
          <p:nvPr>
            <p:ph idx="1"/>
          </p:nvPr>
        </p:nvSpPr>
        <p:spPr>
          <a:xfrm>
            <a:off x="503238" y="1768475"/>
            <a:ext cx="8869362" cy="4384675"/>
          </a:xfrm>
          <a:ln/>
        </p:spPr>
        <p:txBody>
          <a:bodyPr/>
          <a:lstStyle/>
          <a:p>
            <a:pPr marL="431800" indent="-323850">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Administrator's Portal -</a:t>
            </a:r>
          </a:p>
          <a:p>
            <a:pPr marL="431800" indent="-323850">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a:t>The facility of Activating and Deactivating certain users has been created for the website Administrator . For this there is a Portal page , where the admin can look up all the registered users and can take appropriate action .</a:t>
            </a:r>
            <a:br>
              <a:rPr lang="en-IN"/>
            </a:br>
            <a:r>
              <a:rPr lang="en-IN"/>
              <a:t/>
            </a:r>
            <a:br>
              <a:rPr lang="en-IN"/>
            </a:br>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 y="976313"/>
            <a:ext cx="10079038" cy="5667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4" name="Text Box 2"/>
          <p:cNvSpPr txBox="1">
            <a:spLocks noChangeArrowheads="1"/>
          </p:cNvSpPr>
          <p:nvPr/>
        </p:nvSpPr>
        <p:spPr bwMode="auto">
          <a:xfrm>
            <a:off x="287338" y="503238"/>
            <a:ext cx="4103687"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6168" rIns="90000" bIns="45000"/>
          <a:lstStyle>
            <a:lvl1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9pPr>
          </a:lstStyle>
          <a:p>
            <a:r>
              <a:rPr lang="en-IN" sz="2400"/>
              <a:t>Administrator's Portal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u="sng"/>
              <a:t>Features (contd.)</a:t>
            </a:r>
          </a:p>
        </p:txBody>
      </p:sp>
      <p:sp>
        <p:nvSpPr>
          <p:cNvPr id="14338" name="Rectangle 2"/>
          <p:cNvSpPr>
            <a:spLocks noGrp="1" noChangeArrowheads="1"/>
          </p:cNvSpPr>
          <p:nvPr>
            <p:ph idx="1"/>
          </p:nvPr>
        </p:nvSpPr>
        <p:spPr>
          <a:xfrm>
            <a:off x="431800" y="2095500"/>
            <a:ext cx="8869363" cy="4384675"/>
          </a:xfrm>
          <a:ln/>
        </p:spPr>
        <p:txBody>
          <a:bodyPr/>
          <a:lstStyle/>
          <a:p>
            <a:pPr marL="431800" indent="-323850">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2400" u="sng"/>
              <a:t>Homepage-</a:t>
            </a:r>
          </a:p>
          <a:p>
            <a:pPr marL="431800" indent="-323850">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2400"/>
              <a:t>It is the first page of the website which opens up. Here , there is a provision for :-</a:t>
            </a:r>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2400"/>
              <a:t>Login In : The registered users can login by entering the email and password. For login verification the input password is itself converted into the 32 digit MD5 code and then the matching is done by the value stored in the database. Now two checks are performed 1) Email registered or not 2) Password is valid or not . Upon Successful login the profile page is opened up.</a:t>
            </a:r>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2400"/>
              <a:t>Sign Up : New  users can register. When the user clicks on the Sign Up link the Form Page is opened up. </a:t>
            </a:r>
            <a:br>
              <a:rPr lang="en-IN" sz="2400"/>
            </a:br>
            <a:r>
              <a:rPr lang="en-IN" sz="2400"/>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1027</TotalTime>
  <Application>Microsoft Office PowerPoint</Application>
  <PresentationFormat>Custom</PresentationFormat>
  <Slides>26</Slides>
  <Notes>26</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Project</vt:lpstr>
      <vt:lpstr>Project Model</vt:lpstr>
      <vt:lpstr>Languages Used</vt:lpstr>
      <vt:lpstr>Tools Used</vt:lpstr>
      <vt:lpstr>Features</vt:lpstr>
      <vt:lpstr>Features (contd.)</vt:lpstr>
      <vt:lpstr>Features (contd.)</vt:lpstr>
      <vt:lpstr>PowerPoint Presentation</vt:lpstr>
      <vt:lpstr>Features (contd.)</vt:lpstr>
      <vt:lpstr>PowerPoint Presentation</vt:lpstr>
      <vt:lpstr>Features (contd.)</vt:lpstr>
      <vt:lpstr>PowerPoint Presentation</vt:lpstr>
      <vt:lpstr>PowerPoint Presentation</vt:lpstr>
      <vt:lpstr>Features (contd.)</vt:lpstr>
      <vt:lpstr>PowerPoint Presentation</vt:lpstr>
      <vt:lpstr>Features (contd.)</vt:lpstr>
      <vt:lpstr>PowerPoint Presentation</vt:lpstr>
      <vt:lpstr>Features (Contd.)</vt:lpstr>
      <vt:lpstr>PowerPoint Presentation</vt:lpstr>
      <vt:lpstr>Features (contd.)</vt:lpstr>
      <vt:lpstr>PowerPoint Presentation</vt:lpstr>
      <vt:lpstr>PowerPoint Presentation</vt:lpstr>
      <vt:lpstr>Features (contd.)</vt:lpstr>
      <vt:lpstr>PowerPoint Presentation</vt:lpstr>
      <vt:lpstr>PowerPoint Presentation</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dc:title>
  <cp:revision>65</cp:revision>
  <cp:lastPrinted>1601-01-01T00:00:00Z</cp:lastPrinted>
  <dcterms:created xsi:type="dcterms:W3CDTF">2012-10-04T12:16:57Z</dcterms:created>
  <dcterms:modified xsi:type="dcterms:W3CDTF">2013-02-15T13:36:33Z</dcterms:modified>
</cp:coreProperties>
</file>