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4" r:id="rId12"/>
    <p:sldId id="275" r:id="rId13"/>
    <p:sldId id="265" r:id="rId14"/>
    <p:sldId id="266" r:id="rId15"/>
    <p:sldId id="267" r:id="rId16"/>
    <p:sldId id="268" r:id="rId17"/>
    <p:sldId id="269" r:id="rId18"/>
    <p:sldId id="270" r:id="rId19"/>
    <p:sldId id="271" r:id="rId20"/>
    <p:sldId id="276"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291581"/>
            <a:ext cx="6815669" cy="1515533"/>
          </a:xfrm>
        </p:spPr>
        <p:txBody>
          <a:bodyPr/>
          <a:lstStyle/>
          <a:p>
            <a:r>
              <a:rPr lang="en-US" sz="4000" b="1" dirty="0"/>
              <a:t>SEARCH ENGINE</a:t>
            </a:r>
          </a:p>
        </p:txBody>
      </p:sp>
      <p:sp>
        <p:nvSpPr>
          <p:cNvPr id="3" name="Subtitle 2"/>
          <p:cNvSpPr>
            <a:spLocks noGrp="1"/>
          </p:cNvSpPr>
          <p:nvPr>
            <p:ph type="subTitle" idx="1"/>
          </p:nvPr>
        </p:nvSpPr>
        <p:spPr/>
        <p:txBody>
          <a:bodyPr>
            <a:normAutofit/>
          </a:bodyPr>
          <a:lstStyle/>
          <a:p>
            <a:r>
              <a:rPr lang="en-US" dirty="0"/>
              <a:t>Presenters:-</a:t>
            </a:r>
          </a:p>
          <a:p>
            <a:r>
              <a:rPr lang="en-US" dirty="0"/>
              <a:t>Shiva Dev, Saikat Adhikary, Ayan Ghosh, Debajyoti Das </a:t>
            </a:r>
          </a:p>
          <a:p>
            <a:endParaRPr lang="en-US" dirty="0"/>
          </a:p>
          <a:p>
            <a:endParaRPr lang="en-US" dirty="0"/>
          </a:p>
          <a:p>
            <a:endParaRPr lang="en-US" dirty="0"/>
          </a:p>
        </p:txBody>
      </p:sp>
    </p:spTree>
    <p:extLst>
      <p:ext uri="{BB962C8B-B14F-4D97-AF65-F5344CB8AC3E}">
        <p14:creationId xmlns:p14="http://schemas.microsoft.com/office/powerpoint/2010/main" val="319299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46296" y="1657905"/>
            <a:ext cx="1855380" cy="369332"/>
          </a:xfrm>
          <a:prstGeom prst="rect">
            <a:avLst/>
          </a:prstGeom>
        </p:spPr>
        <p:txBody>
          <a:bodyPr wrap="none">
            <a:spAutoFit/>
          </a:bodyPr>
          <a:lstStyle/>
          <a:p>
            <a:r>
              <a:rPr lang="en-US" b="1" u="sng" dirty="0"/>
              <a:t>TOOLS USED </a:t>
            </a:r>
            <a:r>
              <a:rPr lang="en-US" b="1" dirty="0"/>
              <a:t>:-</a:t>
            </a:r>
            <a:endParaRPr lang="en-US" dirty="0"/>
          </a:p>
        </p:txBody>
      </p:sp>
      <p:sp>
        <p:nvSpPr>
          <p:cNvPr id="7" name="Rectangle 6"/>
          <p:cNvSpPr/>
          <p:nvPr/>
        </p:nvSpPr>
        <p:spPr>
          <a:xfrm>
            <a:off x="2728745" y="2478929"/>
            <a:ext cx="3187989" cy="1754326"/>
          </a:xfrm>
          <a:prstGeom prst="rect">
            <a:avLst/>
          </a:prstGeom>
        </p:spPr>
        <p:txBody>
          <a:bodyPr wrap="none">
            <a:spAutoFit/>
          </a:bodyPr>
          <a:lstStyle/>
          <a:p>
            <a:pPr marL="285750" indent="-285750">
              <a:buFont typeface="Arial" panose="020B0604020202020204" pitchFamily="34" charset="0"/>
              <a:buChar char="•"/>
            </a:pPr>
            <a:r>
              <a:rPr lang="en-US" dirty="0"/>
              <a:t>XAMPP CONTROL PANEL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WEB BROWSER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SUBLIME TEXT EDITOR</a:t>
            </a:r>
          </a:p>
          <a:p>
            <a:pPr marL="285750" indent="-285750">
              <a:buFont typeface="Arial" panose="020B0604020202020204" pitchFamily="34" charset="0"/>
              <a:buChar char="•"/>
            </a:pPr>
            <a:endParaRPr lang="en-US" dirty="0"/>
          </a:p>
        </p:txBody>
      </p:sp>
      <p:pic>
        <p:nvPicPr>
          <p:cNvPr id="9" name="Picture 8"/>
          <p:cNvPicPr>
            <a:picLocks noChangeAspect="1"/>
          </p:cNvPicPr>
          <p:nvPr/>
        </p:nvPicPr>
        <p:blipFill>
          <a:blip r:embed="rId2"/>
          <a:stretch>
            <a:fillRect/>
          </a:stretch>
        </p:blipFill>
        <p:spPr>
          <a:xfrm>
            <a:off x="5993852" y="2027237"/>
            <a:ext cx="3624601" cy="2346593"/>
          </a:xfrm>
          <a:prstGeom prst="rect">
            <a:avLst/>
          </a:prstGeom>
        </p:spPr>
      </p:pic>
    </p:spTree>
    <p:extLst>
      <p:ext uri="{BB962C8B-B14F-4D97-AF65-F5344CB8AC3E}">
        <p14:creationId xmlns:p14="http://schemas.microsoft.com/office/powerpoint/2010/main" val="176677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9249" y="1542125"/>
            <a:ext cx="2859796" cy="416454"/>
          </a:xfrm>
        </p:spPr>
        <p:txBody>
          <a:bodyPr/>
          <a:lstStyle/>
          <a:p>
            <a:r>
              <a:rPr lang="en-US" sz="1800" b="1" u="sng" dirty="0"/>
              <a:t>TOOLS USED </a:t>
            </a:r>
            <a:r>
              <a:rPr lang="en-US" sz="1800" b="1" dirty="0"/>
              <a:t>:-</a:t>
            </a:r>
            <a:endParaRPr lang="en-US" sz="1800" b="1" u="sng" dirty="0"/>
          </a:p>
        </p:txBody>
      </p:sp>
      <p:sp>
        <p:nvSpPr>
          <p:cNvPr id="5" name="TextBox 4"/>
          <p:cNvSpPr txBox="1"/>
          <p:nvPr/>
        </p:nvSpPr>
        <p:spPr>
          <a:xfrm>
            <a:off x="2458659" y="1958579"/>
            <a:ext cx="3944038" cy="2862322"/>
          </a:xfrm>
          <a:prstGeom prst="rect">
            <a:avLst/>
          </a:prstGeom>
          <a:noFill/>
        </p:spPr>
        <p:txBody>
          <a:bodyPr wrap="square" rtlCol="0">
            <a:spAutoFit/>
          </a:bodyPr>
          <a:lstStyle/>
          <a:p>
            <a:r>
              <a:rPr lang="en-US" u="sng" dirty="0"/>
              <a:t>FRONT END</a:t>
            </a:r>
            <a:r>
              <a:rPr lang="en-US" dirty="0"/>
              <a:t>:-</a:t>
            </a:r>
          </a:p>
          <a:p>
            <a:endParaRPr lang="en-US" sz="1200" dirty="0"/>
          </a:p>
          <a:p>
            <a:pPr marL="285750" indent="-285750">
              <a:buFont typeface="Arial" panose="020B0604020202020204" pitchFamily="34" charset="0"/>
              <a:buChar char="•"/>
            </a:pPr>
            <a:r>
              <a:rPr lang="en-US" dirty="0"/>
              <a:t>BOOTSTRAP TEMPLATES</a:t>
            </a:r>
          </a:p>
          <a:p>
            <a:endParaRPr lang="en-US" sz="400" dirty="0"/>
          </a:p>
          <a:p>
            <a:pPr marL="285750" indent="-285750">
              <a:buFont typeface="Arial" panose="020B0604020202020204" pitchFamily="34" charset="0"/>
              <a:buChar char="•"/>
            </a:pPr>
            <a:r>
              <a:rPr lang="en-US" dirty="0"/>
              <a:t>JAVA SCRIPT</a:t>
            </a:r>
          </a:p>
          <a:p>
            <a:pPr marL="285750" indent="-285750">
              <a:buFont typeface="Arial" panose="020B0604020202020204" pitchFamily="34" charset="0"/>
              <a:buChar char="•"/>
            </a:pPr>
            <a:endParaRPr lang="en-US" sz="600" dirty="0"/>
          </a:p>
          <a:p>
            <a:pPr marL="285750" indent="-285750">
              <a:buFont typeface="Arial" panose="020B0604020202020204" pitchFamily="34" charset="0"/>
              <a:buChar char="•"/>
            </a:pPr>
            <a:r>
              <a:rPr lang="en-US" dirty="0"/>
              <a:t>PHP</a:t>
            </a:r>
          </a:p>
          <a:p>
            <a:endParaRPr lang="en-US" u="sng" dirty="0"/>
          </a:p>
          <a:p>
            <a:r>
              <a:rPr lang="en-US" u="sng" dirty="0"/>
              <a:t>BACK END </a:t>
            </a:r>
            <a:r>
              <a:rPr lang="en-US" dirty="0"/>
              <a:t>:-</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dirty="0"/>
              <a:t>APACHE</a:t>
            </a:r>
          </a:p>
          <a:p>
            <a:pPr marL="285750" indent="-285750">
              <a:buFont typeface="Arial" panose="020B0604020202020204" pitchFamily="34" charset="0"/>
              <a:buChar char="•"/>
            </a:pPr>
            <a:endParaRPr lang="en-US" sz="600" dirty="0"/>
          </a:p>
          <a:p>
            <a:pPr marL="285750" indent="-285750">
              <a:buFont typeface="Arial" panose="020B0604020202020204" pitchFamily="34" charset="0"/>
              <a:buChar char="•"/>
            </a:pPr>
            <a:r>
              <a:rPr lang="en-US" dirty="0"/>
              <a:t>MySQL</a:t>
            </a:r>
          </a:p>
        </p:txBody>
      </p:sp>
      <p:pic>
        <p:nvPicPr>
          <p:cNvPr id="7" name="Picture 6"/>
          <p:cNvPicPr>
            <a:picLocks noChangeAspect="1"/>
          </p:cNvPicPr>
          <p:nvPr/>
        </p:nvPicPr>
        <p:blipFill>
          <a:blip r:embed="rId2"/>
          <a:stretch>
            <a:fillRect/>
          </a:stretch>
        </p:blipFill>
        <p:spPr>
          <a:xfrm>
            <a:off x="4472849" y="3734130"/>
            <a:ext cx="2735313" cy="1538614"/>
          </a:xfrm>
          <a:prstGeom prst="rect">
            <a:avLst/>
          </a:prstGeom>
        </p:spPr>
      </p:pic>
      <p:pic>
        <p:nvPicPr>
          <p:cNvPr id="8" name="Picture 7"/>
          <p:cNvPicPr>
            <a:picLocks noChangeAspect="1"/>
          </p:cNvPicPr>
          <p:nvPr/>
        </p:nvPicPr>
        <p:blipFill>
          <a:blip r:embed="rId3"/>
          <a:stretch>
            <a:fillRect/>
          </a:stretch>
        </p:blipFill>
        <p:spPr>
          <a:xfrm>
            <a:off x="6751702" y="1583424"/>
            <a:ext cx="2344498" cy="1758374"/>
          </a:xfrm>
          <a:prstGeom prst="rect">
            <a:avLst/>
          </a:prstGeom>
        </p:spPr>
      </p:pic>
      <p:pic>
        <p:nvPicPr>
          <p:cNvPr id="9" name="Picture 8"/>
          <p:cNvPicPr>
            <a:picLocks noChangeAspect="1"/>
          </p:cNvPicPr>
          <p:nvPr/>
        </p:nvPicPr>
        <p:blipFill>
          <a:blip r:embed="rId4"/>
          <a:stretch>
            <a:fillRect/>
          </a:stretch>
        </p:blipFill>
        <p:spPr>
          <a:xfrm>
            <a:off x="7557167" y="3557124"/>
            <a:ext cx="1719439" cy="1719439"/>
          </a:xfrm>
          <a:prstGeom prst="rect">
            <a:avLst/>
          </a:prstGeom>
        </p:spPr>
      </p:pic>
    </p:spTree>
    <p:extLst>
      <p:ext uri="{BB962C8B-B14F-4D97-AF65-F5344CB8AC3E}">
        <p14:creationId xmlns:p14="http://schemas.microsoft.com/office/powerpoint/2010/main" val="85227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328841" y="1586426"/>
            <a:ext cx="3036374" cy="517796"/>
          </a:xfrm>
        </p:spPr>
        <p:txBody>
          <a:bodyPr>
            <a:normAutofit/>
          </a:bodyPr>
          <a:lstStyle/>
          <a:p>
            <a:r>
              <a:rPr lang="en-US" sz="1800" b="1" u="sng" dirty="0"/>
              <a:t>WORKING PROCEDURE </a:t>
            </a:r>
          </a:p>
          <a:p>
            <a:endParaRPr lang="en-US" sz="1800" b="1" dirty="0"/>
          </a:p>
        </p:txBody>
      </p:sp>
      <p:sp>
        <p:nvSpPr>
          <p:cNvPr id="6" name="Subtitle 4"/>
          <p:cNvSpPr txBox="1">
            <a:spLocks/>
          </p:cNvSpPr>
          <p:nvPr/>
        </p:nvSpPr>
        <p:spPr>
          <a:xfrm>
            <a:off x="2591409" y="1983037"/>
            <a:ext cx="6794962" cy="3106756"/>
          </a:xfrm>
          <a:prstGeom prst="rect">
            <a:avLst/>
          </a:prstGeom>
        </p:spPr>
        <p:txBody>
          <a:bodyPr vert="horz" lIns="91440" tIns="45720" rIns="91440" bIns="45720" rtlCol="0" anchor="t">
            <a:normAutofit fontScale="92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sz="1900" b="1" dirty="0"/>
              <a:t>1. Insert_site.php</a:t>
            </a:r>
          </a:p>
          <a:p>
            <a:pPr marL="285750" indent="-285750" algn="l">
              <a:buFont typeface="Arial" panose="020B0604020202020204" pitchFamily="34" charset="0"/>
              <a:buChar char="•"/>
            </a:pPr>
            <a:r>
              <a:rPr lang="en-US" sz="1700" b="1" dirty="0"/>
              <a:t>Insertion of various of data like images, </a:t>
            </a:r>
            <a:r>
              <a:rPr lang="en-US" sz="1700" b="1" dirty="0" err="1"/>
              <a:t>url</a:t>
            </a:r>
            <a:r>
              <a:rPr lang="en-US" sz="1700" b="1" dirty="0"/>
              <a:t>, titles, keyword using html tags.</a:t>
            </a:r>
          </a:p>
          <a:p>
            <a:pPr marL="285750" indent="-285750" algn="l">
              <a:buFont typeface="Arial" panose="020B0604020202020204" pitchFamily="34" charset="0"/>
              <a:buChar char="•"/>
            </a:pPr>
            <a:r>
              <a:rPr lang="en-US" sz="1700" b="1" dirty="0"/>
              <a:t>Insertion of data into database using </a:t>
            </a:r>
            <a:r>
              <a:rPr lang="en-US" sz="1700" b="1" dirty="0" err="1"/>
              <a:t>php</a:t>
            </a:r>
            <a:r>
              <a:rPr lang="en-US" sz="1700" b="1" dirty="0"/>
              <a:t> and </a:t>
            </a:r>
            <a:r>
              <a:rPr lang="en-US" sz="1700" b="1" dirty="0" err="1"/>
              <a:t>mysql</a:t>
            </a:r>
            <a:r>
              <a:rPr lang="en-US" sz="1700" b="1" dirty="0"/>
              <a:t> query.</a:t>
            </a:r>
          </a:p>
          <a:p>
            <a:pPr algn="l"/>
            <a:r>
              <a:rPr lang="en-US" sz="1900" b="1" dirty="0"/>
              <a:t>2. Search.php</a:t>
            </a:r>
          </a:p>
          <a:p>
            <a:pPr marL="285750" indent="-285750" algn="l">
              <a:buFont typeface="Arial" panose="020B0604020202020204" pitchFamily="34" charset="0"/>
              <a:buChar char="•"/>
            </a:pPr>
            <a:r>
              <a:rPr lang="en-US" sz="1700" b="1" dirty="0"/>
              <a:t>Searching conditions are processed and matched with the keywords which is already stored in DB. </a:t>
            </a:r>
          </a:p>
          <a:p>
            <a:pPr algn="l"/>
            <a:r>
              <a:rPr lang="en-US" sz="1900" b="1" dirty="0"/>
              <a:t>3. Result.php</a:t>
            </a:r>
          </a:p>
          <a:p>
            <a:pPr marL="285750" indent="-285750" algn="l">
              <a:buFont typeface="Arial" panose="020B0604020202020204" pitchFamily="34" charset="0"/>
              <a:buChar char="•"/>
            </a:pPr>
            <a:r>
              <a:rPr lang="en-US" sz="1700" b="1" dirty="0"/>
              <a:t>It will match the searched keywords with DB keyword </a:t>
            </a:r>
          </a:p>
          <a:p>
            <a:pPr marL="285750" indent="-285750" algn="l">
              <a:buFont typeface="Arial" panose="020B0604020202020204" pitchFamily="34" charset="0"/>
              <a:buChar char="•"/>
            </a:pPr>
            <a:r>
              <a:rPr lang="en-US" sz="1700" b="1" dirty="0"/>
              <a:t>Results will be displayed related to the keyword.</a:t>
            </a:r>
          </a:p>
          <a:p>
            <a:pPr marL="285750" indent="-285750" algn="l">
              <a:buFont typeface="Arial" panose="020B0604020202020204" pitchFamily="34" charset="0"/>
              <a:buChar char="•"/>
            </a:pPr>
            <a:endParaRPr lang="en-US" sz="1800" b="1" dirty="0"/>
          </a:p>
          <a:p>
            <a:pPr algn="l"/>
            <a:endParaRPr lang="en-US" sz="1400" b="1" dirty="0"/>
          </a:p>
          <a:p>
            <a:endParaRPr lang="en-US" sz="1800" b="1" dirty="0"/>
          </a:p>
        </p:txBody>
      </p:sp>
    </p:spTree>
    <p:extLst>
      <p:ext uri="{BB962C8B-B14F-4D97-AF65-F5344CB8AC3E}">
        <p14:creationId xmlns:p14="http://schemas.microsoft.com/office/powerpoint/2010/main" val="389499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3252" y="1619479"/>
            <a:ext cx="2683833" cy="262218"/>
          </a:xfrm>
        </p:spPr>
        <p:txBody>
          <a:bodyPr/>
          <a:lstStyle/>
          <a:p>
            <a:r>
              <a:rPr lang="en-US" sz="1800" b="1" u="sng" dirty="0"/>
              <a:t>OUR WORK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241" y="1881697"/>
            <a:ext cx="5411405" cy="3474776"/>
          </a:xfrm>
          <a:prstGeom prst="rect">
            <a:avLst/>
          </a:prstGeom>
        </p:spPr>
      </p:pic>
    </p:spTree>
    <p:extLst>
      <p:ext uri="{BB962C8B-B14F-4D97-AF65-F5344CB8AC3E}">
        <p14:creationId xmlns:p14="http://schemas.microsoft.com/office/powerpoint/2010/main" val="28362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806" y="1102367"/>
            <a:ext cx="7838561" cy="4940383"/>
          </a:xfrm>
          <a:prstGeom prst="rect">
            <a:avLst/>
          </a:prstGeom>
        </p:spPr>
      </p:pic>
    </p:spTree>
    <p:extLst>
      <p:ext uri="{BB962C8B-B14F-4D97-AF65-F5344CB8AC3E}">
        <p14:creationId xmlns:p14="http://schemas.microsoft.com/office/powerpoint/2010/main" val="423349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870" y="694062"/>
            <a:ext cx="8771349" cy="5524959"/>
          </a:xfrm>
          <a:prstGeom prst="rect">
            <a:avLst/>
          </a:prstGeom>
        </p:spPr>
      </p:pic>
    </p:spTree>
    <p:extLst>
      <p:ext uri="{BB962C8B-B14F-4D97-AF65-F5344CB8AC3E}">
        <p14:creationId xmlns:p14="http://schemas.microsoft.com/office/powerpoint/2010/main" val="3976258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330" y="605928"/>
            <a:ext cx="8718877" cy="5491908"/>
          </a:xfrm>
          <a:prstGeom prst="rect">
            <a:avLst/>
          </a:prstGeom>
        </p:spPr>
      </p:pic>
    </p:spTree>
    <p:extLst>
      <p:ext uri="{BB962C8B-B14F-4D97-AF65-F5344CB8AC3E}">
        <p14:creationId xmlns:p14="http://schemas.microsoft.com/office/powerpoint/2010/main" val="76721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688" y="680196"/>
            <a:ext cx="8483932" cy="5362555"/>
          </a:xfrm>
          <a:prstGeom prst="rect">
            <a:avLst/>
          </a:prstGeom>
        </p:spPr>
      </p:pic>
    </p:spTree>
    <p:extLst>
      <p:ext uri="{BB962C8B-B14F-4D97-AF65-F5344CB8AC3E}">
        <p14:creationId xmlns:p14="http://schemas.microsoft.com/office/powerpoint/2010/main" val="309224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666" y="548168"/>
            <a:ext cx="9097258" cy="5825090"/>
          </a:xfrm>
          <a:prstGeom prst="rect">
            <a:avLst/>
          </a:prstGeom>
        </p:spPr>
      </p:pic>
    </p:spTree>
    <p:extLst>
      <p:ext uri="{BB962C8B-B14F-4D97-AF65-F5344CB8AC3E}">
        <p14:creationId xmlns:p14="http://schemas.microsoft.com/office/powerpoint/2010/main" val="105852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932" y="914400"/>
            <a:ext cx="8273902" cy="5227504"/>
          </a:xfrm>
          <a:prstGeom prst="rect">
            <a:avLst/>
          </a:prstGeom>
        </p:spPr>
      </p:pic>
    </p:spTree>
    <p:extLst>
      <p:ext uri="{BB962C8B-B14F-4D97-AF65-F5344CB8AC3E}">
        <p14:creationId xmlns:p14="http://schemas.microsoft.com/office/powerpoint/2010/main" val="27630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22864" y="1586428"/>
            <a:ext cx="6665205" cy="4370427"/>
          </a:xfrm>
          <a:prstGeom prst="rect">
            <a:avLst/>
          </a:prstGeom>
          <a:noFill/>
        </p:spPr>
        <p:txBody>
          <a:bodyPr wrap="square" rtlCol="0">
            <a:spAutoFit/>
          </a:bodyPr>
          <a:lstStyle/>
          <a:p>
            <a:r>
              <a:rPr lang="en-US" b="1" u="sng" dirty="0"/>
              <a:t>TABLE OF CONTENT</a:t>
            </a:r>
            <a:r>
              <a:rPr lang="en-US" b="1" dirty="0"/>
              <a:t>:-</a:t>
            </a:r>
          </a:p>
          <a:p>
            <a:endParaRPr lang="en-US" b="1" dirty="0"/>
          </a:p>
          <a:p>
            <a:pPr marL="285750" indent="-285750">
              <a:buFont typeface="Arial" panose="020B0604020202020204" pitchFamily="34" charset="0"/>
              <a:buChar char="•"/>
            </a:pPr>
            <a:r>
              <a:rPr lang="en-US" sz="1600" b="1" dirty="0"/>
              <a:t>INTRODUCTION</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DATABASE QUERY PROCESSING</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INTERFACE B/W QUERY PROCESSING AND SEARCH RESULT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WEB CRAWLER</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IR SYSTEMS FOR SEARCH ENGINE</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TOOLS USED</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OUR WORK</a:t>
            </a:r>
          </a:p>
          <a:p>
            <a:pPr marL="285750" indent="-285750">
              <a:buFont typeface="Arial" panose="020B0604020202020204" pitchFamily="34" charset="0"/>
              <a:buChar char="•"/>
            </a:pPr>
            <a:endParaRPr lang="en-US" sz="1600" b="1" dirty="0"/>
          </a:p>
          <a:p>
            <a:endParaRPr lang="en-US" b="1" dirty="0"/>
          </a:p>
        </p:txBody>
      </p:sp>
    </p:spTree>
    <p:extLst>
      <p:ext uri="{BB962C8B-B14F-4D97-AF65-F5344CB8AC3E}">
        <p14:creationId xmlns:p14="http://schemas.microsoft.com/office/powerpoint/2010/main" val="169618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46296" y="1757057"/>
            <a:ext cx="6862109" cy="2862322"/>
          </a:xfrm>
          <a:prstGeom prst="rect">
            <a:avLst/>
          </a:prstGeom>
        </p:spPr>
        <p:txBody>
          <a:bodyPr wrap="square">
            <a:spAutoFit/>
          </a:bodyPr>
          <a:lstStyle/>
          <a:p>
            <a:r>
              <a:rPr lang="en-US" b="1" u="sng" dirty="0"/>
              <a:t>FUTURE PLANNING </a:t>
            </a:r>
            <a:r>
              <a:rPr lang="en-US" b="1" dirty="0"/>
              <a:t>:-</a:t>
            </a:r>
          </a:p>
          <a:p>
            <a:endParaRPr lang="en-US" b="1" dirty="0"/>
          </a:p>
          <a:p>
            <a:pPr marL="285750" indent="-285750">
              <a:buFont typeface="Arial" panose="020B0604020202020204" pitchFamily="34" charset="0"/>
              <a:buChar char="•"/>
            </a:pPr>
            <a:r>
              <a:rPr lang="en-US" b="1" dirty="0"/>
              <a:t>We would like increase </a:t>
            </a:r>
            <a:r>
              <a:rPr lang="en-US" b="1"/>
              <a:t>it’s database </a:t>
            </a:r>
            <a:r>
              <a:rPr lang="en-US" b="1" dirty="0"/>
              <a:t>and deploy it commercially</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We would like to deploy a brand new algorithm in our existing primitive algorithm.</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We would like to increase our keyword processing efficiency.</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4485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1381" y="1985644"/>
            <a:ext cx="6815669" cy="1515533"/>
          </a:xfrm>
        </p:spPr>
        <p:txBody>
          <a:bodyPr/>
          <a:lstStyle/>
          <a:p>
            <a:r>
              <a:rPr lang="en-US" sz="4000" b="1" dirty="0"/>
              <a:t>THANK YOU!!!</a:t>
            </a:r>
          </a:p>
        </p:txBody>
      </p:sp>
    </p:spTree>
    <p:extLst>
      <p:ext uri="{BB962C8B-B14F-4D97-AF65-F5344CB8AC3E}">
        <p14:creationId xmlns:p14="http://schemas.microsoft.com/office/powerpoint/2010/main" val="204880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61872" y="1696598"/>
            <a:ext cx="7387207" cy="1477328"/>
          </a:xfrm>
          <a:prstGeom prst="rect">
            <a:avLst/>
          </a:prstGeom>
        </p:spPr>
        <p:txBody>
          <a:bodyPr wrap="square">
            <a:spAutoFit/>
          </a:bodyPr>
          <a:lstStyle/>
          <a:p>
            <a:r>
              <a:rPr lang="en-US" b="1" u="sng" dirty="0"/>
              <a:t>INTRODUCTION</a:t>
            </a:r>
          </a:p>
          <a:p>
            <a:endParaRPr lang="en-US" b="1" u="sng" dirty="0"/>
          </a:p>
          <a:p>
            <a:r>
              <a:rPr lang="en-US" dirty="0"/>
              <a:t>A program that searches for and identifies items in a database that correspond to keywords or characters specified by the user, used especially for finding particular sites on the World Wide Web.</a:t>
            </a:r>
            <a:endParaRPr lang="en-US" b="1" u="sng" dirty="0"/>
          </a:p>
        </p:txBody>
      </p:sp>
    </p:spTree>
    <p:extLst>
      <p:ext uri="{BB962C8B-B14F-4D97-AF65-F5344CB8AC3E}">
        <p14:creationId xmlns:p14="http://schemas.microsoft.com/office/powerpoint/2010/main" val="46626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89811" y="2181340"/>
            <a:ext cx="7458420" cy="923330"/>
          </a:xfrm>
          <a:prstGeom prst="rect">
            <a:avLst/>
          </a:prstGeom>
          <a:noFill/>
        </p:spPr>
        <p:txBody>
          <a:bodyPr wrap="square" rtlCol="0">
            <a:spAutoFit/>
          </a:bodyPr>
          <a:lstStyle/>
          <a:p>
            <a:r>
              <a:rPr lang="en-US" b="1" dirty="0"/>
              <a:t>Query Processing</a:t>
            </a:r>
            <a:r>
              <a:rPr lang="en-US" dirty="0"/>
              <a:t> includes translations on high level Queries into low level expressions that can be used at physical level of file system, query optimization and actual execution of query to get the actual result.</a:t>
            </a:r>
          </a:p>
        </p:txBody>
      </p:sp>
      <p:sp>
        <p:nvSpPr>
          <p:cNvPr id="7" name="TextBox 6"/>
          <p:cNvSpPr txBox="1"/>
          <p:nvPr/>
        </p:nvSpPr>
        <p:spPr>
          <a:xfrm>
            <a:off x="2489811" y="1641513"/>
            <a:ext cx="7138931" cy="646331"/>
          </a:xfrm>
          <a:prstGeom prst="rect">
            <a:avLst/>
          </a:prstGeom>
          <a:noFill/>
        </p:spPr>
        <p:txBody>
          <a:bodyPr wrap="square" rtlCol="0">
            <a:spAutoFit/>
          </a:bodyPr>
          <a:lstStyle/>
          <a:p>
            <a:r>
              <a:rPr lang="en-US" b="1" u="sng" dirty="0"/>
              <a:t>DATABASE QUERY PROCESSING</a:t>
            </a:r>
          </a:p>
          <a:p>
            <a:endParaRPr lang="en-US" dirty="0"/>
          </a:p>
        </p:txBody>
      </p:sp>
    </p:spTree>
    <p:extLst>
      <p:ext uri="{BB962C8B-B14F-4D97-AF65-F5344CB8AC3E}">
        <p14:creationId xmlns:p14="http://schemas.microsoft.com/office/powerpoint/2010/main" val="18807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977088" y="1762699"/>
            <a:ext cx="4429646" cy="3341095"/>
          </a:xfrm>
          <a:prstGeom prst="rect">
            <a:avLst/>
          </a:prstGeom>
        </p:spPr>
      </p:pic>
    </p:spTree>
    <p:extLst>
      <p:ext uri="{BB962C8B-B14F-4D97-AF65-F5344CB8AC3E}">
        <p14:creationId xmlns:p14="http://schemas.microsoft.com/office/powerpoint/2010/main" val="27505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68627" y="1652530"/>
            <a:ext cx="7171980" cy="923330"/>
          </a:xfrm>
          <a:prstGeom prst="rect">
            <a:avLst/>
          </a:prstGeom>
          <a:noFill/>
        </p:spPr>
        <p:txBody>
          <a:bodyPr wrap="square" rtlCol="0">
            <a:spAutoFit/>
          </a:bodyPr>
          <a:lstStyle/>
          <a:p>
            <a:r>
              <a:rPr lang="en-US" b="1" u="sng" dirty="0"/>
              <a:t>INTERFACE B/W QUERY PROCESSING AND SEARCH RESULT</a:t>
            </a:r>
          </a:p>
          <a:p>
            <a:r>
              <a:rPr lang="en-US" b="1" dirty="0"/>
              <a:t> </a:t>
            </a:r>
          </a:p>
          <a:p>
            <a:endParaRPr lang="en-US" dirty="0"/>
          </a:p>
        </p:txBody>
      </p:sp>
      <p:pic>
        <p:nvPicPr>
          <p:cNvPr id="7" name="Picture 6"/>
          <p:cNvPicPr>
            <a:picLocks noChangeAspect="1"/>
          </p:cNvPicPr>
          <p:nvPr/>
        </p:nvPicPr>
        <p:blipFill>
          <a:blip r:embed="rId2"/>
          <a:stretch>
            <a:fillRect/>
          </a:stretch>
        </p:blipFill>
        <p:spPr>
          <a:xfrm>
            <a:off x="2538298" y="2114195"/>
            <a:ext cx="5118425" cy="2966101"/>
          </a:xfrm>
          <a:prstGeom prst="rect">
            <a:avLst/>
          </a:prstGeom>
        </p:spPr>
      </p:pic>
    </p:spTree>
    <p:extLst>
      <p:ext uri="{BB962C8B-B14F-4D97-AF65-F5344CB8AC3E}">
        <p14:creationId xmlns:p14="http://schemas.microsoft.com/office/powerpoint/2010/main" val="2817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89812" y="1652530"/>
            <a:ext cx="6962660" cy="1754326"/>
          </a:xfrm>
          <a:prstGeom prst="rect">
            <a:avLst/>
          </a:prstGeom>
          <a:noFill/>
        </p:spPr>
        <p:txBody>
          <a:bodyPr wrap="square" rtlCol="0">
            <a:spAutoFit/>
          </a:bodyPr>
          <a:lstStyle/>
          <a:p>
            <a:r>
              <a:rPr lang="en-US" b="1" u="sng" dirty="0"/>
              <a:t>WEB CRAWLER</a:t>
            </a:r>
          </a:p>
          <a:p>
            <a:endParaRPr lang="en-US" dirty="0"/>
          </a:p>
          <a:p>
            <a:r>
              <a:rPr lang="en-US" dirty="0"/>
              <a:t>A crawler is a program that visits Web sites and reads their pages and other information in order to create entries for a </a:t>
            </a:r>
            <a:r>
              <a:rPr lang="en-US" b="1" dirty="0"/>
              <a:t>search engine index</a:t>
            </a:r>
            <a:r>
              <a:rPr lang="en-US" dirty="0"/>
              <a:t>. The major search engines on the Web all have such a program, which is also known as a "spider" or a "bot."</a:t>
            </a:r>
          </a:p>
        </p:txBody>
      </p:sp>
    </p:spTree>
    <p:extLst>
      <p:ext uri="{BB962C8B-B14F-4D97-AF65-F5344CB8AC3E}">
        <p14:creationId xmlns:p14="http://schemas.microsoft.com/office/powerpoint/2010/main" val="374112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181006" y="1740665"/>
            <a:ext cx="5494530" cy="3322274"/>
          </a:xfrm>
          <a:prstGeom prst="rect">
            <a:avLst/>
          </a:prstGeom>
        </p:spPr>
      </p:pic>
    </p:spTree>
    <p:extLst>
      <p:ext uri="{BB962C8B-B14F-4D97-AF65-F5344CB8AC3E}">
        <p14:creationId xmlns:p14="http://schemas.microsoft.com/office/powerpoint/2010/main" val="265787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53088" y="1661048"/>
            <a:ext cx="7351923" cy="1477328"/>
          </a:xfrm>
          <a:prstGeom prst="rect">
            <a:avLst/>
          </a:prstGeom>
        </p:spPr>
        <p:txBody>
          <a:bodyPr wrap="square">
            <a:spAutoFit/>
          </a:bodyPr>
          <a:lstStyle/>
          <a:p>
            <a:r>
              <a:rPr lang="en-US" b="1" u="sng" dirty="0"/>
              <a:t>IR SYSTEMS FOR SEARCH ENGINE</a:t>
            </a:r>
          </a:p>
          <a:p>
            <a:endParaRPr lang="en-US" dirty="0">
              <a:solidFill>
                <a:srgbClr val="222222"/>
              </a:solidFill>
            </a:endParaRPr>
          </a:p>
          <a:p>
            <a:r>
              <a:rPr lang="en-US" dirty="0">
                <a:solidFill>
                  <a:srgbClr val="222222"/>
                </a:solidFill>
              </a:rPr>
              <a:t>Online Information retrieval system is one type of system or technique by which users can retrieve their desired information from various machine readable online databases.</a:t>
            </a:r>
            <a:endParaRPr lang="en-US" dirty="0"/>
          </a:p>
        </p:txBody>
      </p:sp>
      <p:pic>
        <p:nvPicPr>
          <p:cNvPr id="6" name="Picture 5"/>
          <p:cNvPicPr>
            <a:picLocks noChangeAspect="1"/>
          </p:cNvPicPr>
          <p:nvPr/>
        </p:nvPicPr>
        <p:blipFill>
          <a:blip r:embed="rId2"/>
          <a:stretch>
            <a:fillRect/>
          </a:stretch>
        </p:blipFill>
        <p:spPr>
          <a:xfrm>
            <a:off x="4982492" y="2994637"/>
            <a:ext cx="2464909" cy="2190750"/>
          </a:xfrm>
          <a:prstGeom prst="rect">
            <a:avLst/>
          </a:prstGeom>
        </p:spPr>
      </p:pic>
    </p:spTree>
    <p:extLst>
      <p:ext uri="{BB962C8B-B14F-4D97-AF65-F5344CB8AC3E}">
        <p14:creationId xmlns:p14="http://schemas.microsoft.com/office/powerpoint/2010/main" val="40735245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176</TotalTime>
  <Words>279</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Garamond</vt:lpstr>
      <vt:lpstr>Organic</vt:lpstr>
      <vt:lpstr>SEARCH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USED :-</vt:lpstr>
      <vt:lpstr>PowerPoint Presentation</vt:lpstr>
      <vt:lpstr>OUR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dc:title>
  <dc:creator>Ayan Ghosh</dc:creator>
  <cp:lastModifiedBy>Shiva</cp:lastModifiedBy>
  <cp:revision>29</cp:revision>
  <dcterms:created xsi:type="dcterms:W3CDTF">2019-02-20T06:35:01Z</dcterms:created>
  <dcterms:modified xsi:type="dcterms:W3CDTF">2019-02-24T14:44:42Z</dcterms:modified>
</cp:coreProperties>
</file>